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2.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3.xml" ContentType="application/vnd.openxmlformats-officedocument.theme+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theme/theme4.xml" ContentType="application/vnd.openxmlformats-officedocument.theme+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5.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6.xml" ContentType="application/vnd.openxmlformats-officedocument.theme+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theme/theme7.xml" ContentType="application/vnd.openxmlformats-officedocument.theme+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82" r:id="rId6"/>
    <p:sldMasterId id="2147483754" r:id="rId7"/>
    <p:sldMasterId id="2147484329" r:id="rId8"/>
    <p:sldMasterId id="2147484354" r:id="rId9"/>
    <p:sldMasterId id="2147484738" r:id="rId10"/>
    <p:sldMasterId id="2147484752" r:id="rId11"/>
  </p:sldMasterIdLst>
  <p:notesMasterIdLst>
    <p:notesMasterId r:id="rId108"/>
  </p:notesMasterIdLst>
  <p:sldIdLst>
    <p:sldId id="4977" r:id="rId12"/>
    <p:sldId id="3840" r:id="rId13"/>
    <p:sldId id="4964" r:id="rId14"/>
    <p:sldId id="2147470429" r:id="rId15"/>
    <p:sldId id="4970" r:id="rId16"/>
    <p:sldId id="4969" r:id="rId17"/>
    <p:sldId id="4742" r:id="rId18"/>
    <p:sldId id="4654" r:id="rId19"/>
    <p:sldId id="4743" r:id="rId20"/>
    <p:sldId id="4971" r:id="rId21"/>
    <p:sldId id="4657" r:id="rId22"/>
    <p:sldId id="4658" r:id="rId23"/>
    <p:sldId id="4659" r:id="rId24"/>
    <p:sldId id="4974" r:id="rId25"/>
    <p:sldId id="4796" r:id="rId26"/>
    <p:sldId id="4976" r:id="rId27"/>
    <p:sldId id="2147470414" r:id="rId28"/>
    <p:sldId id="5009" r:id="rId29"/>
    <p:sldId id="2147470371" r:id="rId30"/>
    <p:sldId id="5001" r:id="rId31"/>
    <p:sldId id="4994" r:id="rId32"/>
    <p:sldId id="5008" r:id="rId33"/>
    <p:sldId id="2147470375" r:id="rId34"/>
    <p:sldId id="5011" r:id="rId35"/>
    <p:sldId id="4999" r:id="rId36"/>
    <p:sldId id="5016" r:id="rId37"/>
    <p:sldId id="5015" r:id="rId38"/>
    <p:sldId id="5017" r:id="rId39"/>
    <p:sldId id="2147470431" r:id="rId40"/>
    <p:sldId id="2147470372" r:id="rId41"/>
    <p:sldId id="5018" r:id="rId42"/>
    <p:sldId id="4387" r:id="rId43"/>
    <p:sldId id="4383" r:id="rId44"/>
    <p:sldId id="4439" r:id="rId45"/>
    <p:sldId id="5034" r:id="rId46"/>
    <p:sldId id="4441" r:id="rId47"/>
    <p:sldId id="2147470365" r:id="rId48"/>
    <p:sldId id="2147470367" r:id="rId49"/>
    <p:sldId id="2147470383" r:id="rId50"/>
    <p:sldId id="2147470435" r:id="rId51"/>
    <p:sldId id="2147470373" r:id="rId52"/>
    <p:sldId id="2147470411" r:id="rId53"/>
    <p:sldId id="4392" r:id="rId54"/>
    <p:sldId id="4413" r:id="rId55"/>
    <p:sldId id="4377" r:id="rId56"/>
    <p:sldId id="2147470391" r:id="rId57"/>
    <p:sldId id="2147470378" r:id="rId58"/>
    <p:sldId id="4382" r:id="rId59"/>
    <p:sldId id="2147470384" r:id="rId60"/>
    <p:sldId id="2147470433" r:id="rId61"/>
    <p:sldId id="2147470381" r:id="rId62"/>
    <p:sldId id="2147470389" r:id="rId63"/>
    <p:sldId id="4450" r:id="rId64"/>
    <p:sldId id="4455" r:id="rId65"/>
    <p:sldId id="3797" r:id="rId66"/>
    <p:sldId id="4458" r:id="rId67"/>
    <p:sldId id="4408" r:id="rId68"/>
    <p:sldId id="4400" r:id="rId69"/>
    <p:sldId id="4873" r:id="rId70"/>
    <p:sldId id="2147470390" r:id="rId71"/>
    <p:sldId id="2147470393" r:id="rId72"/>
    <p:sldId id="3866" r:id="rId73"/>
    <p:sldId id="2147470395" r:id="rId74"/>
    <p:sldId id="4857" r:id="rId75"/>
    <p:sldId id="2147470396" r:id="rId76"/>
    <p:sldId id="3860" r:id="rId77"/>
    <p:sldId id="3862" r:id="rId78"/>
    <p:sldId id="3888" r:id="rId79"/>
    <p:sldId id="2147470403" r:id="rId80"/>
    <p:sldId id="4412" r:id="rId81"/>
    <p:sldId id="2147470400" r:id="rId82"/>
    <p:sldId id="2147470405" r:id="rId83"/>
    <p:sldId id="2147470406" r:id="rId84"/>
    <p:sldId id="2147470407" r:id="rId85"/>
    <p:sldId id="2147470409" r:id="rId86"/>
    <p:sldId id="2147470410" r:id="rId87"/>
    <p:sldId id="2147470413" r:id="rId88"/>
    <p:sldId id="4434" r:id="rId89"/>
    <p:sldId id="2147470417" r:id="rId90"/>
    <p:sldId id="4427" r:id="rId91"/>
    <p:sldId id="2147470399" r:id="rId92"/>
    <p:sldId id="3894" r:id="rId93"/>
    <p:sldId id="2147470398" r:id="rId94"/>
    <p:sldId id="5022" r:id="rId95"/>
    <p:sldId id="4647" r:id="rId96"/>
    <p:sldId id="486" r:id="rId97"/>
    <p:sldId id="2147470420" r:id="rId98"/>
    <p:sldId id="2147470421" r:id="rId99"/>
    <p:sldId id="2147470422" r:id="rId100"/>
    <p:sldId id="2147470423" r:id="rId101"/>
    <p:sldId id="2147470424" r:id="rId102"/>
    <p:sldId id="2147470425" r:id="rId103"/>
    <p:sldId id="2147470426" r:id="rId104"/>
    <p:sldId id="2147470427" r:id="rId105"/>
    <p:sldId id="489" r:id="rId106"/>
    <p:sldId id="2147470428" r:id="rId10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2A26911-D402-3404-0AAD-B4897D220CE8}" name="Darron Petit" initials="DP" userId="S::dpetit@cffutures.net::fa1b50a9-2e46-4990-9854-aef413bde390" providerId="AD"/>
  <p188:author id="{DD2A8827-94F8-E37D-497F-A0A8B8C81114}" name="Renee Luque" initials="RL" userId="S::rluque@cffutures.net::24b01a1d-1c91-492f-b0ec-f8dd3574c772" providerId="AD"/>
  <p188:author id="{CDEB5B9B-967A-36CD-081C-65149B39496B}" name="Nancy Hansen" initials="NH" userId="S::nhansen@cffutures.net::d9975185-0e82-4ed8-a081-bc8ef253a5b1" providerId="AD"/>
  <p188:author id="{BAA08EDA-AA36-0722-9AAD-DCB18AEF616B}" name="Isis Greenspan" initials="IG" userId="S::Igreenspan@cffutures.net::464bb143-1349-4605-a567-29b98f388ff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72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FFE180-E043-4F6F-80F8-FBECAD1D0632}" v="3" dt="2025-07-01T17:16:52.727"/>
    <p1510:client id="{4B29EF99-9C6D-4310-9DC9-E2AEDB94FEC2}" v="11" dt="2025-07-01T21:47:43.878"/>
    <p1510:client id="{F5B6A2F2-C13E-4051-8243-745ADC1C27A3}" v="22" dt="2025-07-01T19:43:40.0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097" autoAdjust="0"/>
  </p:normalViewPr>
  <p:slideViewPr>
    <p:cSldViewPr snapToGrid="0">
      <p:cViewPr varScale="1">
        <p:scale>
          <a:sx n="77" d="100"/>
          <a:sy n="77" d="100"/>
        </p:scale>
        <p:origin x="1878" y="90"/>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84" Type="http://schemas.openxmlformats.org/officeDocument/2006/relationships/slide" Target="slides/slide73.xml"/><Relationship Id="rId89" Type="http://schemas.openxmlformats.org/officeDocument/2006/relationships/slide" Target="slides/slide78.xml"/><Relationship Id="rId112" Type="http://schemas.openxmlformats.org/officeDocument/2006/relationships/tableStyles" Target="tableStyles.xml"/><Relationship Id="rId16" Type="http://schemas.openxmlformats.org/officeDocument/2006/relationships/slide" Target="slides/slide5.xml"/><Relationship Id="rId107" Type="http://schemas.openxmlformats.org/officeDocument/2006/relationships/slide" Target="slides/slide96.xml"/><Relationship Id="rId11" Type="http://schemas.openxmlformats.org/officeDocument/2006/relationships/slideMaster" Target="slideMasters/slideMaster8.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slide" Target="slides/slide63.xml"/><Relationship Id="rId79" Type="http://schemas.openxmlformats.org/officeDocument/2006/relationships/slide" Target="slides/slide68.xml"/><Relationship Id="rId102" Type="http://schemas.openxmlformats.org/officeDocument/2006/relationships/slide" Target="slides/slide91.xml"/><Relationship Id="rId5" Type="http://schemas.openxmlformats.org/officeDocument/2006/relationships/slideMaster" Target="slideMasters/slideMaster2.xml"/><Relationship Id="rId90" Type="http://schemas.openxmlformats.org/officeDocument/2006/relationships/slide" Target="slides/slide79.xml"/><Relationship Id="rId95" Type="http://schemas.openxmlformats.org/officeDocument/2006/relationships/slide" Target="slides/slide84.xml"/><Relationship Id="rId22" Type="http://schemas.openxmlformats.org/officeDocument/2006/relationships/slide" Target="slides/slide11.xml"/><Relationship Id="rId27" Type="http://schemas.openxmlformats.org/officeDocument/2006/relationships/slide" Target="slides/slide16.xml"/><Relationship Id="rId43" Type="http://schemas.openxmlformats.org/officeDocument/2006/relationships/slide" Target="slides/slide32.xml"/><Relationship Id="rId48" Type="http://schemas.openxmlformats.org/officeDocument/2006/relationships/slide" Target="slides/slide37.xml"/><Relationship Id="rId64" Type="http://schemas.openxmlformats.org/officeDocument/2006/relationships/slide" Target="slides/slide53.xml"/><Relationship Id="rId69" Type="http://schemas.openxmlformats.org/officeDocument/2006/relationships/slide" Target="slides/slide58.xml"/><Relationship Id="rId113" Type="http://schemas.microsoft.com/office/2016/11/relationships/changesInfo" Target="changesInfos/changesInfo1.xml"/><Relationship Id="rId80" Type="http://schemas.openxmlformats.org/officeDocument/2006/relationships/slide" Target="slides/slide69.xml"/><Relationship Id="rId85" Type="http://schemas.openxmlformats.org/officeDocument/2006/relationships/slide" Target="slides/slide74.xml"/><Relationship Id="rId12" Type="http://schemas.openxmlformats.org/officeDocument/2006/relationships/slide" Target="slides/slide1.xml"/><Relationship Id="rId17" Type="http://schemas.openxmlformats.org/officeDocument/2006/relationships/slide" Target="slides/slide6.xml"/><Relationship Id="rId33" Type="http://schemas.openxmlformats.org/officeDocument/2006/relationships/slide" Target="slides/slide22.xml"/><Relationship Id="rId38" Type="http://schemas.openxmlformats.org/officeDocument/2006/relationships/slide" Target="slides/slide27.xml"/><Relationship Id="rId59" Type="http://schemas.openxmlformats.org/officeDocument/2006/relationships/slide" Target="slides/slide48.xml"/><Relationship Id="rId103" Type="http://schemas.openxmlformats.org/officeDocument/2006/relationships/slide" Target="slides/slide92.xml"/><Relationship Id="rId108" Type="http://schemas.openxmlformats.org/officeDocument/2006/relationships/notesMaster" Target="notesMasters/notesMaster1.xml"/><Relationship Id="rId54" Type="http://schemas.openxmlformats.org/officeDocument/2006/relationships/slide" Target="slides/slide43.xml"/><Relationship Id="rId70" Type="http://schemas.openxmlformats.org/officeDocument/2006/relationships/slide" Target="slides/slide59.xml"/><Relationship Id="rId75" Type="http://schemas.openxmlformats.org/officeDocument/2006/relationships/slide" Target="slides/slide64.xml"/><Relationship Id="rId91" Type="http://schemas.openxmlformats.org/officeDocument/2006/relationships/slide" Target="slides/slide80.xml"/><Relationship Id="rId96" Type="http://schemas.openxmlformats.org/officeDocument/2006/relationships/slide" Target="slides/slide8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6" Type="http://schemas.openxmlformats.org/officeDocument/2006/relationships/slide" Target="slides/slide95.xml"/><Relationship Id="rId114" Type="http://schemas.microsoft.com/office/2015/10/relationships/revisionInfo" Target="revisionInfo.xml"/><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slide" Target="slides/slide70.xml"/><Relationship Id="rId86" Type="http://schemas.openxmlformats.org/officeDocument/2006/relationships/slide" Target="slides/slide75.xml"/><Relationship Id="rId94" Type="http://schemas.openxmlformats.org/officeDocument/2006/relationships/slide" Target="slides/slide83.xml"/><Relationship Id="rId99" Type="http://schemas.openxmlformats.org/officeDocument/2006/relationships/slide" Target="slides/slide88.xml"/><Relationship Id="rId101" Type="http://schemas.openxmlformats.org/officeDocument/2006/relationships/slide" Target="slides/slide90.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109" Type="http://schemas.openxmlformats.org/officeDocument/2006/relationships/presProps" Target="presProps.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97" Type="http://schemas.openxmlformats.org/officeDocument/2006/relationships/slide" Target="slides/slide86.xml"/><Relationship Id="rId104" Type="http://schemas.openxmlformats.org/officeDocument/2006/relationships/slide" Target="slides/slide93.xml"/><Relationship Id="rId7" Type="http://schemas.openxmlformats.org/officeDocument/2006/relationships/slideMaster" Target="slideMasters/slideMaster4.xml"/><Relationship Id="rId71" Type="http://schemas.openxmlformats.org/officeDocument/2006/relationships/slide" Target="slides/slide60.xml"/><Relationship Id="rId92" Type="http://schemas.openxmlformats.org/officeDocument/2006/relationships/slide" Target="slides/slide81.xml"/><Relationship Id="rId2" Type="http://schemas.openxmlformats.org/officeDocument/2006/relationships/customXml" Target="../customXml/item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87" Type="http://schemas.openxmlformats.org/officeDocument/2006/relationships/slide" Target="slides/slide76.xml"/><Relationship Id="rId110" Type="http://schemas.openxmlformats.org/officeDocument/2006/relationships/viewProps" Target="viewProps.xml"/><Relationship Id="rId115" Type="http://schemas.microsoft.com/office/2018/10/relationships/authors" Target="authors.xml"/><Relationship Id="rId61" Type="http://schemas.openxmlformats.org/officeDocument/2006/relationships/slide" Target="slides/slide50.xml"/><Relationship Id="rId82" Type="http://schemas.openxmlformats.org/officeDocument/2006/relationships/slide" Target="slides/slide71.xml"/><Relationship Id="rId19" Type="http://schemas.openxmlformats.org/officeDocument/2006/relationships/slide" Target="slides/slide8.xml"/><Relationship Id="rId14" Type="http://schemas.openxmlformats.org/officeDocument/2006/relationships/slide" Target="slides/slide3.xml"/><Relationship Id="rId30" Type="http://schemas.openxmlformats.org/officeDocument/2006/relationships/slide" Target="slides/slide19.xml"/><Relationship Id="rId35" Type="http://schemas.openxmlformats.org/officeDocument/2006/relationships/slide" Target="slides/slide24.xml"/><Relationship Id="rId56" Type="http://schemas.openxmlformats.org/officeDocument/2006/relationships/slide" Target="slides/slide45.xml"/><Relationship Id="rId77" Type="http://schemas.openxmlformats.org/officeDocument/2006/relationships/slide" Target="slides/slide66.xml"/><Relationship Id="rId100" Type="http://schemas.openxmlformats.org/officeDocument/2006/relationships/slide" Target="slides/slide89.xml"/><Relationship Id="rId105" Type="http://schemas.openxmlformats.org/officeDocument/2006/relationships/slide" Target="slides/slide94.xml"/><Relationship Id="rId8" Type="http://schemas.openxmlformats.org/officeDocument/2006/relationships/slideMaster" Target="slideMasters/slideMaster5.xml"/><Relationship Id="rId51" Type="http://schemas.openxmlformats.org/officeDocument/2006/relationships/slide" Target="slides/slide40.xml"/><Relationship Id="rId72" Type="http://schemas.openxmlformats.org/officeDocument/2006/relationships/slide" Target="slides/slide61.xml"/><Relationship Id="rId93" Type="http://schemas.openxmlformats.org/officeDocument/2006/relationships/slide" Target="slides/slide82.xml"/><Relationship Id="rId98" Type="http://schemas.openxmlformats.org/officeDocument/2006/relationships/slide" Target="slides/slide87.xml"/><Relationship Id="rId3" Type="http://schemas.openxmlformats.org/officeDocument/2006/relationships/customXml" Target="../customXml/item3.xml"/><Relationship Id="rId25" Type="http://schemas.openxmlformats.org/officeDocument/2006/relationships/slide" Target="slides/slide14.xml"/><Relationship Id="rId46" Type="http://schemas.openxmlformats.org/officeDocument/2006/relationships/slide" Target="slides/slide35.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62" Type="http://schemas.openxmlformats.org/officeDocument/2006/relationships/slide" Target="slides/slide51.xml"/><Relationship Id="rId83" Type="http://schemas.openxmlformats.org/officeDocument/2006/relationships/slide" Target="slides/slide72.xml"/><Relationship Id="rId88" Type="http://schemas.openxmlformats.org/officeDocument/2006/relationships/slide" Target="slides/slide77.xml"/><Relationship Id="rId11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nee Luque" userId="24b01a1d-1c91-492f-b0ec-f8dd3574c772" providerId="ADAL" clId="{2DB729D6-3EF6-4804-ABC9-010EFA74AFB0}"/>
    <pc:docChg chg="undo custSel addSld delSld modSld sldOrd delMainMaster">
      <pc:chgData name="Renee Luque" userId="24b01a1d-1c91-492f-b0ec-f8dd3574c772" providerId="ADAL" clId="{2DB729D6-3EF6-4804-ABC9-010EFA74AFB0}" dt="2025-02-25T01:03:54.639" v="4709" actId="20577"/>
      <pc:docMkLst>
        <pc:docMk/>
      </pc:docMkLst>
      <pc:sldChg chg="addSp modSp mod setBg">
        <pc:chgData name="Renee Luque" userId="24b01a1d-1c91-492f-b0ec-f8dd3574c772" providerId="ADAL" clId="{2DB729D6-3EF6-4804-ABC9-010EFA74AFB0}" dt="2025-02-25T00:54:39.393" v="4366" actId="1076"/>
        <pc:sldMkLst>
          <pc:docMk/>
          <pc:sldMk cId="1914389831" sldId="256"/>
        </pc:sldMkLst>
      </pc:sldChg>
      <pc:sldChg chg="modNotesTx">
        <pc:chgData name="Renee Luque" userId="24b01a1d-1c91-492f-b0ec-f8dd3574c772" providerId="ADAL" clId="{2DB729D6-3EF6-4804-ABC9-010EFA74AFB0}" dt="2025-02-24T23:58:40.755" v="2976" actId="20577"/>
        <pc:sldMkLst>
          <pc:docMk/>
          <pc:sldMk cId="998016151" sldId="257"/>
        </pc:sldMkLst>
      </pc:sldChg>
      <pc:sldChg chg="addSp modSp mod setBg">
        <pc:chgData name="Renee Luque" userId="24b01a1d-1c91-492f-b0ec-f8dd3574c772" providerId="ADAL" clId="{2DB729D6-3EF6-4804-ABC9-010EFA74AFB0}" dt="2025-02-25T00:53:49.139" v="4364" actId="2711"/>
        <pc:sldMkLst>
          <pc:docMk/>
          <pc:sldMk cId="1348169048" sldId="258"/>
        </pc:sldMkLst>
      </pc:sldChg>
      <pc:sldChg chg="modSp mod setBg">
        <pc:chgData name="Renee Luque" userId="24b01a1d-1c91-492f-b0ec-f8dd3574c772" providerId="ADAL" clId="{2DB729D6-3EF6-4804-ABC9-010EFA74AFB0}" dt="2025-02-24T22:41:08.631" v="1404"/>
        <pc:sldMkLst>
          <pc:docMk/>
          <pc:sldMk cId="181039439" sldId="259"/>
        </pc:sldMkLst>
      </pc:sldChg>
      <pc:sldChg chg="add ord">
        <pc:chgData name="Renee Luque" userId="24b01a1d-1c91-492f-b0ec-f8dd3574c772" providerId="ADAL" clId="{2DB729D6-3EF6-4804-ABC9-010EFA74AFB0}" dt="2025-02-21T17:02:57.982" v="5"/>
        <pc:sldMkLst>
          <pc:docMk/>
          <pc:sldMk cId="985290986" sldId="4654"/>
        </pc:sldMkLst>
      </pc:sldChg>
      <pc:sldChg chg="add ord">
        <pc:chgData name="Renee Luque" userId="24b01a1d-1c91-492f-b0ec-f8dd3574c772" providerId="ADAL" clId="{2DB729D6-3EF6-4804-ABC9-010EFA74AFB0}" dt="2025-02-21T17:04:07.679" v="11"/>
        <pc:sldMkLst>
          <pc:docMk/>
          <pc:sldMk cId="1839908883" sldId="4657"/>
        </pc:sldMkLst>
      </pc:sldChg>
      <pc:sldChg chg="add ord">
        <pc:chgData name="Renee Luque" userId="24b01a1d-1c91-492f-b0ec-f8dd3574c772" providerId="ADAL" clId="{2DB729D6-3EF6-4804-ABC9-010EFA74AFB0}" dt="2025-02-21T17:04:20.073" v="14"/>
        <pc:sldMkLst>
          <pc:docMk/>
          <pc:sldMk cId="4233199172" sldId="4658"/>
        </pc:sldMkLst>
      </pc:sldChg>
      <pc:sldChg chg="add ord">
        <pc:chgData name="Renee Luque" userId="24b01a1d-1c91-492f-b0ec-f8dd3574c772" providerId="ADAL" clId="{2DB729D6-3EF6-4804-ABC9-010EFA74AFB0}" dt="2025-02-21T17:04:30.461" v="17"/>
        <pc:sldMkLst>
          <pc:docMk/>
          <pc:sldMk cId="1646490003" sldId="4659"/>
        </pc:sldMkLst>
      </pc:sldChg>
      <pc:sldChg chg="add ord">
        <pc:chgData name="Renee Luque" userId="24b01a1d-1c91-492f-b0ec-f8dd3574c772" providerId="ADAL" clId="{2DB729D6-3EF6-4804-ABC9-010EFA74AFB0}" dt="2025-02-21T17:02:47.164" v="2"/>
        <pc:sldMkLst>
          <pc:docMk/>
          <pc:sldMk cId="1298655666" sldId="4742"/>
        </pc:sldMkLst>
      </pc:sldChg>
      <pc:sldChg chg="add ord">
        <pc:chgData name="Renee Luque" userId="24b01a1d-1c91-492f-b0ec-f8dd3574c772" providerId="ADAL" clId="{2DB729D6-3EF6-4804-ABC9-010EFA74AFB0}" dt="2025-02-21T17:03:09.574" v="8"/>
        <pc:sldMkLst>
          <pc:docMk/>
          <pc:sldMk cId="15392770" sldId="4743"/>
        </pc:sldMkLst>
      </pc:sldChg>
      <pc:sldChg chg="modNotesTx">
        <pc:chgData name="Renee Luque" userId="24b01a1d-1c91-492f-b0ec-f8dd3574c772" providerId="ADAL" clId="{2DB729D6-3EF6-4804-ABC9-010EFA74AFB0}" dt="2025-02-24T23:19:06.288" v="2563" actId="5793"/>
        <pc:sldMkLst>
          <pc:docMk/>
          <pc:sldMk cId="1283054072" sldId="4795"/>
        </pc:sldMkLst>
      </pc:sldChg>
      <pc:sldChg chg="new ord modNotesTx">
        <pc:chgData name="Renee Luque" userId="24b01a1d-1c91-492f-b0ec-f8dd3574c772" providerId="ADAL" clId="{2DB729D6-3EF6-4804-ABC9-010EFA74AFB0}" dt="2025-02-25T00:22:47.728" v="3475" actId="20577"/>
        <pc:sldMkLst>
          <pc:docMk/>
          <pc:sldMk cId="3294695842" sldId="4796"/>
        </pc:sldMkLst>
      </pc:sldChg>
      <pc:sldChg chg="add del ord">
        <pc:chgData name="Renee Luque" userId="24b01a1d-1c91-492f-b0ec-f8dd3574c772" providerId="ADAL" clId="{2DB729D6-3EF6-4804-ABC9-010EFA74AFB0}" dt="2025-02-25T00:46:24.350" v="4246" actId="2696"/>
        <pc:sldMkLst>
          <pc:docMk/>
          <pc:sldMk cId="4282161756" sldId="4936"/>
        </pc:sldMkLst>
      </pc:sldChg>
      <pc:sldChg chg="modSp add mod modNotesTx">
        <pc:chgData name="Renee Luque" userId="24b01a1d-1c91-492f-b0ec-f8dd3574c772" providerId="ADAL" clId="{2DB729D6-3EF6-4804-ABC9-010EFA74AFB0}" dt="2025-02-25T01:03:54.639" v="4709" actId="20577"/>
        <pc:sldMkLst>
          <pc:docMk/>
          <pc:sldMk cId="4101967880" sldId="4957"/>
        </pc:sldMkLst>
      </pc:sldChg>
      <pc:sldChg chg="addSp delSp modSp add mod ord modNotesTx">
        <pc:chgData name="Renee Luque" userId="24b01a1d-1c91-492f-b0ec-f8dd3574c772" providerId="ADAL" clId="{2DB729D6-3EF6-4804-ABC9-010EFA74AFB0}" dt="2025-02-24T23:11:35.269" v="2455" actId="5793"/>
        <pc:sldMkLst>
          <pc:docMk/>
          <pc:sldMk cId="2969773170" sldId="4964"/>
        </pc:sldMkLst>
      </pc:sldChg>
      <pc:sldChg chg="add del">
        <pc:chgData name="Renee Luque" userId="24b01a1d-1c91-492f-b0ec-f8dd3574c772" providerId="ADAL" clId="{2DB729D6-3EF6-4804-ABC9-010EFA74AFB0}" dt="2025-02-25T00:46:18.458" v="4245" actId="2696"/>
        <pc:sldMkLst>
          <pc:docMk/>
          <pc:sldMk cId="4070860837" sldId="4965"/>
        </pc:sldMkLst>
      </pc:sldChg>
      <pc:sldMasterChg chg="del delSldLayout">
        <pc:chgData name="Renee Luque" userId="24b01a1d-1c91-492f-b0ec-f8dd3574c772" providerId="ADAL" clId="{2DB729D6-3EF6-4804-ABC9-010EFA74AFB0}" dt="2025-02-25T00:46:18.458" v="4245" actId="2696"/>
        <pc:sldMasterMkLst>
          <pc:docMk/>
          <pc:sldMasterMk cId="1639219172" sldId="2147483711"/>
        </pc:sldMasterMkLst>
        <pc:sldLayoutChg chg="del">
          <pc:chgData name="Renee Luque" userId="24b01a1d-1c91-492f-b0ec-f8dd3574c772" providerId="ADAL" clId="{2DB729D6-3EF6-4804-ABC9-010EFA74AFB0}" dt="2025-02-25T00:46:18.458" v="4245" actId="2696"/>
          <pc:sldLayoutMkLst>
            <pc:docMk/>
            <pc:sldMasterMk cId="1639219172" sldId="2147483711"/>
            <pc:sldLayoutMk cId="531983938" sldId="2147483712"/>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46990383" sldId="2147483713"/>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4157923869" sldId="2147483714"/>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572460500" sldId="2147483715"/>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614129385" sldId="2147483716"/>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056802636" sldId="2147483717"/>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382714947" sldId="2147483718"/>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051544087" sldId="2147483719"/>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730101042" sldId="2147483720"/>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135267703" sldId="2147483721"/>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855798285" sldId="2147483722"/>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986723472" sldId="2147483723"/>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495281838" sldId="2147483724"/>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777500396" sldId="2147483725"/>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441344369" sldId="2147483726"/>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788630199" sldId="2147483727"/>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4213841287" sldId="2147483728"/>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468690973" sldId="2147483729"/>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12766197" sldId="2147483730"/>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147932974" sldId="2147483731"/>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090321420" sldId="2147483732"/>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938649081" sldId="2147483733"/>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151082801" sldId="2147483734"/>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872117230" sldId="2147483735"/>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063613869" sldId="2147483736"/>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834592490" sldId="2147483737"/>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772169597" sldId="2147483738"/>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547336640" sldId="2147483739"/>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297916695" sldId="2147483740"/>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951005527" sldId="2147483741"/>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873453541" sldId="2147483742"/>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593449846" sldId="2147483743"/>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936156101" sldId="2147483744"/>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539769977" sldId="2147483745"/>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855429535" sldId="2147483746"/>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312711653" sldId="2147483747"/>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776159450" sldId="2147483748"/>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041902511" sldId="2147483749"/>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098300692" sldId="2147483750"/>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531463342" sldId="2147483751"/>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316804798" sldId="2147483752"/>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488271283" sldId="2147483753"/>
          </pc:sldLayoutMkLst>
        </pc:sldLayoutChg>
      </pc:sldMasterChg>
    </pc:docChg>
  </pc:docChgLst>
  <pc:docChgLst>
    <pc:chgData name="Renee Luque" userId="24b01a1d-1c91-492f-b0ec-f8dd3574c772" providerId="ADAL" clId="{D4931939-F369-4071-A8B7-11CFC44E54D6}"/>
    <pc:docChg chg="undo custSel addSld delSld modSld sldOrd delMainMaster modMainMaster">
      <pc:chgData name="Renee Luque" userId="24b01a1d-1c91-492f-b0ec-f8dd3574c772" providerId="ADAL" clId="{D4931939-F369-4071-A8B7-11CFC44E54D6}" dt="2025-03-12T21:58:12.229" v="19326" actId="20577"/>
      <pc:docMkLst>
        <pc:docMk/>
      </pc:docMkLst>
      <pc:sldChg chg="del mod modShow">
        <pc:chgData name="Renee Luque" userId="24b01a1d-1c91-492f-b0ec-f8dd3574c772" providerId="ADAL" clId="{D4931939-F369-4071-A8B7-11CFC44E54D6}" dt="2025-02-25T22:25:13.574" v="16" actId="2696"/>
        <pc:sldMkLst>
          <pc:docMk/>
          <pc:sldMk cId="1914389831" sldId="256"/>
        </pc:sldMkLst>
      </pc:sldChg>
      <pc:sldChg chg="add del ord">
        <pc:chgData name="Renee Luque" userId="24b01a1d-1c91-492f-b0ec-f8dd3574c772" providerId="ADAL" clId="{D4931939-F369-4071-A8B7-11CFC44E54D6}" dt="2025-03-11T18:40:00.858" v="12104" actId="2696"/>
        <pc:sldMkLst>
          <pc:docMk/>
          <pc:sldMk cId="2554235122" sldId="256"/>
        </pc:sldMkLst>
      </pc:sldChg>
      <pc:sldChg chg="del">
        <pc:chgData name="Renee Luque" userId="24b01a1d-1c91-492f-b0ec-f8dd3574c772" providerId="ADAL" clId="{D4931939-F369-4071-A8B7-11CFC44E54D6}" dt="2025-02-27T18:22:25.510" v="38" actId="2696"/>
        <pc:sldMkLst>
          <pc:docMk/>
          <pc:sldMk cId="998016151" sldId="257"/>
        </pc:sldMkLst>
      </pc:sldChg>
      <pc:sldChg chg="add ord">
        <pc:chgData name="Renee Luque" userId="24b01a1d-1c91-492f-b0ec-f8dd3574c772" providerId="ADAL" clId="{D4931939-F369-4071-A8B7-11CFC44E54D6}" dt="2025-02-27T21:21:08.460" v="46"/>
        <pc:sldMkLst>
          <pc:docMk/>
          <pc:sldMk cId="2736480193" sldId="257"/>
        </pc:sldMkLst>
      </pc:sldChg>
      <pc:sldChg chg="add del ord">
        <pc:chgData name="Renee Luque" userId="24b01a1d-1c91-492f-b0ec-f8dd3574c772" providerId="ADAL" clId="{D4931939-F369-4071-A8B7-11CFC44E54D6}" dt="2025-03-04T21:41:59.807" v="2407" actId="2696"/>
        <pc:sldMkLst>
          <pc:docMk/>
          <pc:sldMk cId="3292256867" sldId="257"/>
        </pc:sldMkLst>
      </pc:sldChg>
      <pc:sldChg chg="del">
        <pc:chgData name="Renee Luque" userId="24b01a1d-1c91-492f-b0ec-f8dd3574c772" providerId="ADAL" clId="{D4931939-F369-4071-A8B7-11CFC44E54D6}" dt="2025-03-11T20:33:58.483" v="12921" actId="2696"/>
        <pc:sldMkLst>
          <pc:docMk/>
          <pc:sldMk cId="1175495236" sldId="258"/>
        </pc:sldMkLst>
      </pc:sldChg>
      <pc:sldChg chg="mod modShow">
        <pc:chgData name="Renee Luque" userId="24b01a1d-1c91-492f-b0ec-f8dd3574c772" providerId="ADAL" clId="{D4931939-F369-4071-A8B7-11CFC44E54D6}" dt="2025-02-25T22:19:01.446" v="3" actId="729"/>
        <pc:sldMkLst>
          <pc:docMk/>
          <pc:sldMk cId="1348169048" sldId="258"/>
        </pc:sldMkLst>
      </pc:sldChg>
      <pc:sldChg chg="add del ord">
        <pc:chgData name="Renee Luque" userId="24b01a1d-1c91-492f-b0ec-f8dd3574c772" providerId="ADAL" clId="{D4931939-F369-4071-A8B7-11CFC44E54D6}" dt="2025-03-04T20:05:03.379" v="2383" actId="2696"/>
        <pc:sldMkLst>
          <pc:docMk/>
          <pc:sldMk cId="68334883" sldId="259"/>
        </pc:sldMkLst>
      </pc:sldChg>
      <pc:sldChg chg="del mod modShow">
        <pc:chgData name="Renee Luque" userId="24b01a1d-1c91-492f-b0ec-f8dd3574c772" providerId="ADAL" clId="{D4931939-F369-4071-A8B7-11CFC44E54D6}" dt="2025-02-25T22:33:27.505" v="19" actId="2696"/>
        <pc:sldMkLst>
          <pc:docMk/>
          <pc:sldMk cId="181039439" sldId="259"/>
        </pc:sldMkLst>
      </pc:sldChg>
      <pc:sldChg chg="add del ord">
        <pc:chgData name="Renee Luque" userId="24b01a1d-1c91-492f-b0ec-f8dd3574c772" providerId="ADAL" clId="{D4931939-F369-4071-A8B7-11CFC44E54D6}" dt="2025-03-04T21:41:37.025" v="2402" actId="2696"/>
        <pc:sldMkLst>
          <pc:docMk/>
          <pc:sldMk cId="2718559885" sldId="260"/>
        </pc:sldMkLst>
      </pc:sldChg>
      <pc:sldChg chg="del">
        <pc:chgData name="Renee Luque" userId="24b01a1d-1c91-492f-b0ec-f8dd3574c772" providerId="ADAL" clId="{D4931939-F369-4071-A8B7-11CFC44E54D6}" dt="2025-03-11T17:34:22.220" v="12103" actId="2696"/>
        <pc:sldMkLst>
          <pc:docMk/>
          <pc:sldMk cId="2241576380" sldId="261"/>
        </pc:sldMkLst>
      </pc:sldChg>
      <pc:sldChg chg="add del ord">
        <pc:chgData name="Renee Luque" userId="24b01a1d-1c91-492f-b0ec-f8dd3574c772" providerId="ADAL" clId="{D4931939-F369-4071-A8B7-11CFC44E54D6}" dt="2025-03-06T16:05:23.792" v="2501" actId="2696"/>
        <pc:sldMkLst>
          <pc:docMk/>
          <pc:sldMk cId="3543794530" sldId="262"/>
        </pc:sldMkLst>
      </pc:sldChg>
      <pc:sldChg chg="modSp add del ord modNotesTx">
        <pc:chgData name="Renee Luque" userId="24b01a1d-1c91-492f-b0ec-f8dd3574c772" providerId="ADAL" clId="{D4931939-F369-4071-A8B7-11CFC44E54D6}" dt="2025-03-04T20:01:40.156" v="2382" actId="2696"/>
        <pc:sldMkLst>
          <pc:docMk/>
          <pc:sldMk cId="2091043242" sldId="263"/>
        </pc:sldMkLst>
      </pc:sldChg>
      <pc:sldChg chg="add del ord">
        <pc:chgData name="Renee Luque" userId="24b01a1d-1c91-492f-b0ec-f8dd3574c772" providerId="ADAL" clId="{D4931939-F369-4071-A8B7-11CFC44E54D6}" dt="2025-03-06T16:04:48.270" v="2498" actId="2696"/>
        <pc:sldMkLst>
          <pc:docMk/>
          <pc:sldMk cId="3230881519" sldId="264"/>
        </pc:sldMkLst>
      </pc:sldChg>
      <pc:sldChg chg="add del ord">
        <pc:chgData name="Renee Luque" userId="24b01a1d-1c91-492f-b0ec-f8dd3574c772" providerId="ADAL" clId="{D4931939-F369-4071-A8B7-11CFC44E54D6}" dt="2025-03-07T00:38:41.365" v="2654" actId="2696"/>
        <pc:sldMkLst>
          <pc:docMk/>
          <pc:sldMk cId="2042414501" sldId="265"/>
        </pc:sldMkLst>
      </pc:sldChg>
      <pc:sldChg chg="add ord">
        <pc:chgData name="Renee Luque" userId="24b01a1d-1c91-492f-b0ec-f8dd3574c772" providerId="ADAL" clId="{D4931939-F369-4071-A8B7-11CFC44E54D6}" dt="2025-03-06T19:17:50.911" v="2631"/>
        <pc:sldMkLst>
          <pc:docMk/>
          <pc:sldMk cId="3474816942" sldId="3797"/>
        </pc:sldMkLst>
      </pc:sldChg>
      <pc:sldChg chg="add ord modNotesTx">
        <pc:chgData name="Renee Luque" userId="24b01a1d-1c91-492f-b0ec-f8dd3574c772" providerId="ADAL" clId="{D4931939-F369-4071-A8B7-11CFC44E54D6}" dt="2025-03-11T20:53:46.817" v="13767" actId="20577"/>
        <pc:sldMkLst>
          <pc:docMk/>
          <pc:sldMk cId="500820418" sldId="3840"/>
        </pc:sldMkLst>
      </pc:sldChg>
      <pc:sldChg chg="add ord">
        <pc:chgData name="Renee Luque" userId="24b01a1d-1c91-492f-b0ec-f8dd3574c772" providerId="ADAL" clId="{D4931939-F369-4071-A8B7-11CFC44E54D6}" dt="2025-03-07T23:27:36.427" v="3494"/>
        <pc:sldMkLst>
          <pc:docMk/>
          <pc:sldMk cId="3899290262" sldId="3860"/>
        </pc:sldMkLst>
      </pc:sldChg>
      <pc:sldChg chg="add ord">
        <pc:chgData name="Renee Luque" userId="24b01a1d-1c91-492f-b0ec-f8dd3574c772" providerId="ADAL" clId="{D4931939-F369-4071-A8B7-11CFC44E54D6}" dt="2025-03-07T23:27:46.010" v="3497"/>
        <pc:sldMkLst>
          <pc:docMk/>
          <pc:sldMk cId="1735338308" sldId="3862"/>
        </pc:sldMkLst>
      </pc:sldChg>
      <pc:sldChg chg="add ord">
        <pc:chgData name="Renee Luque" userId="24b01a1d-1c91-492f-b0ec-f8dd3574c772" providerId="ADAL" clId="{D4931939-F369-4071-A8B7-11CFC44E54D6}" dt="2025-03-07T20:13:58.528" v="3480"/>
        <pc:sldMkLst>
          <pc:docMk/>
          <pc:sldMk cId="1835160016" sldId="3866"/>
        </pc:sldMkLst>
      </pc:sldChg>
      <pc:sldChg chg="modSp add mod ord modClrScheme chgLayout modNotesTx">
        <pc:chgData name="Renee Luque" userId="24b01a1d-1c91-492f-b0ec-f8dd3574c772" providerId="ADAL" clId="{D4931939-F369-4071-A8B7-11CFC44E54D6}" dt="2025-03-11T19:00:53.830" v="12437" actId="20577"/>
        <pc:sldMkLst>
          <pc:docMk/>
          <pc:sldMk cId="49976563" sldId="3888"/>
        </pc:sldMkLst>
      </pc:sldChg>
      <pc:sldChg chg="modSp add mod ord modNotesTx">
        <pc:chgData name="Renee Luque" userId="24b01a1d-1c91-492f-b0ec-f8dd3574c772" providerId="ADAL" clId="{D4931939-F369-4071-A8B7-11CFC44E54D6}" dt="2025-03-12T19:09:16.670" v="18733" actId="113"/>
        <pc:sldMkLst>
          <pc:docMk/>
          <pc:sldMk cId="1415594505" sldId="3894"/>
        </pc:sldMkLst>
      </pc:sldChg>
      <pc:sldChg chg="add ord modNotesTx">
        <pc:chgData name="Renee Luque" userId="24b01a1d-1c91-492f-b0ec-f8dd3574c772" providerId="ADAL" clId="{D4931939-F369-4071-A8B7-11CFC44E54D6}" dt="2025-03-10T22:43:34.323" v="10276" actId="20577"/>
        <pc:sldMkLst>
          <pc:docMk/>
          <pc:sldMk cId="1043593322" sldId="4377"/>
        </pc:sldMkLst>
      </pc:sldChg>
      <pc:sldChg chg="modSp mod modClrScheme modShow chgLayout modNotesTx">
        <pc:chgData name="Renee Luque" userId="24b01a1d-1c91-492f-b0ec-f8dd3574c772" providerId="ADAL" clId="{D4931939-F369-4071-A8B7-11CFC44E54D6}" dt="2025-03-10T15:45:04.245" v="3578" actId="20577"/>
        <pc:sldMkLst>
          <pc:docMk/>
          <pc:sldMk cId="1685328245" sldId="4382"/>
        </pc:sldMkLst>
      </pc:sldChg>
      <pc:sldChg chg="mod modShow modNotesTx">
        <pc:chgData name="Renee Luque" userId="24b01a1d-1c91-492f-b0ec-f8dd3574c772" providerId="ADAL" clId="{D4931939-F369-4071-A8B7-11CFC44E54D6}" dt="2025-03-10T22:14:37.952" v="9417" actId="20577"/>
        <pc:sldMkLst>
          <pc:docMk/>
          <pc:sldMk cId="514438192" sldId="4383"/>
        </pc:sldMkLst>
      </pc:sldChg>
      <pc:sldChg chg="modSp mod modClrScheme chgLayout">
        <pc:chgData name="Renee Luque" userId="24b01a1d-1c91-492f-b0ec-f8dd3574c772" providerId="ADAL" clId="{D4931939-F369-4071-A8B7-11CFC44E54D6}" dt="2025-03-06T19:17:10.674" v="2614"/>
        <pc:sldMkLst>
          <pc:docMk/>
          <pc:sldMk cId="2780700539" sldId="4387"/>
        </pc:sldMkLst>
      </pc:sldChg>
      <pc:sldChg chg="modSp add mod">
        <pc:chgData name="Renee Luque" userId="24b01a1d-1c91-492f-b0ec-f8dd3574c772" providerId="ADAL" clId="{D4931939-F369-4071-A8B7-11CFC44E54D6}" dt="2025-03-07T00:41:53.645" v="2684" actId="20577"/>
        <pc:sldMkLst>
          <pc:docMk/>
          <pc:sldMk cId="2278483835" sldId="4392"/>
        </pc:sldMkLst>
      </pc:sldChg>
      <pc:sldChg chg="modSp add mod ord">
        <pc:chgData name="Renee Luque" userId="24b01a1d-1c91-492f-b0ec-f8dd3574c772" providerId="ADAL" clId="{D4931939-F369-4071-A8B7-11CFC44E54D6}" dt="2025-03-11T18:50:17.651" v="12105" actId="1076"/>
        <pc:sldMkLst>
          <pc:docMk/>
          <pc:sldMk cId="226029795" sldId="4400"/>
        </pc:sldMkLst>
      </pc:sldChg>
      <pc:sldChg chg="modSp add mod ord">
        <pc:chgData name="Renee Luque" userId="24b01a1d-1c91-492f-b0ec-f8dd3574c772" providerId="ADAL" clId="{D4931939-F369-4071-A8B7-11CFC44E54D6}" dt="2025-03-11T19:59:59.565" v="12913" actId="1076"/>
        <pc:sldMkLst>
          <pc:docMk/>
          <pc:sldMk cId="466976764" sldId="4408"/>
        </pc:sldMkLst>
      </pc:sldChg>
      <pc:sldChg chg="modSp add mod ord modClrScheme chgLayout">
        <pc:chgData name="Renee Luque" userId="24b01a1d-1c91-492f-b0ec-f8dd3574c772" providerId="ADAL" clId="{D4931939-F369-4071-A8B7-11CFC44E54D6}" dt="2025-03-08T00:46:37.023" v="3533"/>
        <pc:sldMkLst>
          <pc:docMk/>
          <pc:sldMk cId="3833931910" sldId="4412"/>
        </pc:sldMkLst>
      </pc:sldChg>
      <pc:sldChg chg="modSp add mod ord modClrScheme chgLayout modNotesTx">
        <pc:chgData name="Renee Luque" userId="24b01a1d-1c91-492f-b0ec-f8dd3574c772" providerId="ADAL" clId="{D4931939-F369-4071-A8B7-11CFC44E54D6}" dt="2025-03-10T22:42:10.695" v="10260" actId="20577"/>
        <pc:sldMkLst>
          <pc:docMk/>
          <pc:sldMk cId="2622309161" sldId="4413"/>
        </pc:sldMkLst>
      </pc:sldChg>
      <pc:sldChg chg="add del mod ord modShow">
        <pc:chgData name="Renee Luque" userId="24b01a1d-1c91-492f-b0ec-f8dd3574c772" providerId="ADAL" clId="{D4931939-F369-4071-A8B7-11CFC44E54D6}" dt="2025-03-11T21:56:18.327" v="13847" actId="2696"/>
        <pc:sldMkLst>
          <pc:docMk/>
          <pc:sldMk cId="2243792340" sldId="4417"/>
        </pc:sldMkLst>
      </pc:sldChg>
      <pc:sldChg chg="add ord">
        <pc:chgData name="Renee Luque" userId="24b01a1d-1c91-492f-b0ec-f8dd3574c772" providerId="ADAL" clId="{D4931939-F369-4071-A8B7-11CFC44E54D6}" dt="2025-03-08T00:46:58.061" v="3542"/>
        <pc:sldMkLst>
          <pc:docMk/>
          <pc:sldMk cId="196391462" sldId="4427"/>
        </pc:sldMkLst>
      </pc:sldChg>
      <pc:sldChg chg="add del ord">
        <pc:chgData name="Renee Luque" userId="24b01a1d-1c91-492f-b0ec-f8dd3574c772" providerId="ADAL" clId="{D4931939-F369-4071-A8B7-11CFC44E54D6}" dt="2025-03-11T21:56:12.014" v="13846" actId="2696"/>
        <pc:sldMkLst>
          <pc:docMk/>
          <pc:sldMk cId="1205984531" sldId="4428"/>
        </pc:sldMkLst>
      </pc:sldChg>
      <pc:sldChg chg="add mod ord modShow modNotesTx">
        <pc:chgData name="Renee Luque" userId="24b01a1d-1c91-492f-b0ec-f8dd3574c772" providerId="ADAL" clId="{D4931939-F369-4071-A8B7-11CFC44E54D6}" dt="2025-03-11T21:56:21.079" v="13848" actId="729"/>
        <pc:sldMkLst>
          <pc:docMk/>
          <pc:sldMk cId="1573420007" sldId="4434"/>
        </pc:sldMkLst>
      </pc:sldChg>
      <pc:sldChg chg="modNotesTx">
        <pc:chgData name="Renee Luque" userId="24b01a1d-1c91-492f-b0ec-f8dd3574c772" providerId="ADAL" clId="{D4931939-F369-4071-A8B7-11CFC44E54D6}" dt="2025-03-10T22:15:27.470" v="9420" actId="20577"/>
        <pc:sldMkLst>
          <pc:docMk/>
          <pc:sldMk cId="1048133018" sldId="4439"/>
        </pc:sldMkLst>
      </pc:sldChg>
      <pc:sldChg chg="modNotesTx">
        <pc:chgData name="Renee Luque" userId="24b01a1d-1c91-492f-b0ec-f8dd3574c772" providerId="ADAL" clId="{D4931939-F369-4071-A8B7-11CFC44E54D6}" dt="2025-03-11T17:06:12.524" v="12073" actId="33524"/>
        <pc:sldMkLst>
          <pc:docMk/>
          <pc:sldMk cId="271586831" sldId="4441"/>
        </pc:sldMkLst>
      </pc:sldChg>
      <pc:sldChg chg="add ord">
        <pc:chgData name="Renee Luque" userId="24b01a1d-1c91-492f-b0ec-f8dd3574c772" providerId="ADAL" clId="{D4931939-F369-4071-A8B7-11CFC44E54D6}" dt="2025-03-06T19:17:26.574" v="2625"/>
        <pc:sldMkLst>
          <pc:docMk/>
          <pc:sldMk cId="2055835750" sldId="4450"/>
        </pc:sldMkLst>
      </pc:sldChg>
      <pc:sldChg chg="add del ord">
        <pc:chgData name="Renee Luque" userId="24b01a1d-1c91-492f-b0ec-f8dd3574c772" providerId="ADAL" clId="{D4931939-F369-4071-A8B7-11CFC44E54D6}" dt="2025-03-10T23:18:20.243" v="11462" actId="2696"/>
        <pc:sldMkLst>
          <pc:docMk/>
          <pc:sldMk cId="2475378912" sldId="4454"/>
        </pc:sldMkLst>
      </pc:sldChg>
      <pc:sldChg chg="modSp add mod ord modClrScheme chgLayout">
        <pc:chgData name="Renee Luque" userId="24b01a1d-1c91-492f-b0ec-f8dd3574c772" providerId="ADAL" clId="{D4931939-F369-4071-A8B7-11CFC44E54D6}" dt="2025-03-08T00:46:37.020" v="3529"/>
        <pc:sldMkLst>
          <pc:docMk/>
          <pc:sldMk cId="2411133299" sldId="4455"/>
        </pc:sldMkLst>
      </pc:sldChg>
      <pc:sldChg chg="modSp add mod ord modClrScheme chgLayout modNotesTx">
        <pc:chgData name="Renee Luque" userId="24b01a1d-1c91-492f-b0ec-f8dd3574c772" providerId="ADAL" clId="{D4931939-F369-4071-A8B7-11CFC44E54D6}" dt="2025-03-12T17:44:05.816" v="17097" actId="20577"/>
        <pc:sldMkLst>
          <pc:docMk/>
          <pc:sldMk cId="1032880600" sldId="4458"/>
        </pc:sldMkLst>
      </pc:sldChg>
      <pc:sldChg chg="add del ord">
        <pc:chgData name="Renee Luque" userId="24b01a1d-1c91-492f-b0ec-f8dd3574c772" providerId="ADAL" clId="{D4931939-F369-4071-A8B7-11CFC44E54D6}" dt="2025-03-07T00:49:20.977" v="2693" actId="2696"/>
        <pc:sldMkLst>
          <pc:docMk/>
          <pc:sldMk cId="634357786" sldId="4459"/>
        </pc:sldMkLst>
      </pc:sldChg>
      <pc:sldChg chg="modNotesTx">
        <pc:chgData name="Renee Luque" userId="24b01a1d-1c91-492f-b0ec-f8dd3574c772" providerId="ADAL" clId="{D4931939-F369-4071-A8B7-11CFC44E54D6}" dt="2025-03-12T21:58:12.229" v="19326" actId="20577"/>
        <pc:sldMkLst>
          <pc:docMk/>
          <pc:sldMk cId="2999505099" sldId="4647"/>
        </pc:sldMkLst>
      </pc:sldChg>
      <pc:sldChg chg="modSp add del mod ord modClrScheme modShow chgLayout modNotesTx">
        <pc:chgData name="Renee Luque" userId="24b01a1d-1c91-492f-b0ec-f8dd3574c772" providerId="ADAL" clId="{D4931939-F369-4071-A8B7-11CFC44E54D6}" dt="2025-03-11T19:08:12.622" v="12453" actId="2696"/>
        <pc:sldMkLst>
          <pc:docMk/>
          <pc:sldMk cId="3469197545" sldId="4675"/>
        </pc:sldMkLst>
      </pc:sldChg>
      <pc:sldChg chg="add del ord">
        <pc:chgData name="Renee Luque" userId="24b01a1d-1c91-492f-b0ec-f8dd3574c772" providerId="ADAL" clId="{D4931939-F369-4071-A8B7-11CFC44E54D6}" dt="2025-03-10T16:09:38.866" v="3617" actId="2696"/>
        <pc:sldMkLst>
          <pc:docMk/>
          <pc:sldMk cId="3506422655" sldId="4676"/>
        </pc:sldMkLst>
      </pc:sldChg>
      <pc:sldChg chg="del modNotesTx">
        <pc:chgData name="Renee Luque" userId="24b01a1d-1c91-492f-b0ec-f8dd3574c772" providerId="ADAL" clId="{D4931939-F369-4071-A8B7-11CFC44E54D6}" dt="2025-03-11T23:00:02.114" v="13850" actId="2696"/>
        <pc:sldMkLst>
          <pc:docMk/>
          <pc:sldMk cId="1283054072" sldId="4795"/>
        </pc:sldMkLst>
      </pc:sldChg>
      <pc:sldChg chg="modSp mod modNotesTx">
        <pc:chgData name="Renee Luque" userId="24b01a1d-1c91-492f-b0ec-f8dd3574c772" providerId="ADAL" clId="{D4931939-F369-4071-A8B7-11CFC44E54D6}" dt="2025-03-10T20:56:57.880" v="6327" actId="14100"/>
        <pc:sldMkLst>
          <pc:docMk/>
          <pc:sldMk cId="3294695842" sldId="4796"/>
        </pc:sldMkLst>
      </pc:sldChg>
      <pc:sldChg chg="add ord modNotesTx">
        <pc:chgData name="Renee Luque" userId="24b01a1d-1c91-492f-b0ec-f8dd3574c772" providerId="ADAL" clId="{D4931939-F369-4071-A8B7-11CFC44E54D6}" dt="2025-03-10T15:59:08.720" v="3582" actId="20577"/>
        <pc:sldMkLst>
          <pc:docMk/>
          <pc:sldMk cId="2815059498" sldId="4857"/>
        </pc:sldMkLst>
      </pc:sldChg>
      <pc:sldChg chg="mod modShow">
        <pc:chgData name="Renee Luque" userId="24b01a1d-1c91-492f-b0ec-f8dd3574c772" providerId="ADAL" clId="{D4931939-F369-4071-A8B7-11CFC44E54D6}" dt="2025-03-07T00:49:16.818" v="2692" actId="729"/>
        <pc:sldMkLst>
          <pc:docMk/>
          <pc:sldMk cId="32515225" sldId="4873"/>
        </pc:sldMkLst>
      </pc:sldChg>
      <pc:sldChg chg="del">
        <pc:chgData name="Renee Luque" userId="24b01a1d-1c91-492f-b0ec-f8dd3574c772" providerId="ADAL" clId="{D4931939-F369-4071-A8B7-11CFC44E54D6}" dt="2025-02-28T22:34:01.150" v="60" actId="2696"/>
        <pc:sldMkLst>
          <pc:docMk/>
          <pc:sldMk cId="4101967880" sldId="4957"/>
        </pc:sldMkLst>
      </pc:sldChg>
      <pc:sldChg chg="modNotesTx">
        <pc:chgData name="Renee Luque" userId="24b01a1d-1c91-492f-b0ec-f8dd3574c772" providerId="ADAL" clId="{D4931939-F369-4071-A8B7-11CFC44E54D6}" dt="2025-03-03T18:34:13.903" v="197" actId="20577"/>
        <pc:sldMkLst>
          <pc:docMk/>
          <pc:sldMk cId="2969773170" sldId="4964"/>
        </pc:sldMkLst>
      </pc:sldChg>
      <pc:sldChg chg="del">
        <pc:chgData name="Renee Luque" userId="24b01a1d-1c91-492f-b0ec-f8dd3574c772" providerId="ADAL" clId="{D4931939-F369-4071-A8B7-11CFC44E54D6}" dt="2025-02-25T22:25:18.859" v="17" actId="2696"/>
        <pc:sldMkLst>
          <pc:docMk/>
          <pc:sldMk cId="3941695064" sldId="4965"/>
        </pc:sldMkLst>
      </pc:sldChg>
      <pc:sldChg chg="del">
        <pc:chgData name="Renee Luque" userId="24b01a1d-1c91-492f-b0ec-f8dd3574c772" providerId="ADAL" clId="{D4931939-F369-4071-A8B7-11CFC44E54D6}" dt="2025-02-25T22:25:23.503" v="18" actId="2696"/>
        <pc:sldMkLst>
          <pc:docMk/>
          <pc:sldMk cId="3873141411" sldId="4968"/>
        </pc:sldMkLst>
      </pc:sldChg>
      <pc:sldChg chg="modSp mod modShow modNotesTx">
        <pc:chgData name="Renee Luque" userId="24b01a1d-1c91-492f-b0ec-f8dd3574c772" providerId="ADAL" clId="{D4931939-F369-4071-A8B7-11CFC44E54D6}" dt="2025-03-10T20:43:13.582" v="5680" actId="113"/>
        <pc:sldMkLst>
          <pc:docMk/>
          <pc:sldMk cId="3380266701" sldId="4969"/>
        </pc:sldMkLst>
      </pc:sldChg>
      <pc:sldChg chg="modSp mod modShow modNotesTx">
        <pc:chgData name="Renee Luque" userId="24b01a1d-1c91-492f-b0ec-f8dd3574c772" providerId="ADAL" clId="{D4931939-F369-4071-A8B7-11CFC44E54D6}" dt="2025-03-10T20:13:21.564" v="4035" actId="20577"/>
        <pc:sldMkLst>
          <pc:docMk/>
          <pc:sldMk cId="248681927" sldId="4970"/>
        </pc:sldMkLst>
      </pc:sldChg>
      <pc:sldChg chg="mod modShow modNotesTx">
        <pc:chgData name="Renee Luque" userId="24b01a1d-1c91-492f-b0ec-f8dd3574c772" providerId="ADAL" clId="{D4931939-F369-4071-A8B7-11CFC44E54D6}" dt="2025-03-10T20:45:25.419" v="5977" actId="113"/>
        <pc:sldMkLst>
          <pc:docMk/>
          <pc:sldMk cId="144775162" sldId="4971"/>
        </pc:sldMkLst>
      </pc:sldChg>
      <pc:sldChg chg="add del mod modShow">
        <pc:chgData name="Renee Luque" userId="24b01a1d-1c91-492f-b0ec-f8dd3574c772" providerId="ADAL" clId="{D4931939-F369-4071-A8B7-11CFC44E54D6}" dt="2025-02-27T18:21:44.362" v="37" actId="2696"/>
        <pc:sldMkLst>
          <pc:docMk/>
          <pc:sldMk cId="3859100656" sldId="4973"/>
        </pc:sldMkLst>
      </pc:sldChg>
      <pc:sldChg chg="mod modShow modNotesTx">
        <pc:chgData name="Renee Luque" userId="24b01a1d-1c91-492f-b0ec-f8dd3574c772" providerId="ADAL" clId="{D4931939-F369-4071-A8B7-11CFC44E54D6}" dt="2025-03-11T16:47:27.471" v="11745" actId="5793"/>
        <pc:sldMkLst>
          <pc:docMk/>
          <pc:sldMk cId="2761831594" sldId="4974"/>
        </pc:sldMkLst>
      </pc:sldChg>
      <pc:sldChg chg="del">
        <pc:chgData name="Renee Luque" userId="24b01a1d-1c91-492f-b0ec-f8dd3574c772" providerId="ADAL" clId="{D4931939-F369-4071-A8B7-11CFC44E54D6}" dt="2025-02-25T22:38:49.374" v="22" actId="2696"/>
        <pc:sldMkLst>
          <pc:docMk/>
          <pc:sldMk cId="3018550043" sldId="4974"/>
        </pc:sldMkLst>
      </pc:sldChg>
      <pc:sldChg chg="modSp mod modShow modNotesTx">
        <pc:chgData name="Renee Luque" userId="24b01a1d-1c91-492f-b0ec-f8dd3574c772" providerId="ADAL" clId="{D4931939-F369-4071-A8B7-11CFC44E54D6}" dt="2025-03-10T21:33:22.681" v="7481" actId="20577"/>
        <pc:sldMkLst>
          <pc:docMk/>
          <pc:sldMk cId="907775505" sldId="4976"/>
        </pc:sldMkLst>
      </pc:sldChg>
      <pc:sldChg chg="modSp mod modShow modNotesTx">
        <pc:chgData name="Renee Luque" userId="24b01a1d-1c91-492f-b0ec-f8dd3574c772" providerId="ADAL" clId="{D4931939-F369-4071-A8B7-11CFC44E54D6}" dt="2025-03-11T23:18:07.169" v="13993" actId="20577"/>
        <pc:sldMkLst>
          <pc:docMk/>
          <pc:sldMk cId="1215098035" sldId="4977"/>
        </pc:sldMkLst>
      </pc:sldChg>
      <pc:sldChg chg="new del ord">
        <pc:chgData name="Renee Luque" userId="24b01a1d-1c91-492f-b0ec-f8dd3574c772" providerId="ADAL" clId="{D4931939-F369-4071-A8B7-11CFC44E54D6}" dt="2025-02-26T17:54:11.730" v="34" actId="2696"/>
        <pc:sldMkLst>
          <pc:docMk/>
          <pc:sldMk cId="1839951289" sldId="4977"/>
        </pc:sldMkLst>
      </pc:sldChg>
      <pc:sldChg chg="new del">
        <pc:chgData name="Renee Luque" userId="24b01a1d-1c91-492f-b0ec-f8dd3574c772" providerId="ADAL" clId="{D4931939-F369-4071-A8B7-11CFC44E54D6}" dt="2025-02-26T17:53:28.250" v="24" actId="680"/>
        <pc:sldMkLst>
          <pc:docMk/>
          <pc:sldMk cId="3464421759" sldId="4977"/>
        </pc:sldMkLst>
      </pc:sldChg>
      <pc:sldChg chg="delSp new del mod ord modClrScheme chgLayout">
        <pc:chgData name="Renee Luque" userId="24b01a1d-1c91-492f-b0ec-f8dd3574c772" providerId="ADAL" clId="{D4931939-F369-4071-A8B7-11CFC44E54D6}" dt="2025-02-27T21:21:54.916" v="59" actId="2696"/>
        <pc:sldMkLst>
          <pc:docMk/>
          <pc:sldMk cId="2740234686" sldId="4978"/>
        </pc:sldMkLst>
      </pc:sldChg>
      <pc:sldChg chg="add del">
        <pc:chgData name="Renee Luque" userId="24b01a1d-1c91-492f-b0ec-f8dd3574c772" providerId="ADAL" clId="{D4931939-F369-4071-A8B7-11CFC44E54D6}" dt="2025-02-28T22:49:48.306" v="65" actId="2696"/>
        <pc:sldMkLst>
          <pc:docMk/>
          <pc:sldMk cId="1966310515" sldId="4979"/>
        </pc:sldMkLst>
      </pc:sldChg>
      <pc:sldChg chg="add del ord">
        <pc:chgData name="Renee Luque" userId="24b01a1d-1c91-492f-b0ec-f8dd3574c772" providerId="ADAL" clId="{D4931939-F369-4071-A8B7-11CFC44E54D6}" dt="2025-03-03T22:34:22.165" v="594" actId="2696"/>
        <pc:sldMkLst>
          <pc:docMk/>
          <pc:sldMk cId="105611382" sldId="4980"/>
        </pc:sldMkLst>
      </pc:sldChg>
      <pc:sldChg chg="add del mod ord modClrScheme chgLayout">
        <pc:chgData name="Renee Luque" userId="24b01a1d-1c91-492f-b0ec-f8dd3574c772" providerId="ADAL" clId="{D4931939-F369-4071-A8B7-11CFC44E54D6}" dt="2025-03-07T00:32:15.880" v="2651" actId="2696"/>
        <pc:sldMkLst>
          <pc:docMk/>
          <pc:sldMk cId="119599185" sldId="4981"/>
        </pc:sldMkLst>
      </pc:sldChg>
      <pc:sldChg chg="del mod modShow">
        <pc:chgData name="Renee Luque" userId="24b01a1d-1c91-492f-b0ec-f8dd3574c772" providerId="ADAL" clId="{D4931939-F369-4071-A8B7-11CFC44E54D6}" dt="2025-03-04T19:58:25.444" v="2351" actId="2696"/>
        <pc:sldMkLst>
          <pc:docMk/>
          <pc:sldMk cId="3116719527" sldId="4986"/>
        </pc:sldMkLst>
      </pc:sldChg>
      <pc:sldChg chg="addSp delSp modSp del mod">
        <pc:chgData name="Renee Luque" userId="24b01a1d-1c91-492f-b0ec-f8dd3574c772" providerId="ADAL" clId="{D4931939-F369-4071-A8B7-11CFC44E54D6}" dt="2025-03-03T21:39:50.322" v="590" actId="2696"/>
        <pc:sldMkLst>
          <pc:docMk/>
          <pc:sldMk cId="1778118422" sldId="4989"/>
        </pc:sldMkLst>
      </pc:sldChg>
      <pc:sldChg chg="del">
        <pc:chgData name="Renee Luque" userId="24b01a1d-1c91-492f-b0ec-f8dd3574c772" providerId="ADAL" clId="{D4931939-F369-4071-A8B7-11CFC44E54D6}" dt="2025-02-28T22:48:18.576" v="63" actId="2696"/>
        <pc:sldMkLst>
          <pc:docMk/>
          <pc:sldMk cId="1711152425" sldId="4990"/>
        </pc:sldMkLst>
      </pc:sldChg>
      <pc:sldChg chg="del">
        <pc:chgData name="Renee Luque" userId="24b01a1d-1c91-492f-b0ec-f8dd3574c772" providerId="ADAL" clId="{D4931939-F369-4071-A8B7-11CFC44E54D6}" dt="2025-02-28T22:49:38.454" v="64" actId="2696"/>
        <pc:sldMkLst>
          <pc:docMk/>
          <pc:sldMk cId="2220438824" sldId="4991"/>
        </pc:sldMkLst>
      </pc:sldChg>
      <pc:sldChg chg="modSp mod modNotesTx">
        <pc:chgData name="Renee Luque" userId="24b01a1d-1c91-492f-b0ec-f8dd3574c772" providerId="ADAL" clId="{D4931939-F369-4071-A8B7-11CFC44E54D6}" dt="2025-03-03T23:27:08.704" v="1822" actId="20577"/>
        <pc:sldMkLst>
          <pc:docMk/>
          <pc:sldMk cId="3531721650" sldId="4994"/>
        </pc:sldMkLst>
      </pc:sldChg>
      <pc:sldChg chg="del ord">
        <pc:chgData name="Renee Luque" userId="24b01a1d-1c91-492f-b0ec-f8dd3574c772" providerId="ADAL" clId="{D4931939-F369-4071-A8B7-11CFC44E54D6}" dt="2025-03-07T00:32:23.294" v="2652" actId="2696"/>
        <pc:sldMkLst>
          <pc:docMk/>
          <pc:sldMk cId="2496907407" sldId="4996"/>
        </pc:sldMkLst>
      </pc:sldChg>
      <pc:sldChg chg="del">
        <pc:chgData name="Renee Luque" userId="24b01a1d-1c91-492f-b0ec-f8dd3574c772" providerId="ADAL" clId="{D4931939-F369-4071-A8B7-11CFC44E54D6}" dt="2025-03-03T22:40:13.854" v="627" actId="2696"/>
        <pc:sldMkLst>
          <pc:docMk/>
          <pc:sldMk cId="2636096577" sldId="4997"/>
        </pc:sldMkLst>
      </pc:sldChg>
      <pc:sldChg chg="mod modShow modNotesTx">
        <pc:chgData name="Renee Luque" userId="24b01a1d-1c91-492f-b0ec-f8dd3574c772" providerId="ADAL" clId="{D4931939-F369-4071-A8B7-11CFC44E54D6}" dt="2025-03-05T17:02:10.884" v="2411" actId="20577"/>
        <pc:sldMkLst>
          <pc:docMk/>
          <pc:sldMk cId="2869787543" sldId="4999"/>
        </pc:sldMkLst>
      </pc:sldChg>
      <pc:sldChg chg="del">
        <pc:chgData name="Renee Luque" userId="24b01a1d-1c91-492f-b0ec-f8dd3574c772" providerId="ADAL" clId="{D4931939-F369-4071-A8B7-11CFC44E54D6}" dt="2025-02-28T23:45:42.709" v="156" actId="2696"/>
        <pc:sldMkLst>
          <pc:docMk/>
          <pc:sldMk cId="1867095097" sldId="5000"/>
        </pc:sldMkLst>
      </pc:sldChg>
      <pc:sldChg chg="addSp modSp new mod modNotesTx">
        <pc:chgData name="Renee Luque" userId="24b01a1d-1c91-492f-b0ec-f8dd3574c772" providerId="ADAL" clId="{D4931939-F369-4071-A8B7-11CFC44E54D6}" dt="2025-03-10T22:01:56.909" v="9252" actId="20577"/>
        <pc:sldMkLst>
          <pc:docMk/>
          <pc:sldMk cId="187596856" sldId="5001"/>
        </pc:sldMkLst>
      </pc:sldChg>
      <pc:sldChg chg="delSp new del mod modClrScheme chgLayout">
        <pc:chgData name="Renee Luque" userId="24b01a1d-1c91-492f-b0ec-f8dd3574c772" providerId="ADAL" clId="{D4931939-F369-4071-A8B7-11CFC44E54D6}" dt="2025-02-28T23:49:41.107" v="178" actId="2696"/>
        <pc:sldMkLst>
          <pc:docMk/>
          <pc:sldMk cId="47655396" sldId="5002"/>
        </pc:sldMkLst>
      </pc:sldChg>
      <pc:sldChg chg="add ord">
        <pc:chgData name="Renee Luque" userId="24b01a1d-1c91-492f-b0ec-f8dd3574c772" providerId="ADAL" clId="{D4931939-F369-4071-A8B7-11CFC44E54D6}" dt="2025-02-28T23:48:46.934" v="162"/>
        <pc:sldMkLst>
          <pc:docMk/>
          <pc:sldMk cId="2716669537" sldId="5003"/>
        </pc:sldMkLst>
      </pc:sldChg>
      <pc:sldChg chg="add del ord">
        <pc:chgData name="Renee Luque" userId="24b01a1d-1c91-492f-b0ec-f8dd3574c772" providerId="ADAL" clId="{D4931939-F369-4071-A8B7-11CFC44E54D6}" dt="2025-03-04T20:11:29.289" v="2385" actId="2696"/>
        <pc:sldMkLst>
          <pc:docMk/>
          <pc:sldMk cId="1465517046" sldId="5004"/>
        </pc:sldMkLst>
      </pc:sldChg>
      <pc:sldChg chg="add del ord">
        <pc:chgData name="Renee Luque" userId="24b01a1d-1c91-492f-b0ec-f8dd3574c772" providerId="ADAL" clId="{D4931939-F369-4071-A8B7-11CFC44E54D6}" dt="2025-03-04T20:12:01.428" v="2387" actId="2696"/>
        <pc:sldMkLst>
          <pc:docMk/>
          <pc:sldMk cId="4122892929" sldId="5005"/>
        </pc:sldMkLst>
      </pc:sldChg>
      <pc:sldChg chg="add del ord">
        <pc:chgData name="Renee Luque" userId="24b01a1d-1c91-492f-b0ec-f8dd3574c772" providerId="ADAL" clId="{D4931939-F369-4071-A8B7-11CFC44E54D6}" dt="2025-03-04T20:12:15.786" v="2388" actId="2696"/>
        <pc:sldMkLst>
          <pc:docMk/>
          <pc:sldMk cId="678912675" sldId="5006"/>
        </pc:sldMkLst>
      </pc:sldChg>
      <pc:sldChg chg="add del ord">
        <pc:chgData name="Renee Luque" userId="24b01a1d-1c91-492f-b0ec-f8dd3574c772" providerId="ADAL" clId="{D4931939-F369-4071-A8B7-11CFC44E54D6}" dt="2025-03-04T20:12:56.431" v="2389" actId="2696"/>
        <pc:sldMkLst>
          <pc:docMk/>
          <pc:sldMk cId="3855893156" sldId="5007"/>
        </pc:sldMkLst>
      </pc:sldChg>
      <pc:sldChg chg="modSp mod modNotesTx">
        <pc:chgData name="Renee Luque" userId="24b01a1d-1c91-492f-b0ec-f8dd3574c772" providerId="ADAL" clId="{D4931939-F369-4071-A8B7-11CFC44E54D6}" dt="2025-03-03T23:34:07.889" v="2147" actId="20577"/>
        <pc:sldMkLst>
          <pc:docMk/>
          <pc:sldMk cId="4205955027" sldId="5008"/>
        </pc:sldMkLst>
      </pc:sldChg>
      <pc:sldChg chg="modSp mod modShow modNotesTx">
        <pc:chgData name="Renee Luque" userId="24b01a1d-1c91-492f-b0ec-f8dd3574c772" providerId="ADAL" clId="{D4931939-F369-4071-A8B7-11CFC44E54D6}" dt="2025-03-12T20:48:05.086" v="19086" actId="20577"/>
        <pc:sldMkLst>
          <pc:docMk/>
          <pc:sldMk cId="344665902" sldId="5009"/>
        </pc:sldMkLst>
      </pc:sldChg>
      <pc:sldChg chg="del">
        <pc:chgData name="Renee Luque" userId="24b01a1d-1c91-492f-b0ec-f8dd3574c772" providerId="ADAL" clId="{D4931939-F369-4071-A8B7-11CFC44E54D6}" dt="2025-03-04T00:14:56.130" v="2348" actId="2696"/>
        <pc:sldMkLst>
          <pc:docMk/>
          <pc:sldMk cId="2885484086" sldId="5010"/>
        </pc:sldMkLst>
      </pc:sldChg>
      <pc:sldChg chg="add del ord">
        <pc:chgData name="Renee Luque" userId="24b01a1d-1c91-492f-b0ec-f8dd3574c772" providerId="ADAL" clId="{D4931939-F369-4071-A8B7-11CFC44E54D6}" dt="2025-03-07T00:55:10.335" v="2696" actId="2696"/>
        <pc:sldMkLst>
          <pc:docMk/>
          <pc:sldMk cId="4189115012" sldId="5010"/>
        </pc:sldMkLst>
      </pc:sldChg>
      <pc:sldChg chg="mod modShow modNotesTx">
        <pc:chgData name="Renee Luque" userId="24b01a1d-1c91-492f-b0ec-f8dd3574c772" providerId="ADAL" clId="{D4931939-F369-4071-A8B7-11CFC44E54D6}" dt="2025-03-10T22:06:27.929" v="9279" actId="20577"/>
        <pc:sldMkLst>
          <pc:docMk/>
          <pc:sldMk cId="2514818567" sldId="5011"/>
        </pc:sldMkLst>
      </pc:sldChg>
      <pc:sldChg chg="modSp del mod">
        <pc:chgData name="Renee Luque" userId="24b01a1d-1c91-492f-b0ec-f8dd3574c772" providerId="ADAL" clId="{D4931939-F369-4071-A8B7-11CFC44E54D6}" dt="2025-03-04T00:14:29.739" v="2347" actId="2696"/>
        <pc:sldMkLst>
          <pc:docMk/>
          <pc:sldMk cId="2446698259" sldId="5012"/>
        </pc:sldMkLst>
      </pc:sldChg>
      <pc:sldChg chg="add del mod ord modClrScheme chgLayout">
        <pc:chgData name="Renee Luque" userId="24b01a1d-1c91-492f-b0ec-f8dd3574c772" providerId="ADAL" clId="{D4931939-F369-4071-A8B7-11CFC44E54D6}" dt="2025-03-07T00:45:37.240" v="2685" actId="2696"/>
        <pc:sldMkLst>
          <pc:docMk/>
          <pc:sldMk cId="3784916856" sldId="5012"/>
        </pc:sldMkLst>
      </pc:sldChg>
      <pc:sldChg chg="add del mod ord modClrScheme chgLayout">
        <pc:chgData name="Renee Luque" userId="24b01a1d-1c91-492f-b0ec-f8dd3574c772" providerId="ADAL" clId="{D4931939-F369-4071-A8B7-11CFC44E54D6}" dt="2025-03-07T00:46:01.030" v="2688" actId="2696"/>
        <pc:sldMkLst>
          <pc:docMk/>
          <pc:sldMk cId="2458101411" sldId="5013"/>
        </pc:sldMkLst>
      </pc:sldChg>
      <pc:sldChg chg="del">
        <pc:chgData name="Renee Luque" userId="24b01a1d-1c91-492f-b0ec-f8dd3574c772" providerId="ADAL" clId="{D4931939-F369-4071-A8B7-11CFC44E54D6}" dt="2025-03-04T00:14:27.218" v="2346" actId="2696"/>
        <pc:sldMkLst>
          <pc:docMk/>
          <pc:sldMk cId="2702481760" sldId="5013"/>
        </pc:sldMkLst>
      </pc:sldChg>
      <pc:sldChg chg="addSp delSp modSp new del mod modShow modNotesTx">
        <pc:chgData name="Renee Luque" userId="24b01a1d-1c91-492f-b0ec-f8dd3574c772" providerId="ADAL" clId="{D4931939-F369-4071-A8B7-11CFC44E54D6}" dt="2025-03-06T16:12:52.485" v="2503" actId="2696"/>
        <pc:sldMkLst>
          <pc:docMk/>
          <pc:sldMk cId="2387022482" sldId="5014"/>
        </pc:sldMkLst>
      </pc:sldChg>
      <pc:sldChg chg="delSp new del mod modClrScheme chgLayout">
        <pc:chgData name="Renee Luque" userId="24b01a1d-1c91-492f-b0ec-f8dd3574c772" providerId="ADAL" clId="{D4931939-F369-4071-A8B7-11CFC44E54D6}" dt="2025-03-03T22:33:36.960" v="591" actId="2696"/>
        <pc:sldMkLst>
          <pc:docMk/>
          <pc:sldMk cId="2725359913" sldId="5014"/>
        </pc:sldMkLst>
      </pc:sldChg>
      <pc:sldChg chg="mod modShow modNotesTx">
        <pc:chgData name="Renee Luque" userId="24b01a1d-1c91-492f-b0ec-f8dd3574c772" providerId="ADAL" clId="{D4931939-F369-4071-A8B7-11CFC44E54D6}" dt="2025-03-05T17:05:08.814" v="2434" actId="20577"/>
        <pc:sldMkLst>
          <pc:docMk/>
          <pc:sldMk cId="3358336817" sldId="5015"/>
        </pc:sldMkLst>
      </pc:sldChg>
      <pc:sldChg chg="mod modShow modNotesTx">
        <pc:chgData name="Renee Luque" userId="24b01a1d-1c91-492f-b0ec-f8dd3574c772" providerId="ADAL" clId="{D4931939-F369-4071-A8B7-11CFC44E54D6}" dt="2025-03-11T20:03:48.426" v="12920" actId="20577"/>
        <pc:sldMkLst>
          <pc:docMk/>
          <pc:sldMk cId="470800747" sldId="5016"/>
        </pc:sldMkLst>
      </pc:sldChg>
      <pc:sldChg chg="mod modShow modNotesTx">
        <pc:chgData name="Renee Luque" userId="24b01a1d-1c91-492f-b0ec-f8dd3574c772" providerId="ADAL" clId="{D4931939-F369-4071-A8B7-11CFC44E54D6}" dt="2025-03-05T17:07:41.326" v="2452" actId="20577"/>
        <pc:sldMkLst>
          <pc:docMk/>
          <pc:sldMk cId="2823639775" sldId="5017"/>
        </pc:sldMkLst>
      </pc:sldChg>
      <pc:sldChg chg="modSp add mod modNotesTx">
        <pc:chgData name="Renee Luque" userId="24b01a1d-1c91-492f-b0ec-f8dd3574c772" providerId="ADAL" clId="{D4931939-F369-4071-A8B7-11CFC44E54D6}" dt="2025-03-12T19:15:07.379" v="19072" actId="20577"/>
        <pc:sldMkLst>
          <pc:docMk/>
          <pc:sldMk cId="3254141428" sldId="5022"/>
        </pc:sldMkLst>
      </pc:sldChg>
      <pc:sldChg chg="delSp new del mod modClrScheme chgLayout">
        <pc:chgData name="Renee Luque" userId="24b01a1d-1c91-492f-b0ec-f8dd3574c772" providerId="ADAL" clId="{D4931939-F369-4071-A8B7-11CFC44E54D6}" dt="2025-03-04T21:41:03.043" v="2401" actId="2696"/>
        <pc:sldMkLst>
          <pc:docMk/>
          <pc:sldMk cId="146487334" sldId="5035"/>
        </pc:sldMkLst>
      </pc:sldChg>
      <pc:sldChg chg="add ord">
        <pc:chgData name="Renee Luque" userId="24b01a1d-1c91-492f-b0ec-f8dd3574c772" providerId="ADAL" clId="{D4931939-F369-4071-A8B7-11CFC44E54D6}" dt="2025-03-07T20:14:10.714" v="3485"/>
        <pc:sldMkLst>
          <pc:docMk/>
          <pc:sldMk cId="4262098082" sldId="5042"/>
        </pc:sldMkLst>
      </pc:sldChg>
      <pc:sldChg chg="modSp mod modShow modNotesTx">
        <pc:chgData name="Renee Luque" userId="24b01a1d-1c91-492f-b0ec-f8dd3574c772" providerId="ADAL" clId="{D4931939-F369-4071-A8B7-11CFC44E54D6}" dt="2025-03-10T22:31:25.584" v="10077" actId="2711"/>
        <pc:sldMkLst>
          <pc:docMk/>
          <pc:sldMk cId="3585588576" sldId="2147470365"/>
        </pc:sldMkLst>
      </pc:sldChg>
      <pc:sldChg chg="mod modShow">
        <pc:chgData name="Renee Luque" userId="24b01a1d-1c91-492f-b0ec-f8dd3574c772" providerId="ADAL" clId="{D4931939-F369-4071-A8B7-11CFC44E54D6}" dt="2025-03-05T17:23:55.807" v="2458" actId="729"/>
        <pc:sldMkLst>
          <pc:docMk/>
          <pc:sldMk cId="3853418225" sldId="2147470366"/>
        </pc:sldMkLst>
      </pc:sldChg>
      <pc:sldChg chg="modSp mod modShow">
        <pc:chgData name="Renee Luque" userId="24b01a1d-1c91-492f-b0ec-f8dd3574c772" providerId="ADAL" clId="{D4931939-F369-4071-A8B7-11CFC44E54D6}" dt="2025-03-05T17:25:37.919" v="2460" actId="729"/>
        <pc:sldMkLst>
          <pc:docMk/>
          <pc:sldMk cId="2844159093" sldId="2147470367"/>
        </pc:sldMkLst>
      </pc:sldChg>
      <pc:sldChg chg="delSp new del mod modClrScheme chgLayout">
        <pc:chgData name="Renee Luque" userId="24b01a1d-1c91-492f-b0ec-f8dd3574c772" providerId="ADAL" clId="{D4931939-F369-4071-A8B7-11CFC44E54D6}" dt="2025-03-05T22:16:58.399" v="2463" actId="2696"/>
        <pc:sldMkLst>
          <pc:docMk/>
          <pc:sldMk cId="3242133234" sldId="2147470368"/>
        </pc:sldMkLst>
      </pc:sldChg>
      <pc:sldChg chg="delSp new del mod modClrScheme chgLayout">
        <pc:chgData name="Renee Luque" userId="24b01a1d-1c91-492f-b0ec-f8dd3574c772" providerId="ADAL" clId="{D4931939-F369-4071-A8B7-11CFC44E54D6}" dt="2025-03-05T22:18:01.636" v="2465" actId="2696"/>
        <pc:sldMkLst>
          <pc:docMk/>
          <pc:sldMk cId="2330301022" sldId="2147470369"/>
        </pc:sldMkLst>
      </pc:sldChg>
      <pc:sldChg chg="new del">
        <pc:chgData name="Renee Luque" userId="24b01a1d-1c91-492f-b0ec-f8dd3574c772" providerId="ADAL" clId="{D4931939-F369-4071-A8B7-11CFC44E54D6}" dt="2025-03-05T22:21:34.065" v="2467" actId="2696"/>
        <pc:sldMkLst>
          <pc:docMk/>
          <pc:sldMk cId="2711990479" sldId="2147470370"/>
        </pc:sldMkLst>
      </pc:sldChg>
      <pc:sldChg chg="mod modShow modNotesTx">
        <pc:chgData name="Renee Luque" userId="24b01a1d-1c91-492f-b0ec-f8dd3574c772" providerId="ADAL" clId="{D4931939-F369-4071-A8B7-11CFC44E54D6}" dt="2025-03-11T16:54:03.679" v="12072" actId="20577"/>
        <pc:sldMkLst>
          <pc:docMk/>
          <pc:sldMk cId="398985106" sldId="2147470371"/>
        </pc:sldMkLst>
      </pc:sldChg>
      <pc:sldChg chg="mod modShow modNotesTx">
        <pc:chgData name="Renee Luque" userId="24b01a1d-1c91-492f-b0ec-f8dd3574c772" providerId="ADAL" clId="{D4931939-F369-4071-A8B7-11CFC44E54D6}" dt="2025-03-10T22:11:19.503" v="9387" actId="20577"/>
        <pc:sldMkLst>
          <pc:docMk/>
          <pc:sldMk cId="2678137255" sldId="2147470372"/>
        </pc:sldMkLst>
      </pc:sldChg>
      <pc:sldChg chg="mod modShow modNotesTx">
        <pc:chgData name="Renee Luque" userId="24b01a1d-1c91-492f-b0ec-f8dd3574c772" providerId="ADAL" clId="{D4931939-F369-4071-A8B7-11CFC44E54D6}" dt="2025-03-11T00:12:18.152" v="11742" actId="20577"/>
        <pc:sldMkLst>
          <pc:docMk/>
          <pc:sldMk cId="3998235028" sldId="2147470373"/>
        </pc:sldMkLst>
      </pc:sldChg>
      <pc:sldChg chg="delSp new del mod modClrScheme chgLayout">
        <pc:chgData name="Renee Luque" userId="24b01a1d-1c91-492f-b0ec-f8dd3574c772" providerId="ADAL" clId="{D4931939-F369-4071-A8B7-11CFC44E54D6}" dt="2025-03-05T22:25:09.653" v="2490" actId="2696"/>
        <pc:sldMkLst>
          <pc:docMk/>
          <pc:sldMk cId="1173577322" sldId="2147470375"/>
        </pc:sldMkLst>
      </pc:sldChg>
      <pc:sldChg chg="mod modShow modNotesTx">
        <pc:chgData name="Renee Luque" userId="24b01a1d-1c91-492f-b0ec-f8dd3574c772" providerId="ADAL" clId="{D4931939-F369-4071-A8B7-11CFC44E54D6}" dt="2025-03-10T22:04:41.546" v="9259" actId="20577"/>
        <pc:sldMkLst>
          <pc:docMk/>
          <pc:sldMk cId="3543791854" sldId="2147470375"/>
        </pc:sldMkLst>
      </pc:sldChg>
      <pc:sldChg chg="delSp new del mod modClrScheme chgLayout">
        <pc:chgData name="Renee Luque" userId="24b01a1d-1c91-492f-b0ec-f8dd3574c772" providerId="ADAL" clId="{D4931939-F369-4071-A8B7-11CFC44E54D6}" dt="2025-03-05T22:24:52.502" v="2489" actId="2696"/>
        <pc:sldMkLst>
          <pc:docMk/>
          <pc:sldMk cId="822066926" sldId="2147470376"/>
        </pc:sldMkLst>
      </pc:sldChg>
      <pc:sldChg chg="add del mod ord modClrScheme chgLayout">
        <pc:chgData name="Renee Luque" userId="24b01a1d-1c91-492f-b0ec-f8dd3574c772" providerId="ADAL" clId="{D4931939-F369-4071-A8B7-11CFC44E54D6}" dt="2025-03-10T22:45:06.287" v="10277" actId="2696"/>
        <pc:sldMkLst>
          <pc:docMk/>
          <pc:sldMk cId="703010515" sldId="2147470377"/>
        </pc:sldMkLst>
      </pc:sldChg>
      <pc:sldChg chg="modSp add mod ord modClrScheme chgLayout modNotesTx">
        <pc:chgData name="Renee Luque" userId="24b01a1d-1c91-492f-b0ec-f8dd3574c772" providerId="ADAL" clId="{D4931939-F369-4071-A8B7-11CFC44E54D6}" dt="2025-03-10T22:49:36.584" v="10285" actId="20577"/>
        <pc:sldMkLst>
          <pc:docMk/>
          <pc:sldMk cId="858478220" sldId="2147470378"/>
        </pc:sldMkLst>
      </pc:sldChg>
      <pc:sldChg chg="new del mod modClrScheme chgLayout">
        <pc:chgData name="Renee Luque" userId="24b01a1d-1c91-492f-b0ec-f8dd3574c772" providerId="ADAL" clId="{D4931939-F369-4071-A8B7-11CFC44E54D6}" dt="2025-03-07T00:46:11.510" v="2689" actId="2696"/>
        <pc:sldMkLst>
          <pc:docMk/>
          <pc:sldMk cId="432039709" sldId="2147470379"/>
        </pc:sldMkLst>
      </pc:sldChg>
      <pc:sldChg chg="del mod modShow">
        <pc:chgData name="Renee Luque" userId="24b01a1d-1c91-492f-b0ec-f8dd3574c772" providerId="ADAL" clId="{D4931939-F369-4071-A8B7-11CFC44E54D6}" dt="2025-03-11T00:16:13.777" v="11743" actId="2696"/>
        <pc:sldMkLst>
          <pc:docMk/>
          <pc:sldMk cId="930788739" sldId="2147470380"/>
        </pc:sldMkLst>
      </pc:sldChg>
      <pc:sldChg chg="modSp mod modShow modNotesTx">
        <pc:chgData name="Renee Luque" userId="24b01a1d-1c91-492f-b0ec-f8dd3574c772" providerId="ADAL" clId="{D4931939-F369-4071-A8B7-11CFC44E54D6}" dt="2025-03-11T19:24:44.144" v="12912" actId="20577"/>
        <pc:sldMkLst>
          <pc:docMk/>
          <pc:sldMk cId="3448127437" sldId="2147470381"/>
        </pc:sldMkLst>
      </pc:sldChg>
      <pc:sldChg chg="mod modShow modNotesTx">
        <pc:chgData name="Renee Luque" userId="24b01a1d-1c91-492f-b0ec-f8dd3574c772" providerId="ADAL" clId="{D4931939-F369-4071-A8B7-11CFC44E54D6}" dt="2025-03-11T17:09:59.930" v="12102" actId="27107"/>
        <pc:sldMkLst>
          <pc:docMk/>
          <pc:sldMk cId="1445982111" sldId="2147470383"/>
        </pc:sldMkLst>
      </pc:sldChg>
      <pc:sldChg chg="modSp mod modShow modNotesTx">
        <pc:chgData name="Renee Luque" userId="24b01a1d-1c91-492f-b0ec-f8dd3574c772" providerId="ADAL" clId="{D4931939-F369-4071-A8B7-11CFC44E54D6}" dt="2025-03-10T23:11:04.934" v="11439" actId="20577"/>
        <pc:sldMkLst>
          <pc:docMk/>
          <pc:sldMk cId="3229514494" sldId="2147470384"/>
        </pc:sldMkLst>
      </pc:sldChg>
      <pc:sldChg chg="del mod modShow">
        <pc:chgData name="Renee Luque" userId="24b01a1d-1c91-492f-b0ec-f8dd3574c772" providerId="ADAL" clId="{D4931939-F369-4071-A8B7-11CFC44E54D6}" dt="2025-03-10T22:46:15.563" v="10278" actId="2696"/>
        <pc:sldMkLst>
          <pc:docMk/>
          <pc:sldMk cId="514472487" sldId="2147470385"/>
        </pc:sldMkLst>
      </pc:sldChg>
      <pc:sldChg chg="delSp new del mod modClrScheme chgLayout">
        <pc:chgData name="Renee Luque" userId="24b01a1d-1c91-492f-b0ec-f8dd3574c772" providerId="ADAL" clId="{D4931939-F369-4071-A8B7-11CFC44E54D6}" dt="2025-03-06T19:18:33.260" v="2641" actId="2696"/>
        <pc:sldMkLst>
          <pc:docMk/>
          <pc:sldMk cId="3404702175" sldId="2147470386"/>
        </pc:sldMkLst>
      </pc:sldChg>
      <pc:sldChg chg="add del ord">
        <pc:chgData name="Renee Luque" userId="24b01a1d-1c91-492f-b0ec-f8dd3574c772" providerId="ADAL" clId="{D4931939-F369-4071-A8B7-11CFC44E54D6}" dt="2025-03-07T00:46:31.951" v="2690" actId="2696"/>
        <pc:sldMkLst>
          <pc:docMk/>
          <pc:sldMk cId="379075366" sldId="2147470387"/>
        </pc:sldMkLst>
      </pc:sldChg>
      <pc:sldChg chg="delSp new del mod modClrScheme chgLayout">
        <pc:chgData name="Renee Luque" userId="24b01a1d-1c91-492f-b0ec-f8dd3574c772" providerId="ADAL" clId="{D4931939-F369-4071-A8B7-11CFC44E54D6}" dt="2025-03-06T20:40:34.673" v="2647" actId="2696"/>
        <pc:sldMkLst>
          <pc:docMk/>
          <pc:sldMk cId="1038794664" sldId="2147470388"/>
        </pc:sldMkLst>
      </pc:sldChg>
      <pc:sldChg chg="new del">
        <pc:chgData name="Renee Luque" userId="24b01a1d-1c91-492f-b0ec-f8dd3574c772" providerId="ADAL" clId="{D4931939-F369-4071-A8B7-11CFC44E54D6}" dt="2025-03-07T00:49:27.913" v="2694" actId="2696"/>
        <pc:sldMkLst>
          <pc:docMk/>
          <pc:sldMk cId="2675842455" sldId="2147470388"/>
        </pc:sldMkLst>
      </pc:sldChg>
      <pc:sldChg chg="modSp mod modClrScheme modShow chgLayout">
        <pc:chgData name="Renee Luque" userId="24b01a1d-1c91-492f-b0ec-f8dd3574c772" providerId="ADAL" clId="{D4931939-F369-4071-A8B7-11CFC44E54D6}" dt="2025-03-11T23:10:58.696" v="13987" actId="20577"/>
        <pc:sldMkLst>
          <pc:docMk/>
          <pc:sldMk cId="1869130413" sldId="2147470389"/>
        </pc:sldMkLst>
      </pc:sldChg>
      <pc:sldChg chg="modNotesTx">
        <pc:chgData name="Renee Luque" userId="24b01a1d-1c91-492f-b0ec-f8dd3574c772" providerId="ADAL" clId="{D4931939-F369-4071-A8B7-11CFC44E54D6}" dt="2025-03-11T18:56:00.448" v="12340" actId="20577"/>
        <pc:sldMkLst>
          <pc:docMk/>
          <pc:sldMk cId="619742414" sldId="2147470390"/>
        </pc:sldMkLst>
      </pc:sldChg>
      <pc:sldChg chg="mod modShow modNotesTx">
        <pc:chgData name="Renee Luque" userId="24b01a1d-1c91-492f-b0ec-f8dd3574c772" providerId="ADAL" clId="{D4931939-F369-4071-A8B7-11CFC44E54D6}" dt="2025-03-10T22:48:03.285" v="10280" actId="20577"/>
        <pc:sldMkLst>
          <pc:docMk/>
          <pc:sldMk cId="3599280124" sldId="2147470391"/>
        </pc:sldMkLst>
      </pc:sldChg>
      <pc:sldChg chg="delSp new del mod modClrScheme chgLayout">
        <pc:chgData name="Renee Luque" userId="24b01a1d-1c91-492f-b0ec-f8dd3574c772" providerId="ADAL" clId="{D4931939-F369-4071-A8B7-11CFC44E54D6}" dt="2025-03-10T15:59:21.689" v="3583" actId="2696"/>
        <pc:sldMkLst>
          <pc:docMk/>
          <pc:sldMk cId="2523058292" sldId="2147470392"/>
        </pc:sldMkLst>
      </pc:sldChg>
      <pc:sldChg chg="add mod ord modClrScheme chgLayout">
        <pc:chgData name="Renee Luque" userId="24b01a1d-1c91-492f-b0ec-f8dd3574c772" providerId="ADAL" clId="{D4931939-F369-4071-A8B7-11CFC44E54D6}" dt="2025-03-08T00:46:37.020" v="3531"/>
        <pc:sldMkLst>
          <pc:docMk/>
          <pc:sldMk cId="2328504204" sldId="2147470393"/>
        </pc:sldMkLst>
      </pc:sldChg>
      <pc:sldChg chg="new del">
        <pc:chgData name="Renee Luque" userId="24b01a1d-1c91-492f-b0ec-f8dd3574c772" providerId="ADAL" clId="{D4931939-F369-4071-A8B7-11CFC44E54D6}" dt="2025-03-10T16:08:38.081" v="3616" actId="2696"/>
        <pc:sldMkLst>
          <pc:docMk/>
          <pc:sldMk cId="3429978821" sldId="2147470394"/>
        </pc:sldMkLst>
      </pc:sldChg>
      <pc:sldChg chg="modSp mod">
        <pc:chgData name="Renee Luque" userId="24b01a1d-1c91-492f-b0ec-f8dd3574c772" providerId="ADAL" clId="{D4931939-F369-4071-A8B7-11CFC44E54D6}" dt="2025-03-11T23:09:31.971" v="13985" actId="1076"/>
        <pc:sldMkLst>
          <pc:docMk/>
          <pc:sldMk cId="2071769124" sldId="2147470395"/>
        </pc:sldMkLst>
      </pc:sldChg>
      <pc:sldChg chg="modNotesTx">
        <pc:chgData name="Renee Luque" userId="24b01a1d-1c91-492f-b0ec-f8dd3574c772" providerId="ADAL" clId="{D4931939-F369-4071-A8B7-11CFC44E54D6}" dt="2025-03-11T18:59:21.528" v="12434" actId="20577"/>
        <pc:sldMkLst>
          <pc:docMk/>
          <pc:sldMk cId="663854114" sldId="2147470396"/>
        </pc:sldMkLst>
      </pc:sldChg>
      <pc:sldChg chg="new del">
        <pc:chgData name="Renee Luque" userId="24b01a1d-1c91-492f-b0ec-f8dd3574c772" providerId="ADAL" clId="{D4931939-F369-4071-A8B7-11CFC44E54D6}" dt="2025-03-08T00:47:30.629" v="3552" actId="2696"/>
        <pc:sldMkLst>
          <pc:docMk/>
          <pc:sldMk cId="1886839812" sldId="2147470397"/>
        </pc:sldMkLst>
      </pc:sldChg>
      <pc:sldChg chg="add ord modNotesTx">
        <pc:chgData name="Renee Luque" userId="24b01a1d-1c91-492f-b0ec-f8dd3574c772" providerId="ADAL" clId="{D4931939-F369-4071-A8B7-11CFC44E54D6}" dt="2025-03-12T19:11:41.326" v="18958" actId="20577"/>
        <pc:sldMkLst>
          <pc:docMk/>
          <pc:sldMk cId="1319245803" sldId="2147470398"/>
        </pc:sldMkLst>
      </pc:sldChg>
      <pc:sldChg chg="modSp mod modNotesTx">
        <pc:chgData name="Renee Luque" userId="24b01a1d-1c91-492f-b0ec-f8dd3574c772" providerId="ADAL" clId="{D4931939-F369-4071-A8B7-11CFC44E54D6}" dt="2025-03-11T23:07:25.152" v="13855" actId="20577"/>
        <pc:sldMkLst>
          <pc:docMk/>
          <pc:sldMk cId="862162077" sldId="2147470399"/>
        </pc:sldMkLst>
      </pc:sldChg>
      <pc:sldChg chg="modNotesTx">
        <pc:chgData name="Renee Luque" userId="24b01a1d-1c91-492f-b0ec-f8dd3574c772" providerId="ADAL" clId="{D4931939-F369-4071-A8B7-11CFC44E54D6}" dt="2025-03-10T23:32:58.308" v="11507"/>
        <pc:sldMkLst>
          <pc:docMk/>
          <pc:sldMk cId="3187917303" sldId="2147470400"/>
        </pc:sldMkLst>
      </pc:sldChg>
      <pc:sldChg chg="del">
        <pc:chgData name="Renee Luque" userId="24b01a1d-1c91-492f-b0ec-f8dd3574c772" providerId="ADAL" clId="{D4931939-F369-4071-A8B7-11CFC44E54D6}" dt="2025-03-10T23:18:01.123" v="11461" actId="2696"/>
        <pc:sldMkLst>
          <pc:docMk/>
          <pc:sldMk cId="830477699" sldId="2147470401"/>
        </pc:sldMkLst>
      </pc:sldChg>
      <pc:sldChg chg="del">
        <pc:chgData name="Renee Luque" userId="24b01a1d-1c91-492f-b0ec-f8dd3574c772" providerId="ADAL" clId="{D4931939-F369-4071-A8B7-11CFC44E54D6}" dt="2025-03-10T23:17:53.811" v="11459" actId="2696"/>
        <pc:sldMkLst>
          <pc:docMk/>
          <pc:sldMk cId="1010409324" sldId="2147470402"/>
        </pc:sldMkLst>
      </pc:sldChg>
      <pc:sldChg chg="modSp mod modShow modNotesTx">
        <pc:chgData name="Renee Luque" userId="24b01a1d-1c91-492f-b0ec-f8dd3574c772" providerId="ADAL" clId="{D4931939-F369-4071-A8B7-11CFC44E54D6}" dt="2025-03-11T19:01:36.593" v="12447" actId="20577"/>
        <pc:sldMkLst>
          <pc:docMk/>
          <pc:sldMk cId="3328700703" sldId="2147470403"/>
        </pc:sldMkLst>
      </pc:sldChg>
      <pc:sldChg chg="del">
        <pc:chgData name="Renee Luque" userId="24b01a1d-1c91-492f-b0ec-f8dd3574c772" providerId="ADAL" clId="{D4931939-F369-4071-A8B7-11CFC44E54D6}" dt="2025-03-10T23:17:58.278" v="11460" actId="2696"/>
        <pc:sldMkLst>
          <pc:docMk/>
          <pc:sldMk cId="2691029555" sldId="2147470404"/>
        </pc:sldMkLst>
      </pc:sldChg>
      <pc:sldChg chg="mod setBg modShow modNotesTx">
        <pc:chgData name="Renee Luque" userId="24b01a1d-1c91-492f-b0ec-f8dd3574c772" providerId="ADAL" clId="{D4931939-F369-4071-A8B7-11CFC44E54D6}" dt="2025-03-11T19:09:34.079" v="12456"/>
        <pc:sldMkLst>
          <pc:docMk/>
          <pc:sldMk cId="3290525284" sldId="2147470405"/>
        </pc:sldMkLst>
      </pc:sldChg>
      <pc:sldChg chg="mod setBg modShow modNotesTx">
        <pc:chgData name="Renee Luque" userId="24b01a1d-1c91-492f-b0ec-f8dd3574c772" providerId="ADAL" clId="{D4931939-F369-4071-A8B7-11CFC44E54D6}" dt="2025-03-11T19:09:43.980" v="12457"/>
        <pc:sldMkLst>
          <pc:docMk/>
          <pc:sldMk cId="403082770" sldId="2147470406"/>
        </pc:sldMkLst>
      </pc:sldChg>
      <pc:sldChg chg="mod setBg modShow modNotesTx">
        <pc:chgData name="Renee Luque" userId="24b01a1d-1c91-492f-b0ec-f8dd3574c772" providerId="ADAL" clId="{D4931939-F369-4071-A8B7-11CFC44E54D6}" dt="2025-03-11T19:09:50.089" v="12458"/>
        <pc:sldMkLst>
          <pc:docMk/>
          <pc:sldMk cId="1999261851" sldId="2147470407"/>
        </pc:sldMkLst>
      </pc:sldChg>
      <pc:sldChg chg="del mod ord modShow modNotesTx">
        <pc:chgData name="Renee Luque" userId="24b01a1d-1c91-492f-b0ec-f8dd3574c772" providerId="ADAL" clId="{D4931939-F369-4071-A8B7-11CFC44E54D6}" dt="2025-03-11T21:56:07.584" v="13845" actId="2696"/>
        <pc:sldMkLst>
          <pc:docMk/>
          <pc:sldMk cId="355337955" sldId="2147470408"/>
        </pc:sldMkLst>
      </pc:sldChg>
      <pc:sldChg chg="mod setBg modShow modNotesTx">
        <pc:chgData name="Renee Luque" userId="24b01a1d-1c91-492f-b0ec-f8dd3574c772" providerId="ADAL" clId="{D4931939-F369-4071-A8B7-11CFC44E54D6}" dt="2025-03-11T19:10:01.301" v="12459"/>
        <pc:sldMkLst>
          <pc:docMk/>
          <pc:sldMk cId="494662158" sldId="2147470409"/>
        </pc:sldMkLst>
      </pc:sldChg>
      <pc:sldChg chg="mod setBg modShow modNotesTx">
        <pc:chgData name="Renee Luque" userId="24b01a1d-1c91-492f-b0ec-f8dd3574c772" providerId="ADAL" clId="{D4931939-F369-4071-A8B7-11CFC44E54D6}" dt="2025-03-11T19:10:13.065" v="12460"/>
        <pc:sldMkLst>
          <pc:docMk/>
          <pc:sldMk cId="1981601080" sldId="2147470410"/>
        </pc:sldMkLst>
      </pc:sldChg>
      <pc:sldChg chg="mod modShow">
        <pc:chgData name="Renee Luque" userId="24b01a1d-1c91-492f-b0ec-f8dd3574c772" providerId="ADAL" clId="{D4931939-F369-4071-A8B7-11CFC44E54D6}" dt="2025-03-11T00:16:16.915" v="11744" actId="729"/>
        <pc:sldMkLst>
          <pc:docMk/>
          <pc:sldMk cId="693140987" sldId="2147470411"/>
        </pc:sldMkLst>
      </pc:sldChg>
      <pc:sldChg chg="delSp new del mod modClrScheme chgLayout modNotesTx">
        <pc:chgData name="Renee Luque" userId="24b01a1d-1c91-492f-b0ec-f8dd3574c772" providerId="ADAL" clId="{D4931939-F369-4071-A8B7-11CFC44E54D6}" dt="2025-03-11T21:39:55.031" v="13811" actId="2696"/>
        <pc:sldMkLst>
          <pc:docMk/>
          <pc:sldMk cId="3069566768" sldId="2147470412"/>
        </pc:sldMkLst>
      </pc:sldChg>
      <pc:sldChg chg="new del">
        <pc:chgData name="Renee Luque" userId="24b01a1d-1c91-492f-b0ec-f8dd3574c772" providerId="ADAL" clId="{D4931939-F369-4071-A8B7-11CFC44E54D6}" dt="2025-03-11T00:06:03.393" v="11720" actId="2696"/>
        <pc:sldMkLst>
          <pc:docMk/>
          <pc:sldMk cId="2189693935" sldId="2147470413"/>
        </pc:sldMkLst>
      </pc:sldChg>
      <pc:sldChg chg="modSp mod ord modNotesTx">
        <pc:chgData name="Renee Luque" userId="24b01a1d-1c91-492f-b0ec-f8dd3574c772" providerId="ADAL" clId="{D4931939-F369-4071-A8B7-11CFC44E54D6}" dt="2025-03-11T21:50:52.031" v="13815" actId="1076"/>
        <pc:sldMkLst>
          <pc:docMk/>
          <pc:sldMk cId="2561803055" sldId="2147470413"/>
        </pc:sldMkLst>
      </pc:sldChg>
      <pc:sldChg chg="modSp add mod ord modNotesTx">
        <pc:chgData name="Renee Luque" userId="24b01a1d-1c91-492f-b0ec-f8dd3574c772" providerId="ADAL" clId="{D4931939-F369-4071-A8B7-11CFC44E54D6}" dt="2025-03-11T16:51:57.602" v="11898" actId="20577"/>
        <pc:sldMkLst>
          <pc:docMk/>
          <pc:sldMk cId="2115086905" sldId="2147470414"/>
        </pc:sldMkLst>
      </pc:sldChg>
      <pc:sldChg chg="delSp new del mod ord modClrScheme chgLayout">
        <pc:chgData name="Renee Luque" userId="24b01a1d-1c91-492f-b0ec-f8dd3574c772" providerId="ADAL" clId="{D4931939-F369-4071-A8B7-11CFC44E54D6}" dt="2025-03-11T00:06:23.262" v="11725" actId="2696"/>
        <pc:sldMkLst>
          <pc:docMk/>
          <pc:sldMk cId="2563567484" sldId="2147470414"/>
        </pc:sldMkLst>
      </pc:sldChg>
      <pc:sldChg chg="modSp mod ord">
        <pc:chgData name="Renee Luque" userId="24b01a1d-1c91-492f-b0ec-f8dd3574c772" providerId="ADAL" clId="{D4931939-F369-4071-A8B7-11CFC44E54D6}" dt="2025-03-11T21:40:22.302" v="13812" actId="1076"/>
        <pc:sldMkLst>
          <pc:docMk/>
          <pc:sldMk cId="3264421299" sldId="2147470415"/>
        </pc:sldMkLst>
      </pc:sldChg>
      <pc:sldChg chg="new del">
        <pc:chgData name="Renee Luque" userId="24b01a1d-1c91-492f-b0ec-f8dd3574c772" providerId="ADAL" clId="{D4931939-F369-4071-A8B7-11CFC44E54D6}" dt="2025-03-11T00:06:41.240" v="11733" actId="2696"/>
        <pc:sldMkLst>
          <pc:docMk/>
          <pc:sldMk cId="4042570323" sldId="2147470415"/>
        </pc:sldMkLst>
      </pc:sldChg>
      <pc:sldChg chg="del">
        <pc:chgData name="Renee Luque" userId="24b01a1d-1c91-492f-b0ec-f8dd3574c772" providerId="ADAL" clId="{D4931939-F369-4071-A8B7-11CFC44E54D6}" dt="2025-03-11T21:55:55" v="13844" actId="2696"/>
        <pc:sldMkLst>
          <pc:docMk/>
          <pc:sldMk cId="2629586437" sldId="2147470418"/>
        </pc:sldMkLst>
      </pc:sldChg>
      <pc:sldChg chg="del">
        <pc:chgData name="Renee Luque" userId="24b01a1d-1c91-492f-b0ec-f8dd3574c772" providerId="ADAL" clId="{D4931939-F369-4071-A8B7-11CFC44E54D6}" dt="2025-03-11T22:59:45.013" v="13849" actId="2696"/>
        <pc:sldMkLst>
          <pc:docMk/>
          <pc:sldMk cId="3864199211" sldId="2147470419"/>
        </pc:sldMkLst>
      </pc:sldChg>
      <pc:sldChg chg="mod modShow modNotesTx">
        <pc:chgData name="Renee Luque" userId="24b01a1d-1c91-492f-b0ec-f8dd3574c772" providerId="ADAL" clId="{D4931939-F369-4071-A8B7-11CFC44E54D6}" dt="2025-03-11T23:00:15.865" v="13853" actId="20577"/>
        <pc:sldMkLst>
          <pc:docMk/>
          <pc:sldMk cId="3504210039" sldId="2147470429"/>
        </pc:sldMkLst>
      </pc:sldChg>
      <pc:sldChg chg="delSp new del mod modClrScheme chgLayout">
        <pc:chgData name="Renee Luque" userId="24b01a1d-1c91-492f-b0ec-f8dd3574c772" providerId="ADAL" clId="{D4931939-F369-4071-A8B7-11CFC44E54D6}" dt="2025-03-12T16:48:14.859" v="13999" actId="2696"/>
        <pc:sldMkLst>
          <pc:docMk/>
          <pc:sldMk cId="792080406" sldId="2147470430"/>
        </pc:sldMkLst>
      </pc:sldChg>
      <pc:sldChg chg="modSp add mod ord modNotesTx">
        <pc:chgData name="Renee Luque" userId="24b01a1d-1c91-492f-b0ec-f8dd3574c772" providerId="ADAL" clId="{D4931939-F369-4071-A8B7-11CFC44E54D6}" dt="2025-03-12T20:52:25.970" v="19186" actId="20577"/>
        <pc:sldMkLst>
          <pc:docMk/>
          <pc:sldMk cId="2897527404" sldId="2147470431"/>
        </pc:sldMkLst>
      </pc:sldChg>
      <pc:sldChg chg="delSp new del mod modClrScheme chgLayout">
        <pc:chgData name="Renee Luque" userId="24b01a1d-1c91-492f-b0ec-f8dd3574c772" providerId="ADAL" clId="{D4931939-F369-4071-A8B7-11CFC44E54D6}" dt="2025-03-12T17:17:56.599" v="15554" actId="2696"/>
        <pc:sldMkLst>
          <pc:docMk/>
          <pc:sldMk cId="1091911426" sldId="2147470432"/>
        </pc:sldMkLst>
      </pc:sldChg>
      <pc:sldChg chg="modSp add mod modNotesTx">
        <pc:chgData name="Renee Luque" userId="24b01a1d-1c91-492f-b0ec-f8dd3574c772" providerId="ADAL" clId="{D4931939-F369-4071-A8B7-11CFC44E54D6}" dt="2025-03-12T20:50:14.156" v="19111" actId="20577"/>
        <pc:sldMkLst>
          <pc:docMk/>
          <pc:sldMk cId="807748483" sldId="2147470433"/>
        </pc:sldMkLst>
      </pc:sldChg>
      <pc:sldChg chg="delSp new del mod modClrScheme chgLayout">
        <pc:chgData name="Renee Luque" userId="24b01a1d-1c91-492f-b0ec-f8dd3574c772" providerId="ADAL" clId="{D4931939-F369-4071-A8B7-11CFC44E54D6}" dt="2025-03-12T17:40:04.892" v="16982" actId="2696"/>
        <pc:sldMkLst>
          <pc:docMk/>
          <pc:sldMk cId="2605684568" sldId="2147470434"/>
        </pc:sldMkLst>
      </pc:sldChg>
      <pc:sldChg chg="modSp add mod modNotesTx">
        <pc:chgData name="Renee Luque" userId="24b01a1d-1c91-492f-b0ec-f8dd3574c772" providerId="ADAL" clId="{D4931939-F369-4071-A8B7-11CFC44E54D6}" dt="2025-03-12T20:51:25.674" v="19165" actId="20577"/>
        <pc:sldMkLst>
          <pc:docMk/>
          <pc:sldMk cId="2680198923" sldId="2147470435"/>
        </pc:sldMkLst>
      </pc:sldChg>
      <pc:sldChg chg="delSp new del mod modClrScheme chgLayout">
        <pc:chgData name="Renee Luque" userId="24b01a1d-1c91-492f-b0ec-f8dd3574c772" providerId="ADAL" clId="{D4931939-F369-4071-A8B7-11CFC44E54D6}" dt="2025-03-12T17:46:58.202" v="17101" actId="2696"/>
        <pc:sldMkLst>
          <pc:docMk/>
          <pc:sldMk cId="4114074473" sldId="2147470436"/>
        </pc:sldMkLst>
      </pc:sldChg>
      <pc:sldMasterChg chg="modSldLayout sldLayoutOrd">
        <pc:chgData name="Renee Luque" userId="24b01a1d-1c91-492f-b0ec-f8dd3574c772" providerId="ADAL" clId="{D4931939-F369-4071-A8B7-11CFC44E54D6}" dt="2025-03-08T00:46:35.034" v="3511"/>
        <pc:sldMasterMkLst>
          <pc:docMk/>
          <pc:sldMasterMk cId="3342289922" sldId="2147483648"/>
        </pc:sldMasterMkLst>
        <pc:sldLayoutChg chg="modSp mod ord">
          <pc:chgData name="Renee Luque" userId="24b01a1d-1c91-492f-b0ec-f8dd3574c772" providerId="ADAL" clId="{D4931939-F369-4071-A8B7-11CFC44E54D6}" dt="2025-03-06T19:17:10.233" v="2600"/>
          <pc:sldLayoutMkLst>
            <pc:docMk/>
            <pc:sldMasterMk cId="3342289922" sldId="2147483648"/>
            <pc:sldLayoutMk cId="2940954118" sldId="2147484225"/>
          </pc:sldLayoutMkLst>
        </pc:sldLayoutChg>
        <pc:sldLayoutChg chg="modSp mod ord">
          <pc:chgData name="Renee Luque" userId="24b01a1d-1c91-492f-b0ec-f8dd3574c772" providerId="ADAL" clId="{D4931939-F369-4071-A8B7-11CFC44E54D6}" dt="2025-03-06T19:17:10.233" v="2600"/>
          <pc:sldLayoutMkLst>
            <pc:docMk/>
            <pc:sldMasterMk cId="3342289922" sldId="2147483648"/>
            <pc:sldLayoutMk cId="2100358704" sldId="2147484226"/>
          </pc:sldLayoutMkLst>
        </pc:sldLayoutChg>
        <pc:sldLayoutChg chg="modSp mod ord">
          <pc:chgData name="Renee Luque" userId="24b01a1d-1c91-492f-b0ec-f8dd3574c772" providerId="ADAL" clId="{D4931939-F369-4071-A8B7-11CFC44E54D6}" dt="2025-03-06T19:17:10.233" v="2600"/>
          <pc:sldLayoutMkLst>
            <pc:docMk/>
            <pc:sldMasterMk cId="3342289922" sldId="2147483648"/>
            <pc:sldLayoutMk cId="3740946182" sldId="2147484227"/>
          </pc:sldLayoutMkLst>
        </pc:sldLayoutChg>
        <pc:sldLayoutChg chg="modSp mod ord">
          <pc:chgData name="Renee Luque" userId="24b01a1d-1c91-492f-b0ec-f8dd3574c772" providerId="ADAL" clId="{D4931939-F369-4071-A8B7-11CFC44E54D6}" dt="2025-03-06T19:17:10.233" v="2600"/>
          <pc:sldLayoutMkLst>
            <pc:docMk/>
            <pc:sldMasterMk cId="3342289922" sldId="2147483648"/>
            <pc:sldLayoutMk cId="722644459" sldId="2147484228"/>
          </pc:sldLayoutMkLst>
        </pc:sldLayoutChg>
        <pc:sldLayoutChg chg="modSp mod ord">
          <pc:chgData name="Renee Luque" userId="24b01a1d-1c91-492f-b0ec-f8dd3574c772" providerId="ADAL" clId="{D4931939-F369-4071-A8B7-11CFC44E54D6}" dt="2025-03-06T19:17:10.233" v="2600"/>
          <pc:sldLayoutMkLst>
            <pc:docMk/>
            <pc:sldMasterMk cId="3342289922" sldId="2147483648"/>
            <pc:sldLayoutMk cId="1487371546" sldId="2147484229"/>
          </pc:sldLayoutMkLst>
        </pc:sldLayoutChg>
        <pc:sldLayoutChg chg="modSp mod ord">
          <pc:chgData name="Renee Luque" userId="24b01a1d-1c91-492f-b0ec-f8dd3574c772" providerId="ADAL" clId="{D4931939-F369-4071-A8B7-11CFC44E54D6}" dt="2025-03-06T19:17:10.233" v="2600"/>
          <pc:sldLayoutMkLst>
            <pc:docMk/>
            <pc:sldMasterMk cId="3342289922" sldId="2147483648"/>
            <pc:sldLayoutMk cId="2942697266" sldId="2147484230"/>
          </pc:sldLayoutMkLst>
        </pc:sldLayoutChg>
        <pc:sldLayoutChg chg="modSp mod ord">
          <pc:chgData name="Renee Luque" userId="24b01a1d-1c91-492f-b0ec-f8dd3574c772" providerId="ADAL" clId="{D4931939-F369-4071-A8B7-11CFC44E54D6}" dt="2025-03-06T19:17:10.233" v="2600"/>
          <pc:sldLayoutMkLst>
            <pc:docMk/>
            <pc:sldMasterMk cId="3342289922" sldId="2147483648"/>
            <pc:sldLayoutMk cId="3070611210" sldId="2147484231"/>
          </pc:sldLayoutMkLst>
        </pc:sldLayoutChg>
        <pc:sldLayoutChg chg="modSp mod ord">
          <pc:chgData name="Renee Luque" userId="24b01a1d-1c91-492f-b0ec-f8dd3574c772" providerId="ADAL" clId="{D4931939-F369-4071-A8B7-11CFC44E54D6}" dt="2025-03-06T19:17:10.233" v="2600"/>
          <pc:sldLayoutMkLst>
            <pc:docMk/>
            <pc:sldMasterMk cId="3342289922" sldId="2147483648"/>
            <pc:sldLayoutMk cId="2918379901" sldId="2147484232"/>
          </pc:sldLayoutMkLst>
        </pc:sldLayoutChg>
        <pc:sldLayoutChg chg="modSp mod ord">
          <pc:chgData name="Renee Luque" userId="24b01a1d-1c91-492f-b0ec-f8dd3574c772" providerId="ADAL" clId="{D4931939-F369-4071-A8B7-11CFC44E54D6}" dt="2025-03-06T19:17:10.233" v="2600"/>
          <pc:sldLayoutMkLst>
            <pc:docMk/>
            <pc:sldMasterMk cId="3342289922" sldId="2147483648"/>
            <pc:sldLayoutMk cId="210270156" sldId="2147484233"/>
          </pc:sldLayoutMkLst>
        </pc:sldLayoutChg>
        <pc:sldLayoutChg chg="modSp mod ord">
          <pc:chgData name="Renee Luque" userId="24b01a1d-1c91-492f-b0ec-f8dd3574c772" providerId="ADAL" clId="{D4931939-F369-4071-A8B7-11CFC44E54D6}" dt="2025-03-06T19:17:10.233" v="2600"/>
          <pc:sldLayoutMkLst>
            <pc:docMk/>
            <pc:sldMasterMk cId="3342289922" sldId="2147483648"/>
            <pc:sldLayoutMk cId="1695107391" sldId="2147484234"/>
          </pc:sldLayoutMkLst>
        </pc:sldLayoutChg>
        <pc:sldLayoutChg chg="modSp mod ord">
          <pc:chgData name="Renee Luque" userId="24b01a1d-1c91-492f-b0ec-f8dd3574c772" providerId="ADAL" clId="{D4931939-F369-4071-A8B7-11CFC44E54D6}" dt="2025-03-06T19:17:10.233" v="2600"/>
          <pc:sldLayoutMkLst>
            <pc:docMk/>
            <pc:sldMasterMk cId="3342289922" sldId="2147483648"/>
            <pc:sldLayoutMk cId="1519508965" sldId="2147484235"/>
          </pc:sldLayoutMkLst>
        </pc:sldLayoutChg>
        <pc:sldLayoutChg chg="modSp mod ord">
          <pc:chgData name="Renee Luque" userId="24b01a1d-1c91-492f-b0ec-f8dd3574c772" providerId="ADAL" clId="{D4931939-F369-4071-A8B7-11CFC44E54D6}" dt="2025-03-06T19:17:10.233" v="2600"/>
          <pc:sldLayoutMkLst>
            <pc:docMk/>
            <pc:sldMasterMk cId="3342289922" sldId="2147483648"/>
            <pc:sldLayoutMk cId="1322316455" sldId="2147484236"/>
          </pc:sldLayoutMkLst>
        </pc:sldLayoutChg>
        <pc:sldLayoutChg chg="modSp mod ord">
          <pc:chgData name="Renee Luque" userId="24b01a1d-1c91-492f-b0ec-f8dd3574c772" providerId="ADAL" clId="{D4931939-F369-4071-A8B7-11CFC44E54D6}" dt="2025-03-06T19:17:10.233" v="2600"/>
          <pc:sldLayoutMkLst>
            <pc:docMk/>
            <pc:sldMasterMk cId="3342289922" sldId="2147483648"/>
            <pc:sldLayoutMk cId="1714268465" sldId="2147484237"/>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4071897318" sldId="2147484343"/>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1945828435" sldId="2147484344"/>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122267244" sldId="2147484345"/>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643235623" sldId="2147484346"/>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163065490" sldId="2147484347"/>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3140621519" sldId="2147484348"/>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1295302653" sldId="2147484349"/>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69870732" sldId="2147484350"/>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2402278877" sldId="2147484351"/>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1707436534" sldId="2147484352"/>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4159404060" sldId="2147484353"/>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825635256" sldId="2147484418"/>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1437712050" sldId="2147484419"/>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948857442" sldId="2147484420"/>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285584144" sldId="2147484421"/>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3990000303" sldId="2147484422"/>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2902032758" sldId="2147484423"/>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4194403014" sldId="2147484424"/>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3508857104" sldId="2147484425"/>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3736537440" sldId="2147484426"/>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793917184" sldId="2147484427"/>
          </pc:sldLayoutMkLst>
        </pc:sldLayoutChg>
        <pc:sldLayoutChg chg="modSp mod ord">
          <pc:chgData name="Renee Luque" userId="24b01a1d-1c91-492f-b0ec-f8dd3574c772" providerId="ADAL" clId="{D4931939-F369-4071-A8B7-11CFC44E54D6}" dt="2025-03-08T00:46:35.034" v="3511"/>
          <pc:sldLayoutMkLst>
            <pc:docMk/>
            <pc:sldMasterMk cId="3342289922" sldId="2147483648"/>
            <pc:sldLayoutMk cId="990960466" sldId="2147484428"/>
          </pc:sldLayoutMkLst>
        </pc:sldLayoutChg>
      </pc:sldMasterChg>
      <pc:sldMasterChg chg="delSldLayout modSldLayout sldLayoutOrd">
        <pc:chgData name="Renee Luque" userId="24b01a1d-1c91-492f-b0ec-f8dd3574c772" providerId="ADAL" clId="{D4931939-F369-4071-A8B7-11CFC44E54D6}" dt="2025-03-10T16:09:38.866" v="3617" actId="2696"/>
        <pc:sldMasterMkLst>
          <pc:docMk/>
          <pc:sldMasterMk cId="2330865636" sldId="2147483660"/>
        </pc:sldMasterMkLst>
        <pc:sldLayoutChg chg="modSp mod ord">
          <pc:chgData name="Renee Luque" userId="24b01a1d-1c91-492f-b0ec-f8dd3574c772" providerId="ADAL" clId="{D4931939-F369-4071-A8B7-11CFC44E54D6}" dt="2025-03-06T19:17:10.258" v="2602"/>
          <pc:sldLayoutMkLst>
            <pc:docMk/>
            <pc:sldMasterMk cId="2330865636" sldId="2147483660"/>
            <pc:sldLayoutMk cId="3959363767" sldId="2147484285"/>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1209107967" sldId="2147484286"/>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3014855011" sldId="2147484287"/>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1579304190" sldId="2147484288"/>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37347010" sldId="2147484289"/>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3360772787" sldId="2147484290"/>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4006492" sldId="2147484291"/>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1895082771" sldId="2147484292"/>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3661283577" sldId="2147484293"/>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36799491" sldId="2147484294"/>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500421249" sldId="2147484295"/>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949128457" sldId="2147484296"/>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3053973987" sldId="2147484297"/>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833589008" sldId="2147484298"/>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4154878757" sldId="2147484299"/>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1334341924" sldId="2147484300"/>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1225945528" sldId="2147484301"/>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1516957367" sldId="2147484302"/>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237933474" sldId="2147484303"/>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088448263" sldId="2147484304"/>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640271077" sldId="2147484305"/>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4270868531" sldId="2147484306"/>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3332142417" sldId="2147484307"/>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3166243342" sldId="2147484308"/>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3768736548" sldId="2147484309"/>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314823891" sldId="2147484310"/>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018010696" sldId="2147484311"/>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1994538087" sldId="2147484312"/>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3541456522" sldId="2147484313"/>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074299972" sldId="2147484314"/>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472335801" sldId="2147484315"/>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62704988" sldId="2147484316"/>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1849603969" sldId="2147484317"/>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147740721" sldId="2147484318"/>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3853960038" sldId="2147484319"/>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992088646" sldId="2147484320"/>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284811321" sldId="2147484321"/>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979727106" sldId="2147484322"/>
          </pc:sldLayoutMkLst>
        </pc:sldLayoutChg>
        <pc:sldLayoutChg chg="modSp del mod ord">
          <pc:chgData name="Renee Luque" userId="24b01a1d-1c91-492f-b0ec-f8dd3574c772" providerId="ADAL" clId="{D4931939-F369-4071-A8B7-11CFC44E54D6}" dt="2025-03-07T00:55:10.335" v="2696" actId="2696"/>
          <pc:sldLayoutMkLst>
            <pc:docMk/>
            <pc:sldMasterMk cId="2330865636" sldId="2147483660"/>
            <pc:sldLayoutMk cId="1059353425" sldId="2147484323"/>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354044157" sldId="2147484324"/>
          </pc:sldLayoutMkLst>
        </pc:sldLayoutChg>
        <pc:sldLayoutChg chg="mod ord">
          <pc:chgData name="Renee Luque" userId="24b01a1d-1c91-492f-b0ec-f8dd3574c772" providerId="ADAL" clId="{D4931939-F369-4071-A8B7-11CFC44E54D6}" dt="2025-03-06T19:17:10.258" v="2602"/>
          <pc:sldLayoutMkLst>
            <pc:docMk/>
            <pc:sldMasterMk cId="2330865636" sldId="2147483660"/>
            <pc:sldLayoutMk cId="719721093" sldId="2147484325"/>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1441958314" sldId="2147484326"/>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202645692" sldId="2147484327"/>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1814510748" sldId="2147484328"/>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4266436979" sldId="2147484369"/>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60213026" sldId="2147484370"/>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778229340" sldId="2147484371"/>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3053539764" sldId="2147484372"/>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653238170" sldId="2147484373"/>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661688465" sldId="2147484374"/>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3647242415" sldId="2147484375"/>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096688865" sldId="2147484376"/>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947214807" sldId="2147484377"/>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198080603" sldId="2147484378"/>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4284078910" sldId="2147484379"/>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4147644950" sldId="2147484380"/>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285273770" sldId="2147484381"/>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78782939" sldId="2147484382"/>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482903373" sldId="2147484383"/>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375163341" sldId="2147484384"/>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48888838" sldId="2147484385"/>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45152431" sldId="2147484386"/>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4194919796" sldId="2147484387"/>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744242173" sldId="2147484388"/>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643229335" sldId="2147484389"/>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208330499" sldId="2147484390"/>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631032848" sldId="2147484391"/>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977220541" sldId="2147484392"/>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3794557585" sldId="2147484393"/>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051755913" sldId="2147484394"/>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375862264" sldId="2147484395"/>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046539439" sldId="2147484396"/>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255739176" sldId="2147484397"/>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614671893" sldId="2147484398"/>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3208873940" sldId="2147484399"/>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4003571463" sldId="2147484400"/>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91559169" sldId="2147484401"/>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3980340293" sldId="2147484402"/>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780371382" sldId="2147484403"/>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933828906" sldId="2147484404"/>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478335066" sldId="2147484405"/>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4035659163" sldId="2147484406"/>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3373023440" sldId="2147484407"/>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659849821" sldId="2147484408"/>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983835606" sldId="2147484409"/>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675206279" sldId="2147484410"/>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59419999" sldId="2147484411"/>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042742784" sldId="2147484412"/>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103568527" sldId="2147484413"/>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776766543" sldId="2147484414"/>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4117334573" sldId="2147484415"/>
          </pc:sldLayoutMkLst>
        </pc:sldLayoutChg>
        <pc:sldLayoutChg chg="mod ord">
          <pc:chgData name="Renee Luque" userId="24b01a1d-1c91-492f-b0ec-f8dd3574c772" providerId="ADAL" clId="{D4931939-F369-4071-A8B7-11CFC44E54D6}" dt="2025-03-06T19:17:10.270" v="2603"/>
          <pc:sldLayoutMkLst>
            <pc:docMk/>
            <pc:sldMasterMk cId="2330865636" sldId="2147483660"/>
            <pc:sldLayoutMk cId="1650610931" sldId="2147484416"/>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970538793" sldId="2147484454"/>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498167151" sldId="2147484455"/>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406415632" sldId="2147484456"/>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453103626" sldId="2147484457"/>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980751773" sldId="2147484458"/>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747307661" sldId="2147484459"/>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4145996750" sldId="2147484460"/>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273527705" sldId="2147484461"/>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744329007" sldId="2147484462"/>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886005447" sldId="2147484463"/>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899702893" sldId="2147484464"/>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111761675" sldId="2147484465"/>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96480683" sldId="2147484466"/>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4151134575" sldId="2147484467"/>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45490147" sldId="2147484468"/>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699101242" sldId="2147484469"/>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407291282" sldId="2147484470"/>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283030248" sldId="2147484471"/>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361964391" sldId="2147484472"/>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826285150" sldId="2147484473"/>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664470402" sldId="2147484474"/>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216261728" sldId="2147484475"/>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51464857" sldId="2147484476"/>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436967547" sldId="2147484477"/>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842155919" sldId="2147484478"/>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4254978704" sldId="2147484479"/>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324349619" sldId="2147484480"/>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394537276" sldId="2147484481"/>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253613101" sldId="2147484482"/>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89103563" sldId="2147484483"/>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81227893" sldId="2147484484"/>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981890073" sldId="2147484485"/>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022662593" sldId="2147484486"/>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110867698" sldId="2147484487"/>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594370000" sldId="2147484488"/>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602525501" sldId="2147484489"/>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051557220" sldId="2147484490"/>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402265090" sldId="2147484491"/>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347676639" sldId="2147484492"/>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45077084" sldId="2147484493"/>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275923227" sldId="2147484494"/>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787341061" sldId="2147484495"/>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88698047" sldId="2147484496"/>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561382218" sldId="2147484497"/>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883756465" sldId="2147484498"/>
          </pc:sldLayoutMkLst>
        </pc:sldLayoutChg>
        <pc:sldLayoutChg chg="modSp del mod ord">
          <pc:chgData name="Renee Luque" userId="24b01a1d-1c91-492f-b0ec-f8dd3574c772" providerId="ADAL" clId="{D4931939-F369-4071-A8B7-11CFC44E54D6}" dt="2025-03-10T16:09:38.866" v="3617" actId="2696"/>
          <pc:sldLayoutMkLst>
            <pc:docMk/>
            <pc:sldMasterMk cId="2330865636" sldId="2147483660"/>
            <pc:sldLayoutMk cId="901490844" sldId="2147484499"/>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640296012" sldId="2147484500"/>
          </pc:sldLayoutMkLst>
        </pc:sldLayoutChg>
        <pc:sldLayoutChg chg="mod ord">
          <pc:chgData name="Renee Luque" userId="24b01a1d-1c91-492f-b0ec-f8dd3574c772" providerId="ADAL" clId="{D4931939-F369-4071-A8B7-11CFC44E54D6}" dt="2025-03-08T00:46:35.061" v="3513"/>
          <pc:sldLayoutMkLst>
            <pc:docMk/>
            <pc:sldMasterMk cId="2330865636" sldId="2147483660"/>
            <pc:sldLayoutMk cId="81348125" sldId="2147484501"/>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3655748759" sldId="2147484503"/>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1218698892" sldId="2147484504"/>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1636780385" sldId="2147484505"/>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2906191518" sldId="2147484506"/>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288919410" sldId="2147484507"/>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2329571347" sldId="2147484508"/>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1515566942" sldId="2147484509"/>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1509186017" sldId="2147484510"/>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3835299276" sldId="2147484511"/>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4008490811" sldId="2147484512"/>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1912838481" sldId="2147484513"/>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2707089715" sldId="2147484514"/>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3034007688" sldId="2147484515"/>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4272079631" sldId="2147484516"/>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2099086417" sldId="2147484517"/>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2343197813" sldId="2147484594"/>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2027147157" sldId="2147484595"/>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769958726" sldId="2147484596"/>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3248790222" sldId="2147484597"/>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630501153" sldId="2147484598"/>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680233981" sldId="2147484599"/>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1239596759" sldId="2147484600"/>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183790177" sldId="2147484601"/>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4082892999" sldId="2147484602"/>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975646270" sldId="2147484603"/>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1362150559" sldId="2147484604"/>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2291292649" sldId="2147484605"/>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2822986717" sldId="2147484606"/>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4216474597" sldId="2147484607"/>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117143376" sldId="2147484608"/>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2209534402" sldId="2147484609"/>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1739911933" sldId="2147484610"/>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2109561805" sldId="2147484611"/>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3556746596" sldId="2147484612"/>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18029250" sldId="2147484613"/>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1591658836" sldId="2147484614"/>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2577097585" sldId="2147484615"/>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2620355583" sldId="2147484616"/>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3201542260" sldId="2147484617"/>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3166610256" sldId="2147484618"/>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058845599" sldId="2147484620"/>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778378479" sldId="2147484621"/>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07831108" sldId="2147484622"/>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173731886" sldId="2147484623"/>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69083998" sldId="2147484624"/>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832516053" sldId="2147484625"/>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379628694" sldId="2147484626"/>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412911400" sldId="2147484627"/>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749481343" sldId="2147484628"/>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383027969" sldId="2147484629"/>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829307910" sldId="2147484630"/>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004498723" sldId="2147484631"/>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835938222" sldId="2147484632"/>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144331595" sldId="2147484633"/>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788032884" sldId="2147484634"/>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218094629" sldId="2147484635"/>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534514349" sldId="2147484636"/>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66166407" sldId="2147484637"/>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000135576" sldId="2147484638"/>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150867133" sldId="2147484639"/>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073267550" sldId="2147484640"/>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771165702" sldId="2147484641"/>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523819575" sldId="2147484642"/>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061199438" sldId="2147484643"/>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625210214" sldId="2147484644"/>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142485523" sldId="2147484645"/>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571823744" sldId="2147484646"/>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073693528" sldId="2147484647"/>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982869347" sldId="2147484648"/>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992198681" sldId="2147484649"/>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526231923" sldId="2147484650"/>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147858088" sldId="2147484651"/>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980715900" sldId="2147484652"/>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619272895" sldId="2147484653"/>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94414076" sldId="2147484654"/>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703671066" sldId="2147484655"/>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752553040" sldId="2147484656"/>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699800307" sldId="2147484657"/>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251582791" sldId="2147484658"/>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25249520" sldId="2147484659"/>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730452705" sldId="2147484660"/>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94529698" sldId="2147484661"/>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93218059" sldId="2147484662"/>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655689056" sldId="2147484663"/>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636946414" sldId="2147484664"/>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143101428" sldId="2147484665"/>
          </pc:sldLayoutMkLst>
        </pc:sldLayoutChg>
        <pc:sldLayoutChg chg="mod ord">
          <pc:chgData name="Renee Luque" userId="24b01a1d-1c91-492f-b0ec-f8dd3574c772" providerId="ADAL" clId="{D4931939-F369-4071-A8B7-11CFC44E54D6}" dt="2025-03-08T00:46:35.155" v="3517"/>
          <pc:sldLayoutMkLst>
            <pc:docMk/>
            <pc:sldMasterMk cId="2330865636" sldId="2147483660"/>
            <pc:sldLayoutMk cId="1043521391" sldId="2147484666"/>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007934631" sldId="2147484667"/>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523433105" sldId="2147484668"/>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624816071" sldId="2147484669"/>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479753527" sldId="2147484670"/>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495739408" sldId="2147484671"/>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883085884" sldId="2147484672"/>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879188797" sldId="2147484673"/>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957308641" sldId="2147484674"/>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238993720" sldId="2147484675"/>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837167561" sldId="2147484676"/>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945330421" sldId="2147484677"/>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504539146" sldId="2147484678"/>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954645194" sldId="2147484679"/>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202696184" sldId="2147484680"/>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523824929" sldId="2147484681"/>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09497933" sldId="2147484682"/>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335706864" sldId="2147484683"/>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488416507" sldId="2147484684"/>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053606892" sldId="2147484685"/>
          </pc:sldLayoutMkLst>
        </pc:sldLayoutChg>
      </pc:sldMasterChg>
      <pc:sldMasterChg chg="modSldLayout sldLayoutOrd">
        <pc:chgData name="Renee Luque" userId="24b01a1d-1c91-492f-b0ec-f8dd3574c772" providerId="ADAL" clId="{D4931939-F369-4071-A8B7-11CFC44E54D6}" dt="2025-03-06T19:17:10.244" v="2601"/>
        <pc:sldMasterMkLst>
          <pc:docMk/>
          <pc:sldMasterMk cId="4155876341" sldId="2147483754"/>
        </pc:sldMasterMkLst>
        <pc:sldLayoutChg chg="modSp mod ord">
          <pc:chgData name="Renee Luque" userId="24b01a1d-1c91-492f-b0ec-f8dd3574c772" providerId="ADAL" clId="{D4931939-F369-4071-A8B7-11CFC44E54D6}" dt="2025-03-06T19:17:10.244" v="2601"/>
          <pc:sldLayoutMkLst>
            <pc:docMk/>
            <pc:sldMasterMk cId="4155876341" sldId="2147483754"/>
            <pc:sldLayoutMk cId="3052933629" sldId="2147484263"/>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749997444" sldId="2147484264"/>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219362004" sldId="2147484265"/>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2600926333" sldId="2147484266"/>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1787947231" sldId="2147484267"/>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1497007035" sldId="2147484268"/>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2837660897" sldId="2147484269"/>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1868651819" sldId="2147484270"/>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1874104752" sldId="2147484271"/>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2036598665" sldId="2147484272"/>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3290262913" sldId="2147484273"/>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3369977926" sldId="2147484274"/>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1786562974" sldId="2147484275"/>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1136281879" sldId="2147484276"/>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1345979361" sldId="2147484277"/>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3917381992" sldId="2147484278"/>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2544377976" sldId="2147484279"/>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4132305298" sldId="2147484280"/>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2887251015" sldId="2147484281"/>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2442787860" sldId="2147484282"/>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467481837" sldId="2147484283"/>
          </pc:sldLayoutMkLst>
        </pc:sldLayoutChg>
      </pc:sldMasterChg>
      <pc:sldMasterChg chg="del delSldLayout modSldLayout sldLayoutOrd">
        <pc:chgData name="Renee Luque" userId="24b01a1d-1c91-492f-b0ec-f8dd3574c772" providerId="ADAL" clId="{D4931939-F369-4071-A8B7-11CFC44E54D6}" dt="2025-03-11T18:40:00.858" v="12104" actId="2696"/>
        <pc:sldMasterMkLst>
          <pc:docMk/>
          <pc:sldMasterMk cId="3436506770" sldId="2147484200"/>
        </pc:sldMasterMkLst>
        <pc:sldLayoutChg chg="del">
          <pc:chgData name="Renee Luque" userId="24b01a1d-1c91-492f-b0ec-f8dd3574c772" providerId="ADAL" clId="{D4931939-F369-4071-A8B7-11CFC44E54D6}" dt="2025-03-11T18:40:00.858" v="12104" actId="2696"/>
          <pc:sldLayoutMkLst>
            <pc:docMk/>
            <pc:sldMasterMk cId="3436506770" sldId="2147484200"/>
            <pc:sldLayoutMk cId="1564581340" sldId="2147484201"/>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3919594262" sldId="2147484202"/>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4039185438" sldId="2147484203"/>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2071472596" sldId="2147484204"/>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978322863" sldId="2147484205"/>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591214254" sldId="2147484206"/>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1318791128" sldId="2147484207"/>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309202405" sldId="2147484208"/>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2312307653" sldId="2147484209"/>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1778320634" sldId="2147484210"/>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1118284132" sldId="2147484211"/>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3643005823" sldId="2147484213"/>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3806532641" sldId="2147484214"/>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1467880855" sldId="2147484215"/>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3125051645" sldId="2147484216"/>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1731467394" sldId="2147484217"/>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2119263655" sldId="2147484218"/>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477096777" sldId="2147484219"/>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3755986444" sldId="2147484220"/>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3544729499" sldId="2147484221"/>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2636689034" sldId="2147484222"/>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38824614" sldId="2147484223"/>
          </pc:sldLayoutMkLst>
        </pc:sldLayoutChg>
      </pc:sldMasterChg>
      <pc:sldMasterChg chg="del sldLayoutOrd">
        <pc:chgData name="Renee Luque" userId="24b01a1d-1c91-492f-b0ec-f8dd3574c772" providerId="ADAL" clId="{D4931939-F369-4071-A8B7-11CFC44E54D6}" dt="2025-03-06T19:17:10.606" v="2606"/>
        <pc:sldMasterMkLst>
          <pc:docMk/>
          <pc:sldMasterMk cId="3014668966" sldId="2147484212"/>
        </pc:sldMasterMkLst>
      </pc:sldMasterChg>
      <pc:sldMasterChg chg="del sldLayoutOrd">
        <pc:chgData name="Renee Luque" userId="24b01a1d-1c91-492f-b0ec-f8dd3574c772" providerId="ADAL" clId="{D4931939-F369-4071-A8B7-11CFC44E54D6}" dt="2025-03-06T19:17:10.606" v="2607"/>
        <pc:sldMasterMkLst>
          <pc:docMk/>
          <pc:sldMasterMk cId="487164491" sldId="2147484224"/>
        </pc:sldMasterMkLst>
      </pc:sldMasterChg>
      <pc:sldMasterChg chg="del delSldLayout">
        <pc:chgData name="Renee Luque" userId="24b01a1d-1c91-492f-b0ec-f8dd3574c772" providerId="ADAL" clId="{D4931939-F369-4071-A8B7-11CFC44E54D6}" dt="2025-03-04T21:41:59.807" v="2407" actId="2696"/>
        <pc:sldMasterMkLst>
          <pc:docMk/>
          <pc:sldMasterMk cId="1799284921" sldId="2147484238"/>
        </pc:sldMasterMkLst>
        <pc:sldLayoutChg chg="del">
          <pc:chgData name="Renee Luque" userId="24b01a1d-1c91-492f-b0ec-f8dd3574c772" providerId="ADAL" clId="{D4931939-F369-4071-A8B7-11CFC44E54D6}" dt="2025-03-04T21:41:59.807" v="2407" actId="2696"/>
          <pc:sldLayoutMkLst>
            <pc:docMk/>
            <pc:sldMasterMk cId="1799284921" sldId="2147484238"/>
            <pc:sldLayoutMk cId="237788155" sldId="2147484239"/>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3145989452" sldId="2147484240"/>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150856466" sldId="2147484241"/>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368647309" sldId="2147484242"/>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3005330693" sldId="2147484243"/>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509659369" sldId="2147484244"/>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2157557469" sldId="2147484245"/>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1525574131" sldId="2147484246"/>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4139223418" sldId="2147484247"/>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1410714690" sldId="2147484248"/>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3607139565" sldId="2147484249"/>
          </pc:sldLayoutMkLst>
        </pc:sldLayoutChg>
      </pc:sldMasterChg>
      <pc:sldMasterChg chg="del delSldLayout">
        <pc:chgData name="Renee Luque" userId="24b01a1d-1c91-492f-b0ec-f8dd3574c772" providerId="ADAL" clId="{D4931939-F369-4071-A8B7-11CFC44E54D6}" dt="2025-03-04T20:01:40.156" v="2382" actId="2696"/>
        <pc:sldMasterMkLst>
          <pc:docMk/>
          <pc:sldMasterMk cId="257886274" sldId="2147484250"/>
        </pc:sldMasterMkLst>
        <pc:sldLayoutChg chg="del">
          <pc:chgData name="Renee Luque" userId="24b01a1d-1c91-492f-b0ec-f8dd3574c772" providerId="ADAL" clId="{D4931939-F369-4071-A8B7-11CFC44E54D6}" dt="2025-03-04T20:01:40.156" v="2382" actId="2696"/>
          <pc:sldLayoutMkLst>
            <pc:docMk/>
            <pc:sldMasterMk cId="257886274" sldId="2147484250"/>
            <pc:sldLayoutMk cId="3968897942" sldId="2147484251"/>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99266515" sldId="2147484252"/>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657269706" sldId="2147484253"/>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3223880155" sldId="2147484254"/>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446117665" sldId="2147484255"/>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1612562076" sldId="2147484256"/>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1003533571" sldId="2147484257"/>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1931180118" sldId="2147484258"/>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1530914144" sldId="2147484259"/>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2206898589" sldId="2147484260"/>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3435552243" sldId="2147484261"/>
          </pc:sldLayoutMkLst>
        </pc:sldLayoutChg>
      </pc:sldMasterChg>
      <pc:sldMasterChg chg="del sldLayoutOrd">
        <pc:chgData name="Renee Luque" userId="24b01a1d-1c91-492f-b0ec-f8dd3574c772" providerId="ADAL" clId="{D4931939-F369-4071-A8B7-11CFC44E54D6}" dt="2025-03-06T19:17:10.606" v="2608"/>
        <pc:sldMasterMkLst>
          <pc:docMk/>
          <pc:sldMasterMk cId="2020839307" sldId="2147484262"/>
        </pc:sldMasterMkLst>
      </pc:sldMasterChg>
      <pc:sldMasterChg chg="del sldLayoutOrd">
        <pc:chgData name="Renee Luque" userId="24b01a1d-1c91-492f-b0ec-f8dd3574c772" providerId="ADAL" clId="{D4931939-F369-4071-A8B7-11CFC44E54D6}" dt="2025-03-06T19:17:10.606" v="2609"/>
        <pc:sldMasterMkLst>
          <pc:docMk/>
          <pc:sldMasterMk cId="1617960220" sldId="2147484284"/>
        </pc:sldMasterMkLst>
      </pc:sldMasterChg>
      <pc:sldMasterChg chg="del modSldLayout sldLayoutOrd">
        <pc:chgData name="Renee Luque" userId="24b01a1d-1c91-492f-b0ec-f8dd3574c772" providerId="ADAL" clId="{D4931939-F369-4071-A8B7-11CFC44E54D6}" dt="2025-03-08T00:46:36.916" v="3518"/>
        <pc:sldMasterMkLst>
          <pc:docMk/>
          <pc:sldMasterMk cId="2304246950" sldId="2147484342"/>
        </pc:sldMasterMkLst>
        <pc:sldLayoutChg chg="modSp mod ord">
          <pc:chgData name="Renee Luque" userId="24b01a1d-1c91-492f-b0ec-f8dd3574c772" providerId="ADAL" clId="{D4931939-F369-4071-A8B7-11CFC44E54D6}" dt="2025-03-06T19:17:10.285" v="2604"/>
          <pc:sldLayoutMkLst>
            <pc:docMk/>
            <pc:sldMasterMk cId="3342289922" sldId="2147483648"/>
            <pc:sldLayoutMk cId="825635256" sldId="2147484418"/>
          </pc:sldLayoutMkLst>
        </pc:sldLayoutChg>
        <pc:sldLayoutChg chg="modSp mod ord">
          <pc:chgData name="Renee Luque" userId="24b01a1d-1c91-492f-b0ec-f8dd3574c772" providerId="ADAL" clId="{D4931939-F369-4071-A8B7-11CFC44E54D6}" dt="2025-03-06T19:17:10.285" v="2604"/>
          <pc:sldLayoutMkLst>
            <pc:docMk/>
            <pc:sldMasterMk cId="3342289922" sldId="2147483648"/>
            <pc:sldLayoutMk cId="1437712050" sldId="2147484419"/>
          </pc:sldLayoutMkLst>
        </pc:sldLayoutChg>
        <pc:sldLayoutChg chg="modSp mod ord">
          <pc:chgData name="Renee Luque" userId="24b01a1d-1c91-492f-b0ec-f8dd3574c772" providerId="ADAL" clId="{D4931939-F369-4071-A8B7-11CFC44E54D6}" dt="2025-03-06T19:17:10.285" v="2604"/>
          <pc:sldLayoutMkLst>
            <pc:docMk/>
            <pc:sldMasterMk cId="3342289922" sldId="2147483648"/>
            <pc:sldLayoutMk cId="948857442" sldId="2147484420"/>
          </pc:sldLayoutMkLst>
        </pc:sldLayoutChg>
        <pc:sldLayoutChg chg="modSp mod ord">
          <pc:chgData name="Renee Luque" userId="24b01a1d-1c91-492f-b0ec-f8dd3574c772" providerId="ADAL" clId="{D4931939-F369-4071-A8B7-11CFC44E54D6}" dt="2025-03-06T19:17:10.285" v="2604"/>
          <pc:sldLayoutMkLst>
            <pc:docMk/>
            <pc:sldMasterMk cId="3342289922" sldId="2147483648"/>
            <pc:sldLayoutMk cId="285584144" sldId="2147484421"/>
          </pc:sldLayoutMkLst>
        </pc:sldLayoutChg>
        <pc:sldLayoutChg chg="modSp mod ord">
          <pc:chgData name="Renee Luque" userId="24b01a1d-1c91-492f-b0ec-f8dd3574c772" providerId="ADAL" clId="{D4931939-F369-4071-A8B7-11CFC44E54D6}" dt="2025-03-06T19:17:10.285" v="2604"/>
          <pc:sldLayoutMkLst>
            <pc:docMk/>
            <pc:sldMasterMk cId="3342289922" sldId="2147483648"/>
            <pc:sldLayoutMk cId="3990000303" sldId="2147484422"/>
          </pc:sldLayoutMkLst>
        </pc:sldLayoutChg>
        <pc:sldLayoutChg chg="modSp mod ord">
          <pc:chgData name="Renee Luque" userId="24b01a1d-1c91-492f-b0ec-f8dd3574c772" providerId="ADAL" clId="{D4931939-F369-4071-A8B7-11CFC44E54D6}" dt="2025-03-06T19:17:10.285" v="2604"/>
          <pc:sldLayoutMkLst>
            <pc:docMk/>
            <pc:sldMasterMk cId="3342289922" sldId="2147483648"/>
            <pc:sldLayoutMk cId="2902032758" sldId="2147484423"/>
          </pc:sldLayoutMkLst>
        </pc:sldLayoutChg>
        <pc:sldLayoutChg chg="modSp mod ord">
          <pc:chgData name="Renee Luque" userId="24b01a1d-1c91-492f-b0ec-f8dd3574c772" providerId="ADAL" clId="{D4931939-F369-4071-A8B7-11CFC44E54D6}" dt="2025-03-06T19:17:10.285" v="2604"/>
          <pc:sldLayoutMkLst>
            <pc:docMk/>
            <pc:sldMasterMk cId="3342289922" sldId="2147483648"/>
            <pc:sldLayoutMk cId="4194403014" sldId="2147484424"/>
          </pc:sldLayoutMkLst>
        </pc:sldLayoutChg>
        <pc:sldLayoutChg chg="modSp mod ord">
          <pc:chgData name="Renee Luque" userId="24b01a1d-1c91-492f-b0ec-f8dd3574c772" providerId="ADAL" clId="{D4931939-F369-4071-A8B7-11CFC44E54D6}" dt="2025-03-06T19:17:10.285" v="2604"/>
          <pc:sldLayoutMkLst>
            <pc:docMk/>
            <pc:sldMasterMk cId="3342289922" sldId="2147483648"/>
            <pc:sldLayoutMk cId="3508857104" sldId="2147484425"/>
          </pc:sldLayoutMkLst>
        </pc:sldLayoutChg>
        <pc:sldLayoutChg chg="modSp mod ord">
          <pc:chgData name="Renee Luque" userId="24b01a1d-1c91-492f-b0ec-f8dd3574c772" providerId="ADAL" clId="{D4931939-F369-4071-A8B7-11CFC44E54D6}" dt="2025-03-06T19:17:10.285" v="2604"/>
          <pc:sldLayoutMkLst>
            <pc:docMk/>
            <pc:sldMasterMk cId="3342289922" sldId="2147483648"/>
            <pc:sldLayoutMk cId="3736537440" sldId="2147484426"/>
          </pc:sldLayoutMkLst>
        </pc:sldLayoutChg>
        <pc:sldLayoutChg chg="modSp mod ord">
          <pc:chgData name="Renee Luque" userId="24b01a1d-1c91-492f-b0ec-f8dd3574c772" providerId="ADAL" clId="{D4931939-F369-4071-A8B7-11CFC44E54D6}" dt="2025-03-06T19:17:10.285" v="2604"/>
          <pc:sldLayoutMkLst>
            <pc:docMk/>
            <pc:sldMasterMk cId="3342289922" sldId="2147483648"/>
            <pc:sldLayoutMk cId="793917184" sldId="2147484427"/>
          </pc:sldLayoutMkLst>
        </pc:sldLayoutChg>
        <pc:sldLayoutChg chg="modSp mod ord">
          <pc:chgData name="Renee Luque" userId="24b01a1d-1c91-492f-b0ec-f8dd3574c772" providerId="ADAL" clId="{D4931939-F369-4071-A8B7-11CFC44E54D6}" dt="2025-03-06T19:17:10.285" v="2604"/>
          <pc:sldLayoutMkLst>
            <pc:docMk/>
            <pc:sldMasterMk cId="3342289922" sldId="2147483648"/>
            <pc:sldLayoutMk cId="990960466" sldId="2147484428"/>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3119161000" sldId="2147484430"/>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494519509" sldId="2147484431"/>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1229791697" sldId="2147484432"/>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136381210" sldId="2147484433"/>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146898327" sldId="2147484434"/>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2320659514" sldId="2147484435"/>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1612774308" sldId="2147484436"/>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1107841306" sldId="2147484437"/>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690405384" sldId="2147484438"/>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12493883" sldId="2147484439"/>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969309330" sldId="2147484440"/>
          </pc:sldLayoutMkLst>
        </pc:sldLayoutChg>
      </pc:sldMasterChg>
      <pc:sldMasterChg chg="modSldLayout sldLayoutOrd">
        <pc:chgData name="Renee Luque" userId="24b01a1d-1c91-492f-b0ec-f8dd3574c772" providerId="ADAL" clId="{D4931939-F369-4071-A8B7-11CFC44E54D6}" dt="2025-03-08T00:46:35.093" v="3515"/>
        <pc:sldMasterMkLst>
          <pc:docMk/>
          <pc:sldMasterMk cId="3876694576" sldId="2147484354"/>
        </pc:sldMasterMkLst>
        <pc:sldLayoutChg chg="modSp mod ord">
          <pc:chgData name="Renee Luque" userId="24b01a1d-1c91-492f-b0ec-f8dd3574c772" providerId="ADAL" clId="{D4931939-F369-4071-A8B7-11CFC44E54D6}" dt="2025-03-08T00:46:35.041" v="3512"/>
          <pc:sldLayoutMkLst>
            <pc:docMk/>
            <pc:sldMasterMk cId="3876694576" sldId="2147484354"/>
            <pc:sldLayoutMk cId="1347612948" sldId="2147484442"/>
          </pc:sldLayoutMkLst>
        </pc:sldLayoutChg>
        <pc:sldLayoutChg chg="modSp mod ord">
          <pc:chgData name="Renee Luque" userId="24b01a1d-1c91-492f-b0ec-f8dd3574c772" providerId="ADAL" clId="{D4931939-F369-4071-A8B7-11CFC44E54D6}" dt="2025-03-08T00:46:35.041" v="3512"/>
          <pc:sldLayoutMkLst>
            <pc:docMk/>
            <pc:sldMasterMk cId="3876694576" sldId="2147484354"/>
            <pc:sldLayoutMk cId="93334462" sldId="2147484443"/>
          </pc:sldLayoutMkLst>
        </pc:sldLayoutChg>
        <pc:sldLayoutChg chg="modSp mod ord">
          <pc:chgData name="Renee Luque" userId="24b01a1d-1c91-492f-b0ec-f8dd3574c772" providerId="ADAL" clId="{D4931939-F369-4071-A8B7-11CFC44E54D6}" dt="2025-03-08T00:46:35.041" v="3512"/>
          <pc:sldLayoutMkLst>
            <pc:docMk/>
            <pc:sldMasterMk cId="3876694576" sldId="2147484354"/>
            <pc:sldLayoutMk cId="3729928830" sldId="2147484444"/>
          </pc:sldLayoutMkLst>
        </pc:sldLayoutChg>
        <pc:sldLayoutChg chg="modSp mod ord">
          <pc:chgData name="Renee Luque" userId="24b01a1d-1c91-492f-b0ec-f8dd3574c772" providerId="ADAL" clId="{D4931939-F369-4071-A8B7-11CFC44E54D6}" dt="2025-03-08T00:46:35.041" v="3512"/>
          <pc:sldLayoutMkLst>
            <pc:docMk/>
            <pc:sldMasterMk cId="3876694576" sldId="2147484354"/>
            <pc:sldLayoutMk cId="134430678" sldId="2147484445"/>
          </pc:sldLayoutMkLst>
        </pc:sldLayoutChg>
        <pc:sldLayoutChg chg="modSp mod ord">
          <pc:chgData name="Renee Luque" userId="24b01a1d-1c91-492f-b0ec-f8dd3574c772" providerId="ADAL" clId="{D4931939-F369-4071-A8B7-11CFC44E54D6}" dt="2025-03-08T00:46:35.041" v="3512"/>
          <pc:sldLayoutMkLst>
            <pc:docMk/>
            <pc:sldMasterMk cId="3876694576" sldId="2147484354"/>
            <pc:sldLayoutMk cId="337489670" sldId="2147484446"/>
          </pc:sldLayoutMkLst>
        </pc:sldLayoutChg>
        <pc:sldLayoutChg chg="modSp mod ord">
          <pc:chgData name="Renee Luque" userId="24b01a1d-1c91-492f-b0ec-f8dd3574c772" providerId="ADAL" clId="{D4931939-F369-4071-A8B7-11CFC44E54D6}" dt="2025-03-08T00:46:35.041" v="3512"/>
          <pc:sldLayoutMkLst>
            <pc:docMk/>
            <pc:sldMasterMk cId="3876694576" sldId="2147484354"/>
            <pc:sldLayoutMk cId="3665573051" sldId="2147484447"/>
          </pc:sldLayoutMkLst>
        </pc:sldLayoutChg>
        <pc:sldLayoutChg chg="modSp mod ord">
          <pc:chgData name="Renee Luque" userId="24b01a1d-1c91-492f-b0ec-f8dd3574c772" providerId="ADAL" clId="{D4931939-F369-4071-A8B7-11CFC44E54D6}" dt="2025-03-08T00:46:35.041" v="3512"/>
          <pc:sldLayoutMkLst>
            <pc:docMk/>
            <pc:sldMasterMk cId="3876694576" sldId="2147484354"/>
            <pc:sldLayoutMk cId="351810945" sldId="2147484448"/>
          </pc:sldLayoutMkLst>
        </pc:sldLayoutChg>
        <pc:sldLayoutChg chg="modSp mod ord">
          <pc:chgData name="Renee Luque" userId="24b01a1d-1c91-492f-b0ec-f8dd3574c772" providerId="ADAL" clId="{D4931939-F369-4071-A8B7-11CFC44E54D6}" dt="2025-03-08T00:46:35.041" v="3512"/>
          <pc:sldLayoutMkLst>
            <pc:docMk/>
            <pc:sldMasterMk cId="3876694576" sldId="2147484354"/>
            <pc:sldLayoutMk cId="2381076914" sldId="2147484449"/>
          </pc:sldLayoutMkLst>
        </pc:sldLayoutChg>
        <pc:sldLayoutChg chg="modSp mod ord">
          <pc:chgData name="Renee Luque" userId="24b01a1d-1c91-492f-b0ec-f8dd3574c772" providerId="ADAL" clId="{D4931939-F369-4071-A8B7-11CFC44E54D6}" dt="2025-03-08T00:46:35.041" v="3512"/>
          <pc:sldLayoutMkLst>
            <pc:docMk/>
            <pc:sldMasterMk cId="3876694576" sldId="2147484354"/>
            <pc:sldLayoutMk cId="3637047671" sldId="2147484450"/>
          </pc:sldLayoutMkLst>
        </pc:sldLayoutChg>
        <pc:sldLayoutChg chg="modSp mod ord">
          <pc:chgData name="Renee Luque" userId="24b01a1d-1c91-492f-b0ec-f8dd3574c772" providerId="ADAL" clId="{D4931939-F369-4071-A8B7-11CFC44E54D6}" dt="2025-03-08T00:46:35.041" v="3512"/>
          <pc:sldLayoutMkLst>
            <pc:docMk/>
            <pc:sldMasterMk cId="3876694576" sldId="2147484354"/>
            <pc:sldLayoutMk cId="479028583" sldId="2147484451"/>
          </pc:sldLayoutMkLst>
        </pc:sldLayoutChg>
        <pc:sldLayoutChg chg="modSp mod ord">
          <pc:chgData name="Renee Luque" userId="24b01a1d-1c91-492f-b0ec-f8dd3574c772" providerId="ADAL" clId="{D4931939-F369-4071-A8B7-11CFC44E54D6}" dt="2025-03-08T00:46:35.041" v="3512"/>
          <pc:sldLayoutMkLst>
            <pc:docMk/>
            <pc:sldMasterMk cId="3876694576" sldId="2147484354"/>
            <pc:sldLayoutMk cId="2268533709" sldId="2147484452"/>
          </pc:sldLayoutMkLst>
        </pc:sldLayoutChg>
        <pc:sldLayoutChg chg="modSp mod ord">
          <pc:chgData name="Renee Luque" userId="24b01a1d-1c91-492f-b0ec-f8dd3574c772" providerId="ADAL" clId="{D4931939-F369-4071-A8B7-11CFC44E54D6}" dt="2025-03-08T00:46:35.093" v="3515"/>
          <pc:sldLayoutMkLst>
            <pc:docMk/>
            <pc:sldMasterMk cId="3876694576" sldId="2147484354"/>
            <pc:sldLayoutMk cId="3602815674" sldId="2147484519"/>
          </pc:sldLayoutMkLst>
        </pc:sldLayoutChg>
        <pc:sldLayoutChg chg="modSp mod ord">
          <pc:chgData name="Renee Luque" userId="24b01a1d-1c91-492f-b0ec-f8dd3574c772" providerId="ADAL" clId="{D4931939-F369-4071-A8B7-11CFC44E54D6}" dt="2025-03-08T00:46:35.093" v="3515"/>
          <pc:sldLayoutMkLst>
            <pc:docMk/>
            <pc:sldMasterMk cId="3876694576" sldId="2147484354"/>
            <pc:sldLayoutMk cId="1848902039" sldId="2147484520"/>
          </pc:sldLayoutMkLst>
        </pc:sldLayoutChg>
        <pc:sldLayoutChg chg="modSp mod ord">
          <pc:chgData name="Renee Luque" userId="24b01a1d-1c91-492f-b0ec-f8dd3574c772" providerId="ADAL" clId="{D4931939-F369-4071-A8B7-11CFC44E54D6}" dt="2025-03-08T00:46:35.093" v="3515"/>
          <pc:sldLayoutMkLst>
            <pc:docMk/>
            <pc:sldMasterMk cId="3876694576" sldId="2147484354"/>
            <pc:sldLayoutMk cId="1282158512" sldId="2147484521"/>
          </pc:sldLayoutMkLst>
        </pc:sldLayoutChg>
        <pc:sldLayoutChg chg="modSp mod ord">
          <pc:chgData name="Renee Luque" userId="24b01a1d-1c91-492f-b0ec-f8dd3574c772" providerId="ADAL" clId="{D4931939-F369-4071-A8B7-11CFC44E54D6}" dt="2025-03-08T00:46:35.093" v="3515"/>
          <pc:sldLayoutMkLst>
            <pc:docMk/>
            <pc:sldMasterMk cId="3876694576" sldId="2147484354"/>
            <pc:sldLayoutMk cId="3903630968" sldId="2147484522"/>
          </pc:sldLayoutMkLst>
        </pc:sldLayoutChg>
        <pc:sldLayoutChg chg="modSp mod ord">
          <pc:chgData name="Renee Luque" userId="24b01a1d-1c91-492f-b0ec-f8dd3574c772" providerId="ADAL" clId="{D4931939-F369-4071-A8B7-11CFC44E54D6}" dt="2025-03-08T00:46:35.093" v="3515"/>
          <pc:sldLayoutMkLst>
            <pc:docMk/>
            <pc:sldMasterMk cId="3876694576" sldId="2147484354"/>
            <pc:sldLayoutMk cId="1986949903" sldId="2147484523"/>
          </pc:sldLayoutMkLst>
        </pc:sldLayoutChg>
        <pc:sldLayoutChg chg="modSp mod ord">
          <pc:chgData name="Renee Luque" userId="24b01a1d-1c91-492f-b0ec-f8dd3574c772" providerId="ADAL" clId="{D4931939-F369-4071-A8B7-11CFC44E54D6}" dt="2025-03-08T00:46:35.093" v="3515"/>
          <pc:sldLayoutMkLst>
            <pc:docMk/>
            <pc:sldMasterMk cId="3876694576" sldId="2147484354"/>
            <pc:sldLayoutMk cId="3602475913" sldId="2147484524"/>
          </pc:sldLayoutMkLst>
        </pc:sldLayoutChg>
        <pc:sldLayoutChg chg="modSp mod ord">
          <pc:chgData name="Renee Luque" userId="24b01a1d-1c91-492f-b0ec-f8dd3574c772" providerId="ADAL" clId="{D4931939-F369-4071-A8B7-11CFC44E54D6}" dt="2025-03-08T00:46:35.093" v="3515"/>
          <pc:sldLayoutMkLst>
            <pc:docMk/>
            <pc:sldMasterMk cId="3876694576" sldId="2147484354"/>
            <pc:sldLayoutMk cId="713965037" sldId="2147484525"/>
          </pc:sldLayoutMkLst>
        </pc:sldLayoutChg>
        <pc:sldLayoutChg chg="modSp mod ord">
          <pc:chgData name="Renee Luque" userId="24b01a1d-1c91-492f-b0ec-f8dd3574c772" providerId="ADAL" clId="{D4931939-F369-4071-A8B7-11CFC44E54D6}" dt="2025-03-08T00:46:35.093" v="3515"/>
          <pc:sldLayoutMkLst>
            <pc:docMk/>
            <pc:sldMasterMk cId="3876694576" sldId="2147484354"/>
            <pc:sldLayoutMk cId="2060843561" sldId="2147484526"/>
          </pc:sldLayoutMkLst>
        </pc:sldLayoutChg>
        <pc:sldLayoutChg chg="modSp mod ord">
          <pc:chgData name="Renee Luque" userId="24b01a1d-1c91-492f-b0ec-f8dd3574c772" providerId="ADAL" clId="{D4931939-F369-4071-A8B7-11CFC44E54D6}" dt="2025-03-08T00:46:35.093" v="3515"/>
          <pc:sldLayoutMkLst>
            <pc:docMk/>
            <pc:sldMasterMk cId="3876694576" sldId="2147484354"/>
            <pc:sldLayoutMk cId="625230757" sldId="2147484527"/>
          </pc:sldLayoutMkLst>
        </pc:sldLayoutChg>
        <pc:sldLayoutChg chg="modSp mod ord">
          <pc:chgData name="Renee Luque" userId="24b01a1d-1c91-492f-b0ec-f8dd3574c772" providerId="ADAL" clId="{D4931939-F369-4071-A8B7-11CFC44E54D6}" dt="2025-03-08T00:46:35.093" v="3515"/>
          <pc:sldLayoutMkLst>
            <pc:docMk/>
            <pc:sldMasterMk cId="3876694576" sldId="2147484354"/>
            <pc:sldLayoutMk cId="2232998420" sldId="2147484528"/>
          </pc:sldLayoutMkLst>
        </pc:sldLayoutChg>
        <pc:sldLayoutChg chg="modSp mod ord">
          <pc:chgData name="Renee Luque" userId="24b01a1d-1c91-492f-b0ec-f8dd3574c772" providerId="ADAL" clId="{D4931939-F369-4071-A8B7-11CFC44E54D6}" dt="2025-03-08T00:46:35.093" v="3515"/>
          <pc:sldLayoutMkLst>
            <pc:docMk/>
            <pc:sldMasterMk cId="3876694576" sldId="2147484354"/>
            <pc:sldLayoutMk cId="2924393129" sldId="2147484529"/>
          </pc:sldLayoutMkLst>
        </pc:sldLayoutChg>
      </pc:sldMasterChg>
      <pc:sldMasterChg chg="del sldLayoutOrd">
        <pc:chgData name="Renee Luque" userId="24b01a1d-1c91-492f-b0ec-f8dd3574c772" providerId="ADAL" clId="{D4931939-F369-4071-A8B7-11CFC44E54D6}" dt="2025-03-06T19:17:10.606" v="2610"/>
        <pc:sldMasterMkLst>
          <pc:docMk/>
          <pc:sldMasterMk cId="956782853" sldId="2147484368"/>
        </pc:sldMasterMkLst>
      </pc:sldMasterChg>
      <pc:sldMasterChg chg="del sldLayoutOrd">
        <pc:chgData name="Renee Luque" userId="24b01a1d-1c91-492f-b0ec-f8dd3574c772" providerId="ADAL" clId="{D4931939-F369-4071-A8B7-11CFC44E54D6}" dt="2025-03-06T19:17:10.606" v="2611"/>
        <pc:sldMasterMkLst>
          <pc:docMk/>
          <pc:sldMasterMk cId="21219862" sldId="2147484417"/>
        </pc:sldMasterMkLst>
      </pc:sldMasterChg>
      <pc:sldMasterChg chg="del sldLayoutOrd">
        <pc:chgData name="Renee Luque" userId="24b01a1d-1c91-492f-b0ec-f8dd3574c772" providerId="ADAL" clId="{D4931939-F369-4071-A8B7-11CFC44E54D6}" dt="2025-03-06T19:17:10.606" v="2612"/>
        <pc:sldMasterMkLst>
          <pc:docMk/>
          <pc:sldMasterMk cId="1856590618" sldId="2147484429"/>
        </pc:sldMasterMkLst>
      </pc:sldMasterChg>
      <pc:sldMasterChg chg="del sldLayoutOrd">
        <pc:chgData name="Renee Luque" userId="24b01a1d-1c91-492f-b0ec-f8dd3574c772" providerId="ADAL" clId="{D4931939-F369-4071-A8B7-11CFC44E54D6}" dt="2025-03-08T00:46:36.916" v="3519"/>
        <pc:sldMasterMkLst>
          <pc:docMk/>
          <pc:sldMasterMk cId="525434636" sldId="2147484441"/>
        </pc:sldMasterMkLst>
      </pc:sldMasterChg>
      <pc:sldMasterChg chg="del sldLayoutOrd">
        <pc:chgData name="Renee Luque" userId="24b01a1d-1c91-492f-b0ec-f8dd3574c772" providerId="ADAL" clId="{D4931939-F369-4071-A8B7-11CFC44E54D6}" dt="2025-03-08T00:46:36.916" v="3520"/>
        <pc:sldMasterMkLst>
          <pc:docMk/>
          <pc:sldMasterMk cId="4201410368" sldId="2147484453"/>
        </pc:sldMasterMkLst>
      </pc:sldMasterChg>
      <pc:sldMasterChg chg="del sldLayoutOrd">
        <pc:chgData name="Renee Luque" userId="24b01a1d-1c91-492f-b0ec-f8dd3574c772" providerId="ADAL" clId="{D4931939-F369-4071-A8B7-11CFC44E54D6}" dt="2025-03-08T00:46:36.918" v="3521"/>
        <pc:sldMasterMkLst>
          <pc:docMk/>
          <pc:sldMasterMk cId="2524252574" sldId="2147484502"/>
        </pc:sldMasterMkLst>
      </pc:sldMasterChg>
      <pc:sldMasterChg chg="del sldLayoutOrd">
        <pc:chgData name="Renee Luque" userId="24b01a1d-1c91-492f-b0ec-f8dd3574c772" providerId="ADAL" clId="{D4931939-F369-4071-A8B7-11CFC44E54D6}" dt="2025-03-08T00:46:36.918" v="3522"/>
        <pc:sldMasterMkLst>
          <pc:docMk/>
          <pc:sldMasterMk cId="3197495693" sldId="2147484518"/>
        </pc:sldMasterMkLst>
      </pc:sldMasterChg>
      <pc:sldMasterChg chg="del sldLayoutOrd">
        <pc:chgData name="Renee Luque" userId="24b01a1d-1c91-492f-b0ec-f8dd3574c772" providerId="ADAL" clId="{D4931939-F369-4071-A8B7-11CFC44E54D6}" dt="2025-03-08T00:46:36.918" v="3523"/>
        <pc:sldMasterMkLst>
          <pc:docMk/>
          <pc:sldMasterMk cId="4140014192" sldId="2147484593"/>
        </pc:sldMasterMkLst>
      </pc:sldMasterChg>
      <pc:sldMasterChg chg="del sldLayoutOrd">
        <pc:chgData name="Renee Luque" userId="24b01a1d-1c91-492f-b0ec-f8dd3574c772" providerId="ADAL" clId="{D4931939-F369-4071-A8B7-11CFC44E54D6}" dt="2025-03-08T00:46:36.918" v="3524"/>
        <pc:sldMasterMkLst>
          <pc:docMk/>
          <pc:sldMasterMk cId="1194915570" sldId="2147484619"/>
        </pc:sldMasterMkLst>
      </pc:sldMasterChg>
    </pc:docChg>
  </pc:docChgLst>
  <pc:docChgLst>
    <pc:chgData name="Isis Greenspan" userId="464bb143-1349-4605-a567-29b98f388ffb" providerId="ADAL" clId="{DE9925B2-3673-4EE6-BA02-78F91E4B2BE0}"/>
    <pc:docChg chg="undo redo custSel addSld delSld modSld sldOrd delMainMaster modMainMaster">
      <pc:chgData name="Isis Greenspan" userId="464bb143-1349-4605-a567-29b98f388ffb" providerId="ADAL" clId="{DE9925B2-3673-4EE6-BA02-78F91E4B2BE0}" dt="2025-03-12T21:51:08.786" v="16154" actId="47"/>
      <pc:docMkLst>
        <pc:docMk/>
      </pc:docMkLst>
      <pc:sldChg chg="addSp delSp modSp mod modClrScheme modShow chgLayout">
        <pc:chgData name="Isis Greenspan" userId="464bb143-1349-4605-a567-29b98f388ffb" providerId="ADAL" clId="{DE9925B2-3673-4EE6-BA02-78F91E4B2BE0}" dt="2025-02-25T18:48:03.056" v="1102" actId="1076"/>
        <pc:sldMkLst>
          <pc:docMk/>
          <pc:sldMk cId="1914389831" sldId="256"/>
        </pc:sldMkLst>
      </pc:sldChg>
      <pc:sldChg chg="del">
        <pc:chgData name="Isis Greenspan" userId="464bb143-1349-4605-a567-29b98f388ffb" providerId="ADAL" clId="{DE9925B2-3673-4EE6-BA02-78F91E4B2BE0}" dt="2025-02-28T00:16:35.513" v="3153" actId="47"/>
        <pc:sldMkLst>
          <pc:docMk/>
          <pc:sldMk cId="2736480193" sldId="257"/>
        </pc:sldMkLst>
      </pc:sldChg>
      <pc:sldChg chg="addSp delSp modSp mod ord modShow">
        <pc:chgData name="Isis Greenspan" userId="464bb143-1349-4605-a567-29b98f388ffb" providerId="ADAL" clId="{DE9925B2-3673-4EE6-BA02-78F91E4B2BE0}" dt="2025-03-11T16:34:07.597" v="13155" actId="962"/>
        <pc:sldMkLst>
          <pc:docMk/>
          <pc:sldMk cId="1175495236" sldId="258"/>
        </pc:sldMkLst>
      </pc:sldChg>
      <pc:sldChg chg="addSp modSp mod">
        <pc:chgData name="Isis Greenspan" userId="464bb143-1349-4605-a567-29b98f388ffb" providerId="ADAL" clId="{DE9925B2-3673-4EE6-BA02-78F91E4B2BE0}" dt="2025-02-25T21:55:04.684" v="2160" actId="20577"/>
        <pc:sldMkLst>
          <pc:docMk/>
          <pc:sldMk cId="1348169048" sldId="258"/>
        </pc:sldMkLst>
      </pc:sldChg>
      <pc:sldChg chg="addSp modSp mod">
        <pc:chgData name="Isis Greenspan" userId="464bb143-1349-4605-a567-29b98f388ffb" providerId="ADAL" clId="{DE9925B2-3673-4EE6-BA02-78F91E4B2BE0}" dt="2025-02-25T21:33:18.592" v="1846" actId="1076"/>
        <pc:sldMkLst>
          <pc:docMk/>
          <pc:sldMk cId="181039439" sldId="259"/>
        </pc:sldMkLst>
      </pc:sldChg>
      <pc:sldChg chg="addSp delSp modSp mod modShow">
        <pc:chgData name="Isis Greenspan" userId="464bb143-1349-4605-a567-29b98f388ffb" providerId="ADAL" clId="{DE9925B2-3673-4EE6-BA02-78F91E4B2BE0}" dt="2025-03-11T16:40:26.172" v="13296"/>
        <pc:sldMkLst>
          <pc:docMk/>
          <pc:sldMk cId="2241576380" sldId="261"/>
        </pc:sldMkLst>
      </pc:sldChg>
      <pc:sldChg chg="mod modShow">
        <pc:chgData name="Isis Greenspan" userId="464bb143-1349-4605-a567-29b98f388ffb" providerId="ADAL" clId="{DE9925B2-3673-4EE6-BA02-78F91E4B2BE0}" dt="2025-03-05T21:08:29.042" v="7076" actId="729"/>
        <pc:sldMkLst>
          <pc:docMk/>
          <pc:sldMk cId="3543794530" sldId="262"/>
        </pc:sldMkLst>
      </pc:sldChg>
      <pc:sldChg chg="mod modShow">
        <pc:chgData name="Isis Greenspan" userId="464bb143-1349-4605-a567-29b98f388ffb" providerId="ADAL" clId="{DE9925B2-3673-4EE6-BA02-78F91E4B2BE0}" dt="2025-03-05T21:08:25.639" v="7075" actId="729"/>
        <pc:sldMkLst>
          <pc:docMk/>
          <pc:sldMk cId="3230881519" sldId="264"/>
        </pc:sldMkLst>
      </pc:sldChg>
      <pc:sldChg chg="modNotes modNotesTx">
        <pc:chgData name="Isis Greenspan" userId="464bb143-1349-4605-a567-29b98f388ffb" providerId="ADAL" clId="{DE9925B2-3673-4EE6-BA02-78F91E4B2BE0}" dt="2025-03-06T22:16:00.982" v="9814" actId="115"/>
        <pc:sldMkLst>
          <pc:docMk/>
          <pc:sldMk cId="2042414501" sldId="265"/>
        </pc:sldMkLst>
      </pc:sldChg>
      <pc:sldChg chg="modSp mod modNotes">
        <pc:chgData name="Isis Greenspan" userId="464bb143-1349-4605-a567-29b98f388ffb" providerId="ADAL" clId="{DE9925B2-3673-4EE6-BA02-78F91E4B2BE0}" dt="2025-03-11T15:47:02.740" v="12786" actId="20577"/>
        <pc:sldMkLst>
          <pc:docMk/>
          <pc:sldMk cId="3474816942" sldId="3797"/>
        </pc:sldMkLst>
      </pc:sldChg>
      <pc:sldChg chg="modSp mod">
        <pc:chgData name="Isis Greenspan" userId="464bb143-1349-4605-a567-29b98f388ffb" providerId="ADAL" clId="{DE9925B2-3673-4EE6-BA02-78F91E4B2BE0}" dt="2025-03-08T00:33:56.459" v="10600" actId="207"/>
        <pc:sldMkLst>
          <pc:docMk/>
          <pc:sldMk cId="1735338308" sldId="3862"/>
        </pc:sldMkLst>
      </pc:sldChg>
      <pc:sldChg chg="modSp mod modNotes">
        <pc:chgData name="Isis Greenspan" userId="464bb143-1349-4605-a567-29b98f388ffb" providerId="ADAL" clId="{DE9925B2-3673-4EE6-BA02-78F91E4B2BE0}" dt="2025-03-11T15:55:18.305" v="12870" actId="20577"/>
        <pc:sldMkLst>
          <pc:docMk/>
          <pc:sldMk cId="1835160016" sldId="3866"/>
        </pc:sldMkLst>
      </pc:sldChg>
      <pc:sldChg chg="addSp delSp modSp mod modNotes modNotesTx">
        <pc:chgData name="Isis Greenspan" userId="464bb143-1349-4605-a567-29b98f388ffb" providerId="ADAL" clId="{DE9925B2-3673-4EE6-BA02-78F91E4B2BE0}" dt="2025-03-12T19:36:26.188" v="16096" actId="20577"/>
        <pc:sldMkLst>
          <pc:docMk/>
          <pc:sldMk cId="49976563" sldId="3888"/>
        </pc:sldMkLst>
      </pc:sldChg>
      <pc:sldChg chg="addSp modSp mod setBg">
        <pc:chgData name="Isis Greenspan" userId="464bb143-1349-4605-a567-29b98f388ffb" providerId="ADAL" clId="{DE9925B2-3673-4EE6-BA02-78F91E4B2BE0}" dt="2025-03-11T00:20:19.629" v="12190" actId="1076"/>
        <pc:sldMkLst>
          <pc:docMk/>
          <pc:sldMk cId="1415594505" sldId="3894"/>
        </pc:sldMkLst>
      </pc:sldChg>
      <pc:sldChg chg="modSp mod modNotes modNotesTx">
        <pc:chgData name="Isis Greenspan" userId="464bb143-1349-4605-a567-29b98f388ffb" providerId="ADAL" clId="{DE9925B2-3673-4EE6-BA02-78F91E4B2BE0}" dt="2025-03-11T16:49:04.018" v="13313" actId="20577"/>
        <pc:sldMkLst>
          <pc:docMk/>
          <pc:sldMk cId="1043593322" sldId="4377"/>
        </pc:sldMkLst>
      </pc:sldChg>
      <pc:sldChg chg="addSp delSp modSp mod setBg modShow modNotes modNotesTx">
        <pc:chgData name="Isis Greenspan" userId="464bb143-1349-4605-a567-29b98f388ffb" providerId="ADAL" clId="{DE9925B2-3673-4EE6-BA02-78F91E4B2BE0}" dt="2025-03-11T15:39:10.846" v="12753" actId="20577"/>
        <pc:sldMkLst>
          <pc:docMk/>
          <pc:sldMk cId="1685328245" sldId="4382"/>
        </pc:sldMkLst>
      </pc:sldChg>
      <pc:sldChg chg="modSp mod modShow modNotes modNotesTx">
        <pc:chgData name="Isis Greenspan" userId="464bb143-1349-4605-a567-29b98f388ffb" providerId="ADAL" clId="{DE9925B2-3673-4EE6-BA02-78F91E4B2BE0}" dt="2025-03-11T16:22:59.123" v="13106"/>
        <pc:sldMkLst>
          <pc:docMk/>
          <pc:sldMk cId="514438192" sldId="4383"/>
        </pc:sldMkLst>
      </pc:sldChg>
      <pc:sldChg chg="addSp delSp modSp mod ord modCm modNotes modNotesTx">
        <pc:chgData name="Isis Greenspan" userId="464bb143-1349-4605-a567-29b98f388ffb" providerId="ADAL" clId="{DE9925B2-3673-4EE6-BA02-78F91E4B2BE0}" dt="2025-03-12T14:59:46.065" v="16016" actId="14100"/>
        <pc:sldMkLst>
          <pc:docMk/>
          <pc:sldMk cId="2780700539" sldId="4387"/>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DE9925B2-3673-4EE6-BA02-78F91E4B2BE0}" dt="2025-03-04T20:23:56.072" v="6023" actId="20577"/>
              <pc2:cmMkLst xmlns:pc2="http://schemas.microsoft.com/office/powerpoint/2019/9/main/command">
                <pc:docMk/>
                <pc:sldMk cId="2780700539" sldId="4387"/>
                <pc2:cmMk id="{E68AFD22-1910-4F39-8119-DCB0C16608A5}"/>
              </pc2:cmMkLst>
            </pc226:cmChg>
          </p:ext>
        </pc:extLst>
      </pc:sldChg>
      <pc:sldChg chg="modSp mod modNotes modNotesTx">
        <pc:chgData name="Isis Greenspan" userId="464bb143-1349-4605-a567-29b98f388ffb" providerId="ADAL" clId="{DE9925B2-3673-4EE6-BA02-78F91E4B2BE0}" dt="2025-03-11T21:14:45.514" v="14821" actId="3064"/>
        <pc:sldMkLst>
          <pc:docMk/>
          <pc:sldMk cId="2278483835" sldId="4392"/>
        </pc:sldMkLst>
      </pc:sldChg>
      <pc:sldChg chg="addSp delSp modSp mod setBg">
        <pc:chgData name="Isis Greenspan" userId="464bb143-1349-4605-a567-29b98f388ffb" providerId="ADAL" clId="{DE9925B2-3673-4EE6-BA02-78F91E4B2BE0}" dt="2025-03-11T00:17:59.125" v="12184" actId="1076"/>
        <pc:sldMkLst>
          <pc:docMk/>
          <pc:sldMk cId="226029795" sldId="4400"/>
        </pc:sldMkLst>
      </pc:sldChg>
      <pc:sldChg chg="modSp mod modNotes modNotesTx">
        <pc:chgData name="Isis Greenspan" userId="464bb143-1349-4605-a567-29b98f388ffb" providerId="ADAL" clId="{DE9925B2-3673-4EE6-BA02-78F91E4B2BE0}" dt="2025-03-11T19:34:50.739" v="13814" actId="207"/>
        <pc:sldMkLst>
          <pc:docMk/>
          <pc:sldMk cId="466976764" sldId="4408"/>
        </pc:sldMkLst>
      </pc:sldChg>
      <pc:sldChg chg="modSp mod modNotes">
        <pc:chgData name="Isis Greenspan" userId="464bb143-1349-4605-a567-29b98f388ffb" providerId="ADAL" clId="{DE9925B2-3673-4EE6-BA02-78F91E4B2BE0}" dt="2025-03-12T21:45:33.006" v="16116" actId="403"/>
        <pc:sldMkLst>
          <pc:docMk/>
          <pc:sldMk cId="3833931910" sldId="4412"/>
        </pc:sldMkLst>
      </pc:sldChg>
      <pc:sldChg chg="addSp delSp modSp mod setBg modNotes modNotesTx">
        <pc:chgData name="Isis Greenspan" userId="464bb143-1349-4605-a567-29b98f388ffb" providerId="ADAL" clId="{DE9925B2-3673-4EE6-BA02-78F91E4B2BE0}" dt="2025-03-11T21:15:15.171" v="14823" actId="20577"/>
        <pc:sldMkLst>
          <pc:docMk/>
          <pc:sldMk cId="2622309161" sldId="4413"/>
        </pc:sldMkLst>
      </pc:sldChg>
      <pc:sldChg chg="modSp mod modClrScheme chgLayout modNotes">
        <pc:chgData name="Isis Greenspan" userId="464bb143-1349-4605-a567-29b98f388ffb" providerId="ADAL" clId="{DE9925B2-3673-4EE6-BA02-78F91E4B2BE0}" dt="2025-03-11T23:03:47.638" v="15915" actId="207"/>
        <pc:sldMkLst>
          <pc:docMk/>
          <pc:sldMk cId="196391462" sldId="4427"/>
        </pc:sldMkLst>
      </pc:sldChg>
      <pc:sldChg chg="addSp delSp modSp mod ord modShow chgLayout modNotes modNotesTx">
        <pc:chgData name="Isis Greenspan" userId="464bb143-1349-4605-a567-29b98f388ffb" providerId="ADAL" clId="{DE9925B2-3673-4EE6-BA02-78F91E4B2BE0}" dt="2025-03-11T21:30:55.676" v="14863" actId="729"/>
        <pc:sldMkLst>
          <pc:docMk/>
          <pc:sldMk cId="1205984531" sldId="4428"/>
        </pc:sldMkLst>
      </pc:sldChg>
      <pc:sldChg chg="addSp delSp modSp mod">
        <pc:chgData name="Isis Greenspan" userId="464bb143-1349-4605-a567-29b98f388ffb" providerId="ADAL" clId="{DE9925B2-3673-4EE6-BA02-78F91E4B2BE0}" dt="2025-03-12T17:38:51.849" v="16031" actId="404"/>
        <pc:sldMkLst>
          <pc:docMk/>
          <pc:sldMk cId="1573420007" sldId="4434"/>
        </pc:sldMkLst>
      </pc:sldChg>
      <pc:sldChg chg="addSp modSp mod modNotes modNotesTx">
        <pc:chgData name="Isis Greenspan" userId="464bb143-1349-4605-a567-29b98f388ffb" providerId="ADAL" clId="{DE9925B2-3673-4EE6-BA02-78F91E4B2BE0}" dt="2025-03-12T15:54:26.212" v="16019" actId="20577"/>
        <pc:sldMkLst>
          <pc:docMk/>
          <pc:sldMk cId="1048133018" sldId="4439"/>
        </pc:sldMkLst>
      </pc:sldChg>
      <pc:sldChg chg="modSp mod setBg modNotes modNotesTx">
        <pc:chgData name="Isis Greenspan" userId="464bb143-1349-4605-a567-29b98f388ffb" providerId="ADAL" clId="{DE9925B2-3673-4EE6-BA02-78F91E4B2BE0}" dt="2025-03-11T21:02:21.957" v="14482" actId="20577"/>
        <pc:sldMkLst>
          <pc:docMk/>
          <pc:sldMk cId="271586831" sldId="4441"/>
        </pc:sldMkLst>
      </pc:sldChg>
      <pc:sldChg chg="addSp modSp setBg modNotesTx">
        <pc:chgData name="Isis Greenspan" userId="464bb143-1349-4605-a567-29b98f388ffb" providerId="ADAL" clId="{DE9925B2-3673-4EE6-BA02-78F91E4B2BE0}" dt="2025-03-12T16:58:05.034" v="16025" actId="20577"/>
        <pc:sldMkLst>
          <pc:docMk/>
          <pc:sldMk cId="2055835750" sldId="4450"/>
        </pc:sldMkLst>
      </pc:sldChg>
      <pc:sldChg chg="addSp delSp modSp mod">
        <pc:chgData name="Isis Greenspan" userId="464bb143-1349-4605-a567-29b98f388ffb" providerId="ADAL" clId="{DE9925B2-3673-4EE6-BA02-78F91E4B2BE0}" dt="2025-03-10T22:33:56.782" v="10969" actId="478"/>
        <pc:sldMkLst>
          <pc:docMk/>
          <pc:sldMk cId="2475378912" sldId="4454"/>
        </pc:sldMkLst>
      </pc:sldChg>
      <pc:sldChg chg="modSp mod modNotes modNotesTx">
        <pc:chgData name="Isis Greenspan" userId="464bb143-1349-4605-a567-29b98f388ffb" providerId="ADAL" clId="{DE9925B2-3673-4EE6-BA02-78F91E4B2BE0}" dt="2025-03-12T16:59:42.538" v="16027" actId="20577"/>
        <pc:sldMkLst>
          <pc:docMk/>
          <pc:sldMk cId="2411133299" sldId="4455"/>
        </pc:sldMkLst>
      </pc:sldChg>
      <pc:sldChg chg="modSp mod modNotes modNotesTx">
        <pc:chgData name="Isis Greenspan" userId="464bb143-1349-4605-a567-29b98f388ffb" providerId="ADAL" clId="{DE9925B2-3673-4EE6-BA02-78F91E4B2BE0}" dt="2025-03-11T23:01:48.716" v="15914" actId="113"/>
        <pc:sldMkLst>
          <pc:docMk/>
          <pc:sldMk cId="1032880600" sldId="4458"/>
        </pc:sldMkLst>
      </pc:sldChg>
      <pc:sldChg chg="modNotesTx">
        <pc:chgData name="Isis Greenspan" userId="464bb143-1349-4605-a567-29b98f388ffb" providerId="ADAL" clId="{DE9925B2-3673-4EE6-BA02-78F91E4B2BE0}" dt="2025-03-12T21:50:23.100" v="16153" actId="20577"/>
        <pc:sldMkLst>
          <pc:docMk/>
          <pc:sldMk cId="2999505099" sldId="4647"/>
        </pc:sldMkLst>
      </pc:sldChg>
      <pc:sldChg chg="modSp mod modNotes modNotesTx">
        <pc:chgData name="Isis Greenspan" userId="464bb143-1349-4605-a567-29b98f388ffb" providerId="ADAL" clId="{DE9925B2-3673-4EE6-BA02-78F91E4B2BE0}" dt="2025-03-11T22:14:19.470" v="15556" actId="20577"/>
        <pc:sldMkLst>
          <pc:docMk/>
          <pc:sldMk cId="985290986" sldId="4654"/>
        </pc:sldMkLst>
      </pc:sldChg>
      <pc:sldChg chg="modSp mod modNotes modNotesTx">
        <pc:chgData name="Isis Greenspan" userId="464bb143-1349-4605-a567-29b98f388ffb" providerId="ADAL" clId="{DE9925B2-3673-4EE6-BA02-78F91E4B2BE0}" dt="2025-03-11T23:22:12.369" v="15931"/>
        <pc:sldMkLst>
          <pc:docMk/>
          <pc:sldMk cId="1839908883" sldId="4657"/>
        </pc:sldMkLst>
      </pc:sldChg>
      <pc:sldChg chg="modSp mod modNotes modNotesTx">
        <pc:chgData name="Isis Greenspan" userId="464bb143-1349-4605-a567-29b98f388ffb" providerId="ADAL" clId="{DE9925B2-3673-4EE6-BA02-78F91E4B2BE0}" dt="2025-03-11T23:22:27.604" v="15934"/>
        <pc:sldMkLst>
          <pc:docMk/>
          <pc:sldMk cId="4233199172" sldId="4658"/>
        </pc:sldMkLst>
      </pc:sldChg>
      <pc:sldChg chg="modSp mod modNotes modNotesTx">
        <pc:chgData name="Isis Greenspan" userId="464bb143-1349-4605-a567-29b98f388ffb" providerId="ADAL" clId="{DE9925B2-3673-4EE6-BA02-78F91E4B2BE0}" dt="2025-03-11T23:22:41.421" v="15937"/>
        <pc:sldMkLst>
          <pc:docMk/>
          <pc:sldMk cId="1646490003" sldId="4659"/>
        </pc:sldMkLst>
      </pc:sldChg>
      <pc:sldChg chg="modNotes">
        <pc:chgData name="Isis Greenspan" userId="464bb143-1349-4605-a567-29b98f388ffb" providerId="ADAL" clId="{DE9925B2-3673-4EE6-BA02-78F91E4B2BE0}" dt="2025-03-11T15:59:50.119" v="12924" actId="20577"/>
        <pc:sldMkLst>
          <pc:docMk/>
          <pc:sldMk cId="3469197545" sldId="4675"/>
        </pc:sldMkLst>
      </pc:sldChg>
      <pc:sldChg chg="modSp mod modNotes modNotesTx">
        <pc:chgData name="Isis Greenspan" userId="464bb143-1349-4605-a567-29b98f388ffb" providerId="ADAL" clId="{DE9925B2-3673-4EE6-BA02-78F91E4B2BE0}" dt="2025-03-10T23:51:46.424" v="11596" actId="2711"/>
        <pc:sldMkLst>
          <pc:docMk/>
          <pc:sldMk cId="1298655666" sldId="4742"/>
        </pc:sldMkLst>
      </pc:sldChg>
      <pc:sldChg chg="modSp mod modNotes modNotesTx">
        <pc:chgData name="Isis Greenspan" userId="464bb143-1349-4605-a567-29b98f388ffb" providerId="ADAL" clId="{DE9925B2-3673-4EE6-BA02-78F91E4B2BE0}" dt="2025-03-11T22:14:28.345" v="15557" actId="2711"/>
        <pc:sldMkLst>
          <pc:docMk/>
          <pc:sldMk cId="15392770" sldId="4743"/>
        </pc:sldMkLst>
      </pc:sldChg>
      <pc:sldChg chg="modSp mod modNotes">
        <pc:chgData name="Isis Greenspan" userId="464bb143-1349-4605-a567-29b98f388ffb" providerId="ADAL" clId="{DE9925B2-3673-4EE6-BA02-78F91E4B2BE0}" dt="2025-03-10T23:49:50.490" v="11579"/>
        <pc:sldMkLst>
          <pc:docMk/>
          <pc:sldMk cId="1283054072" sldId="4795"/>
        </pc:sldMkLst>
      </pc:sldChg>
      <pc:sldChg chg="addSp delSp modSp mod modClrScheme chgLayout modNotes modNotesTx">
        <pc:chgData name="Isis Greenspan" userId="464bb143-1349-4605-a567-29b98f388ffb" providerId="ADAL" clId="{DE9925B2-3673-4EE6-BA02-78F91E4B2BE0}" dt="2025-03-10T23:56:00.529" v="11666" actId="12"/>
        <pc:sldMkLst>
          <pc:docMk/>
          <pc:sldMk cId="3294695842" sldId="4796"/>
        </pc:sldMkLst>
      </pc:sldChg>
      <pc:sldChg chg="modNotes">
        <pc:chgData name="Isis Greenspan" userId="464bb143-1349-4605-a567-29b98f388ffb" providerId="ADAL" clId="{DE9925B2-3673-4EE6-BA02-78F91E4B2BE0}" dt="2025-03-11T15:55:57.199" v="12882" actId="255"/>
        <pc:sldMkLst>
          <pc:docMk/>
          <pc:sldMk cId="2815059498" sldId="4857"/>
        </pc:sldMkLst>
      </pc:sldChg>
      <pc:sldChg chg="modSp mod modShow modNotes modNotesTx">
        <pc:chgData name="Isis Greenspan" userId="464bb143-1349-4605-a567-29b98f388ffb" providerId="ADAL" clId="{DE9925B2-3673-4EE6-BA02-78F91E4B2BE0}" dt="2025-03-11T22:19:12.992" v="15579" actId="12"/>
        <pc:sldMkLst>
          <pc:docMk/>
          <pc:sldMk cId="32515225" sldId="4873"/>
        </pc:sldMkLst>
      </pc:sldChg>
      <pc:sldChg chg="modSp mod">
        <pc:chgData name="Isis Greenspan" userId="464bb143-1349-4605-a567-29b98f388ffb" providerId="ADAL" clId="{DE9925B2-3673-4EE6-BA02-78F91E4B2BE0}" dt="2025-02-25T20:23:53.101" v="1520" actId="18131"/>
        <pc:sldMkLst>
          <pc:docMk/>
          <pc:sldMk cId="4101967880" sldId="4957"/>
        </pc:sldMkLst>
      </pc:sldChg>
      <pc:sldChg chg="addSp delSp modSp mod modNotes">
        <pc:chgData name="Isis Greenspan" userId="464bb143-1349-4605-a567-29b98f388ffb" providerId="ADAL" clId="{DE9925B2-3673-4EE6-BA02-78F91E4B2BE0}" dt="2025-03-11T22:13:48.486" v="15554" actId="20577"/>
        <pc:sldMkLst>
          <pc:docMk/>
          <pc:sldMk cId="2969773170" sldId="4964"/>
        </pc:sldMkLst>
      </pc:sldChg>
      <pc:sldChg chg="addSp modSp new mod ord setBg modShow modNotesTx">
        <pc:chgData name="Isis Greenspan" userId="464bb143-1349-4605-a567-29b98f388ffb" providerId="ADAL" clId="{DE9925B2-3673-4EE6-BA02-78F91E4B2BE0}" dt="2025-02-25T18:46:12.158" v="1098" actId="14100"/>
        <pc:sldMkLst>
          <pc:docMk/>
          <pc:sldMk cId="3941695064" sldId="4965"/>
        </pc:sldMkLst>
      </pc:sldChg>
      <pc:sldChg chg="addSp delSp modSp add del mod">
        <pc:chgData name="Isis Greenspan" userId="464bb143-1349-4605-a567-29b98f388ffb" providerId="ADAL" clId="{DE9925B2-3673-4EE6-BA02-78F91E4B2BE0}" dt="2025-02-25T18:27:49.911" v="981" actId="47"/>
        <pc:sldMkLst>
          <pc:docMk/>
          <pc:sldMk cId="3059125302" sldId="4966"/>
        </pc:sldMkLst>
      </pc:sldChg>
      <pc:sldChg chg="add del">
        <pc:chgData name="Isis Greenspan" userId="464bb143-1349-4605-a567-29b98f388ffb" providerId="ADAL" clId="{DE9925B2-3673-4EE6-BA02-78F91E4B2BE0}" dt="2025-02-25T18:14:46.714" v="883" actId="47"/>
        <pc:sldMkLst>
          <pc:docMk/>
          <pc:sldMk cId="1260310138" sldId="4967"/>
        </pc:sldMkLst>
      </pc:sldChg>
      <pc:sldChg chg="addSp delSp modSp new mod setBg modShow modNotesTx">
        <pc:chgData name="Isis Greenspan" userId="464bb143-1349-4605-a567-29b98f388ffb" providerId="ADAL" clId="{DE9925B2-3673-4EE6-BA02-78F91E4B2BE0}" dt="2025-02-25T19:16:38.647" v="1239" actId="2085"/>
        <pc:sldMkLst>
          <pc:docMk/>
          <pc:sldMk cId="3873141411" sldId="4968"/>
        </pc:sldMkLst>
      </pc:sldChg>
      <pc:sldChg chg="add del">
        <pc:chgData name="Isis Greenspan" userId="464bb143-1349-4605-a567-29b98f388ffb" providerId="ADAL" clId="{DE9925B2-3673-4EE6-BA02-78F91E4B2BE0}" dt="2025-02-25T17:20:12.767" v="586" actId="47"/>
        <pc:sldMkLst>
          <pc:docMk/>
          <pc:sldMk cId="2491343609" sldId="4969"/>
        </pc:sldMkLst>
      </pc:sldChg>
      <pc:sldChg chg="addSp delSp modSp add mod setBg modClrScheme modShow chgLayout modNotes modNotesTx">
        <pc:chgData name="Isis Greenspan" userId="464bb143-1349-4605-a567-29b98f388ffb" providerId="ADAL" clId="{DE9925B2-3673-4EE6-BA02-78F91E4B2BE0}" dt="2025-03-11T16:34:07.670" v="13159" actId="962"/>
        <pc:sldMkLst>
          <pc:docMk/>
          <pc:sldMk cId="3380266701" sldId="4969"/>
        </pc:sldMkLst>
      </pc:sldChg>
      <pc:sldChg chg="addSp delSp modSp add mod ord modNotes">
        <pc:chgData name="Isis Greenspan" userId="464bb143-1349-4605-a567-29b98f388ffb" providerId="ADAL" clId="{DE9925B2-3673-4EE6-BA02-78F91E4B2BE0}" dt="2025-03-11T16:38:05.604" v="13290" actId="33553"/>
        <pc:sldMkLst>
          <pc:docMk/>
          <pc:sldMk cId="248681927" sldId="4970"/>
        </pc:sldMkLst>
      </pc:sldChg>
      <pc:sldChg chg="addSp delSp modSp add del mod setBg">
        <pc:chgData name="Isis Greenspan" userId="464bb143-1349-4605-a567-29b98f388ffb" providerId="ADAL" clId="{DE9925B2-3673-4EE6-BA02-78F91E4B2BE0}" dt="2025-02-25T17:23:25.831" v="617" actId="47"/>
        <pc:sldMkLst>
          <pc:docMk/>
          <pc:sldMk cId="300624646" sldId="4970"/>
        </pc:sldMkLst>
      </pc:sldChg>
      <pc:sldChg chg="addSp modSp add del mod modClrScheme chgLayout">
        <pc:chgData name="Isis Greenspan" userId="464bb143-1349-4605-a567-29b98f388ffb" providerId="ADAL" clId="{DE9925B2-3673-4EE6-BA02-78F91E4B2BE0}" dt="2025-02-25T18:27:32.688" v="980" actId="47"/>
        <pc:sldMkLst>
          <pc:docMk/>
          <pc:sldMk cId="28306276" sldId="4971"/>
        </pc:sldMkLst>
      </pc:sldChg>
      <pc:sldChg chg="addSp delSp modSp add mod setBg modClrScheme modShow chgLayout modNotes modNotesTx">
        <pc:chgData name="Isis Greenspan" userId="464bb143-1349-4605-a567-29b98f388ffb" providerId="ADAL" clId="{DE9925B2-3673-4EE6-BA02-78F91E4B2BE0}" dt="2025-03-12T14:53:57.069" v="15938" actId="20577"/>
        <pc:sldMkLst>
          <pc:docMk/>
          <pc:sldMk cId="144775162" sldId="4971"/>
        </pc:sldMkLst>
      </pc:sldChg>
      <pc:sldChg chg="add del mod modShow">
        <pc:chgData name="Isis Greenspan" userId="464bb143-1349-4605-a567-29b98f388ffb" providerId="ADAL" clId="{DE9925B2-3673-4EE6-BA02-78F91E4B2BE0}" dt="2025-02-25T21:29:40.845" v="1827" actId="47"/>
        <pc:sldMkLst>
          <pc:docMk/>
          <pc:sldMk cId="1843231583" sldId="4972"/>
        </pc:sldMkLst>
      </pc:sldChg>
      <pc:sldChg chg="addSp delSp modSp add mod setBg modNotesTx">
        <pc:chgData name="Isis Greenspan" userId="464bb143-1349-4605-a567-29b98f388ffb" providerId="ADAL" clId="{DE9925B2-3673-4EE6-BA02-78F91E4B2BE0}" dt="2025-02-25T20:14:23.319" v="1503" actId="3064"/>
        <pc:sldMkLst>
          <pc:docMk/>
          <pc:sldMk cId="3859100656" sldId="4973"/>
        </pc:sldMkLst>
      </pc:sldChg>
      <pc:sldChg chg="new del">
        <pc:chgData name="Isis Greenspan" userId="464bb143-1349-4605-a567-29b98f388ffb" providerId="ADAL" clId="{DE9925B2-3673-4EE6-BA02-78F91E4B2BE0}" dt="2025-02-25T20:25:04.986" v="1525" actId="47"/>
        <pc:sldMkLst>
          <pc:docMk/>
          <pc:sldMk cId="531443138" sldId="4974"/>
        </pc:sldMkLst>
      </pc:sldChg>
      <pc:sldChg chg="add del">
        <pc:chgData name="Isis Greenspan" userId="464bb143-1349-4605-a567-29b98f388ffb" providerId="ADAL" clId="{DE9925B2-3673-4EE6-BA02-78F91E4B2BE0}" dt="2025-02-25T20:24:14.870" v="1522" actId="47"/>
        <pc:sldMkLst>
          <pc:docMk/>
          <pc:sldMk cId="2299224369" sldId="4974"/>
        </pc:sldMkLst>
      </pc:sldChg>
      <pc:sldChg chg="addSp delSp modSp add mod modShow modNotes">
        <pc:chgData name="Isis Greenspan" userId="464bb143-1349-4605-a567-29b98f388ffb" providerId="ADAL" clId="{DE9925B2-3673-4EE6-BA02-78F91E4B2BE0}" dt="2025-03-11T16:34:07.869" v="13173" actId="962"/>
        <pc:sldMkLst>
          <pc:docMk/>
          <pc:sldMk cId="2761831594" sldId="4974"/>
        </pc:sldMkLst>
      </pc:sldChg>
      <pc:sldChg chg="modSp add mod modShow">
        <pc:chgData name="Isis Greenspan" userId="464bb143-1349-4605-a567-29b98f388ffb" providerId="ADAL" clId="{DE9925B2-3673-4EE6-BA02-78F91E4B2BE0}" dt="2025-02-25T20:27:22.999" v="1633" actId="729"/>
        <pc:sldMkLst>
          <pc:docMk/>
          <pc:sldMk cId="3018550043" sldId="4974"/>
        </pc:sldMkLst>
      </pc:sldChg>
      <pc:sldChg chg="new del">
        <pc:chgData name="Isis Greenspan" userId="464bb143-1349-4605-a567-29b98f388ffb" providerId="ADAL" clId="{DE9925B2-3673-4EE6-BA02-78F91E4B2BE0}" dt="2025-02-26T17:15:09.221" v="2580" actId="47"/>
        <pc:sldMkLst>
          <pc:docMk/>
          <pc:sldMk cId="2153886604" sldId="4975"/>
        </pc:sldMkLst>
      </pc:sldChg>
      <pc:sldChg chg="addSp delSp modSp new mod modShow modNotes modNotesTx">
        <pc:chgData name="Isis Greenspan" userId="464bb143-1349-4605-a567-29b98f388ffb" providerId="ADAL" clId="{DE9925B2-3673-4EE6-BA02-78F91E4B2BE0}" dt="2025-03-12T20:04:23.960" v="16108" actId="20577"/>
        <pc:sldMkLst>
          <pc:docMk/>
          <pc:sldMk cId="907775505" sldId="4976"/>
        </pc:sldMkLst>
      </pc:sldChg>
      <pc:sldChg chg="modSp mod modShow">
        <pc:chgData name="Isis Greenspan" userId="464bb143-1349-4605-a567-29b98f388ffb" providerId="ADAL" clId="{DE9925B2-3673-4EE6-BA02-78F91E4B2BE0}" dt="2025-03-11T23:11:33.552" v="15917" actId="962"/>
        <pc:sldMkLst>
          <pc:docMk/>
          <pc:sldMk cId="1215098035" sldId="4977"/>
        </pc:sldMkLst>
      </pc:sldChg>
      <pc:sldChg chg="addSp delSp modSp mod modShow modNotes modNotesTx">
        <pc:chgData name="Isis Greenspan" userId="464bb143-1349-4605-a567-29b98f388ffb" providerId="ADAL" clId="{DE9925B2-3673-4EE6-BA02-78F91E4B2BE0}" dt="2025-03-03T17:03:57.433" v="4432" actId="1035"/>
        <pc:sldMkLst>
          <pc:docMk/>
          <pc:sldMk cId="3116719527" sldId="4986"/>
        </pc:sldMkLst>
      </pc:sldChg>
      <pc:sldChg chg="modSp del mod modShow modNotesTx">
        <pc:chgData name="Isis Greenspan" userId="464bb143-1349-4605-a567-29b98f388ffb" providerId="ADAL" clId="{DE9925B2-3673-4EE6-BA02-78F91E4B2BE0}" dt="2025-02-28T15:16:25.154" v="3222" actId="47"/>
        <pc:sldMkLst>
          <pc:docMk/>
          <pc:sldMk cId="3478588664" sldId="4987"/>
        </pc:sldMkLst>
      </pc:sldChg>
      <pc:sldChg chg="modSp del mod modShow">
        <pc:chgData name="Isis Greenspan" userId="464bb143-1349-4605-a567-29b98f388ffb" providerId="ADAL" clId="{DE9925B2-3673-4EE6-BA02-78F91E4B2BE0}" dt="2025-02-28T00:14:50.026" v="3141" actId="47"/>
        <pc:sldMkLst>
          <pc:docMk/>
          <pc:sldMk cId="598344156" sldId="4988"/>
        </pc:sldMkLst>
      </pc:sldChg>
      <pc:sldChg chg="addSp delSp modSp mod modShow modNotes">
        <pc:chgData name="Isis Greenspan" userId="464bb143-1349-4605-a567-29b98f388ffb" providerId="ADAL" clId="{DE9925B2-3673-4EE6-BA02-78F91E4B2BE0}" dt="2025-03-03T16:33:59.732" v="4341" actId="729"/>
        <pc:sldMkLst>
          <pc:docMk/>
          <pc:sldMk cId="1778118422" sldId="4989"/>
        </pc:sldMkLst>
      </pc:sldChg>
      <pc:sldChg chg="modSp add mod modShow modNotesTx">
        <pc:chgData name="Isis Greenspan" userId="464bb143-1349-4605-a567-29b98f388ffb" providerId="ADAL" clId="{DE9925B2-3673-4EE6-BA02-78F91E4B2BE0}" dt="2025-02-28T20:15:07.806" v="3969" actId="1035"/>
        <pc:sldMkLst>
          <pc:docMk/>
          <pc:sldMk cId="1711152425" sldId="4990"/>
        </pc:sldMkLst>
      </pc:sldChg>
      <pc:sldChg chg="modSp mod modShow modNotesTx">
        <pc:chgData name="Isis Greenspan" userId="464bb143-1349-4605-a567-29b98f388ffb" providerId="ADAL" clId="{DE9925B2-3673-4EE6-BA02-78F91E4B2BE0}" dt="2025-02-28T20:13:35.142" v="3957" actId="207"/>
        <pc:sldMkLst>
          <pc:docMk/>
          <pc:sldMk cId="2220438824" sldId="4991"/>
        </pc:sldMkLst>
      </pc:sldChg>
      <pc:sldChg chg="addSp modSp del mod">
        <pc:chgData name="Isis Greenspan" userId="464bb143-1349-4605-a567-29b98f388ffb" providerId="ADAL" clId="{DE9925B2-3673-4EE6-BA02-78F91E4B2BE0}" dt="2025-02-28T17:33:56.677" v="3482" actId="47"/>
        <pc:sldMkLst>
          <pc:docMk/>
          <pc:sldMk cId="2233009235" sldId="4993"/>
        </pc:sldMkLst>
      </pc:sldChg>
      <pc:sldChg chg="addSp delSp modSp add mod modShow modNotes modNotesTx">
        <pc:chgData name="Isis Greenspan" userId="464bb143-1349-4605-a567-29b98f388ffb" providerId="ADAL" clId="{DE9925B2-3673-4EE6-BA02-78F91E4B2BE0}" dt="2025-03-12T15:32:15.599" v="16017" actId="20577"/>
        <pc:sldMkLst>
          <pc:docMk/>
          <pc:sldMk cId="3531721650" sldId="4994"/>
        </pc:sldMkLst>
      </pc:sldChg>
      <pc:sldChg chg="add del">
        <pc:chgData name="Isis Greenspan" userId="464bb143-1349-4605-a567-29b98f388ffb" providerId="ADAL" clId="{DE9925B2-3673-4EE6-BA02-78F91E4B2BE0}" dt="2025-02-28T17:37:07.100" v="3533" actId="47"/>
        <pc:sldMkLst>
          <pc:docMk/>
          <pc:sldMk cId="3039995928" sldId="4995"/>
        </pc:sldMkLst>
      </pc:sldChg>
      <pc:sldChg chg="addSp delSp modSp mod modShow modNotes modNotesTx">
        <pc:chgData name="Isis Greenspan" userId="464bb143-1349-4605-a567-29b98f388ffb" providerId="ADAL" clId="{DE9925B2-3673-4EE6-BA02-78F91E4B2BE0}" dt="2025-03-04T21:22:38.011" v="6644" actId="14100"/>
        <pc:sldMkLst>
          <pc:docMk/>
          <pc:sldMk cId="2496907407" sldId="4996"/>
        </pc:sldMkLst>
      </pc:sldChg>
      <pc:sldChg chg="mod modShow modNotes">
        <pc:chgData name="Isis Greenspan" userId="464bb143-1349-4605-a567-29b98f388ffb" providerId="ADAL" clId="{DE9925B2-3673-4EE6-BA02-78F91E4B2BE0}" dt="2025-02-28T20:06:42.142" v="3909" actId="20577"/>
        <pc:sldMkLst>
          <pc:docMk/>
          <pc:sldMk cId="2636096577" sldId="4997"/>
        </pc:sldMkLst>
      </pc:sldChg>
      <pc:sldChg chg="addSp delSp modSp mod setBg modShow modNotes modNotesTx">
        <pc:chgData name="Isis Greenspan" userId="464bb143-1349-4605-a567-29b98f388ffb" providerId="ADAL" clId="{DE9925B2-3673-4EE6-BA02-78F91E4B2BE0}" dt="2025-03-11T22:16:47.037" v="15573" actId="20577"/>
        <pc:sldMkLst>
          <pc:docMk/>
          <pc:sldMk cId="2869787543" sldId="4999"/>
        </pc:sldMkLst>
      </pc:sldChg>
      <pc:sldChg chg="mod modShow">
        <pc:chgData name="Isis Greenspan" userId="464bb143-1349-4605-a567-29b98f388ffb" providerId="ADAL" clId="{DE9925B2-3673-4EE6-BA02-78F91E4B2BE0}" dt="2025-02-28T21:31:21.263" v="4039" actId="729"/>
        <pc:sldMkLst>
          <pc:docMk/>
          <pc:sldMk cId="1867095097" sldId="5000"/>
        </pc:sldMkLst>
      </pc:sldChg>
      <pc:sldChg chg="addSp delSp modSp mod modClrScheme chgLayout modNotes modNotesTx">
        <pc:chgData name="Isis Greenspan" userId="464bb143-1349-4605-a567-29b98f388ffb" providerId="ADAL" clId="{DE9925B2-3673-4EE6-BA02-78F91E4B2BE0}" dt="2025-03-11T22:56:32.814" v="15909" actId="207"/>
        <pc:sldMkLst>
          <pc:docMk/>
          <pc:sldMk cId="187596856" sldId="5001"/>
        </pc:sldMkLst>
      </pc:sldChg>
      <pc:sldChg chg="del modNotes">
        <pc:chgData name="Isis Greenspan" userId="464bb143-1349-4605-a567-29b98f388ffb" providerId="ADAL" clId="{DE9925B2-3673-4EE6-BA02-78F91E4B2BE0}" dt="2025-03-04T16:46:32.468" v="5579" actId="47"/>
        <pc:sldMkLst>
          <pc:docMk/>
          <pc:sldMk cId="2716669537" sldId="5003"/>
        </pc:sldMkLst>
      </pc:sldChg>
      <pc:sldChg chg="addSp delSp modSp add mod modShow modNotes modNotesTx">
        <pc:chgData name="Isis Greenspan" userId="464bb143-1349-4605-a567-29b98f388ffb" providerId="ADAL" clId="{DE9925B2-3673-4EE6-BA02-78F91E4B2BE0}" dt="2025-03-12T15:34:48.179" v="16018" actId="20577"/>
        <pc:sldMkLst>
          <pc:docMk/>
          <pc:sldMk cId="4205955027" sldId="5008"/>
        </pc:sldMkLst>
      </pc:sldChg>
      <pc:sldChg chg="addSp delSp modSp add mod modShow modNotes modNotesTx">
        <pc:chgData name="Isis Greenspan" userId="464bb143-1349-4605-a567-29b98f388ffb" providerId="ADAL" clId="{DE9925B2-3673-4EE6-BA02-78F91E4B2BE0}" dt="2025-03-11T22:15:35.269" v="15562" actId="20577"/>
        <pc:sldMkLst>
          <pc:docMk/>
          <pc:sldMk cId="344665902" sldId="5009"/>
        </pc:sldMkLst>
      </pc:sldChg>
      <pc:sldChg chg="mod modShow modNotesTx">
        <pc:chgData name="Isis Greenspan" userId="464bb143-1349-4605-a567-29b98f388ffb" providerId="ADAL" clId="{DE9925B2-3673-4EE6-BA02-78F91E4B2BE0}" dt="2025-03-03T17:48:28.242" v="4602" actId="729"/>
        <pc:sldMkLst>
          <pc:docMk/>
          <pc:sldMk cId="2885484086" sldId="5010"/>
        </pc:sldMkLst>
      </pc:sldChg>
      <pc:sldChg chg="add del">
        <pc:chgData name="Isis Greenspan" userId="464bb143-1349-4605-a567-29b98f388ffb" providerId="ADAL" clId="{DE9925B2-3673-4EE6-BA02-78F91E4B2BE0}" dt="2025-03-03T17:15:57.903" v="4540" actId="47"/>
        <pc:sldMkLst>
          <pc:docMk/>
          <pc:sldMk cId="4043655524" sldId="5010"/>
        </pc:sldMkLst>
      </pc:sldChg>
      <pc:sldChg chg="addSp delSp modSp mod modShow modNotes modNotesTx">
        <pc:chgData name="Isis Greenspan" userId="464bb143-1349-4605-a567-29b98f388ffb" providerId="ADAL" clId="{DE9925B2-3673-4EE6-BA02-78F91E4B2BE0}" dt="2025-03-11T16:37:11.353" v="13206" actId="962"/>
        <pc:sldMkLst>
          <pc:docMk/>
          <pc:sldMk cId="2514818567" sldId="5011"/>
        </pc:sldMkLst>
      </pc:sldChg>
      <pc:sldChg chg="addSp delSp modSp add mod setBg modShow modNotes">
        <pc:chgData name="Isis Greenspan" userId="464bb143-1349-4605-a567-29b98f388ffb" providerId="ADAL" clId="{DE9925B2-3673-4EE6-BA02-78F91E4B2BE0}" dt="2025-03-11T22:16:59.497" v="15574" actId="2711"/>
        <pc:sldMkLst>
          <pc:docMk/>
          <pc:sldMk cId="3358336817" sldId="5015"/>
        </pc:sldMkLst>
      </pc:sldChg>
      <pc:sldChg chg="addSp delSp modSp add mod ord setBg modShow modNotes modNotesTx">
        <pc:chgData name="Isis Greenspan" userId="464bb143-1349-4605-a567-29b98f388ffb" providerId="ADAL" clId="{DE9925B2-3673-4EE6-BA02-78F91E4B2BE0}" dt="2025-03-11T21:09:38.522" v="14754" actId="20577"/>
        <pc:sldMkLst>
          <pc:docMk/>
          <pc:sldMk cId="470800747" sldId="5016"/>
        </pc:sldMkLst>
      </pc:sldChg>
      <pc:sldChg chg="addSp delSp modSp add mod setBg modShow modNotes modNotesTx">
        <pc:chgData name="Isis Greenspan" userId="464bb143-1349-4605-a567-29b98f388ffb" providerId="ADAL" clId="{DE9925B2-3673-4EE6-BA02-78F91E4B2BE0}" dt="2025-03-11T22:17:36.685" v="15577" actId="20577"/>
        <pc:sldMkLst>
          <pc:docMk/>
          <pc:sldMk cId="2823639775" sldId="5017"/>
        </pc:sldMkLst>
      </pc:sldChg>
      <pc:sldChg chg="modSp mod modNotes modNotesTx">
        <pc:chgData name="Isis Greenspan" userId="464bb143-1349-4605-a567-29b98f388ffb" providerId="ADAL" clId="{DE9925B2-3673-4EE6-BA02-78F91E4B2BE0}" dt="2025-03-11T16:55:00.230" v="13332" actId="20577"/>
        <pc:sldMkLst>
          <pc:docMk/>
          <pc:sldMk cId="3305538601" sldId="5018"/>
        </pc:sldMkLst>
      </pc:sldChg>
      <pc:sldChg chg="setBg modNotesTx">
        <pc:chgData name="Isis Greenspan" userId="464bb143-1349-4605-a567-29b98f388ffb" providerId="ADAL" clId="{DE9925B2-3673-4EE6-BA02-78F91E4B2BE0}" dt="2025-03-12T19:52:58.841" v="16105"/>
        <pc:sldMkLst>
          <pc:docMk/>
          <pc:sldMk cId="3254141428" sldId="5022"/>
        </pc:sldMkLst>
      </pc:sldChg>
      <pc:sldChg chg="modSp mod modNotes modNotesTx">
        <pc:chgData name="Isis Greenspan" userId="464bb143-1349-4605-a567-29b98f388ffb" providerId="ADAL" clId="{DE9925B2-3673-4EE6-BA02-78F91E4B2BE0}" dt="2025-03-11T21:02:08.330" v="14474" actId="20577"/>
        <pc:sldMkLst>
          <pc:docMk/>
          <pc:sldMk cId="2348265898" sldId="5034"/>
        </pc:sldMkLst>
      </pc:sldChg>
      <pc:sldChg chg="del">
        <pc:chgData name="Isis Greenspan" userId="464bb143-1349-4605-a567-29b98f388ffb" providerId="ADAL" clId="{DE9925B2-3673-4EE6-BA02-78F91E4B2BE0}" dt="2025-03-10T22:21:51.762" v="10909" actId="47"/>
        <pc:sldMkLst>
          <pc:docMk/>
          <pc:sldMk cId="4262098082" sldId="5042"/>
        </pc:sldMkLst>
      </pc:sldChg>
      <pc:sldChg chg="modSp del mod modShow modNotesTx">
        <pc:chgData name="Isis Greenspan" userId="464bb143-1349-4605-a567-29b98f388ffb" providerId="ADAL" clId="{DE9925B2-3673-4EE6-BA02-78F91E4B2BE0}" dt="2025-03-05T20:58:54.795" v="6962" actId="47"/>
        <pc:sldMkLst>
          <pc:docMk/>
          <pc:sldMk cId="3686171270" sldId="2147470363"/>
        </pc:sldMkLst>
      </pc:sldChg>
      <pc:sldChg chg="addSp delSp modSp mod modShow modNotes modNotesTx">
        <pc:chgData name="Isis Greenspan" userId="464bb143-1349-4605-a567-29b98f388ffb" providerId="ADAL" clId="{DE9925B2-3673-4EE6-BA02-78F91E4B2BE0}" dt="2025-03-11T16:54:07" v="13324" actId="20577"/>
        <pc:sldMkLst>
          <pc:docMk/>
          <pc:sldMk cId="3585588576" sldId="2147470365"/>
        </pc:sldMkLst>
      </pc:sldChg>
      <pc:sldChg chg="modSp del mod">
        <pc:chgData name="Isis Greenspan" userId="464bb143-1349-4605-a567-29b98f388ffb" providerId="ADAL" clId="{DE9925B2-3673-4EE6-BA02-78F91E4B2BE0}" dt="2025-03-05T20:58:54.795" v="6962" actId="47"/>
        <pc:sldMkLst>
          <pc:docMk/>
          <pc:sldMk cId="3853418225" sldId="2147470366"/>
        </pc:sldMkLst>
      </pc:sldChg>
      <pc:sldChg chg="addSp modSp mod modShow modNotes modNotesTx">
        <pc:chgData name="Isis Greenspan" userId="464bb143-1349-4605-a567-29b98f388ffb" providerId="ADAL" clId="{DE9925B2-3673-4EE6-BA02-78F91E4B2BE0}" dt="2025-03-11T16:37:11.787" v="13232" actId="962"/>
        <pc:sldMkLst>
          <pc:docMk/>
          <pc:sldMk cId="2844159093" sldId="2147470367"/>
        </pc:sldMkLst>
      </pc:sldChg>
      <pc:sldChg chg="addSp delSp modSp add mod ord modNotes">
        <pc:chgData name="Isis Greenspan" userId="464bb143-1349-4605-a567-29b98f388ffb" providerId="ADAL" clId="{DE9925B2-3673-4EE6-BA02-78F91E4B2BE0}" dt="2025-03-11T22:43:42.360" v="15781" actId="478"/>
        <pc:sldMkLst>
          <pc:docMk/>
          <pc:sldMk cId="398985106" sldId="2147470371"/>
        </pc:sldMkLst>
      </pc:sldChg>
      <pc:sldChg chg="addSp delSp modSp add mod ord modNotes">
        <pc:chgData name="Isis Greenspan" userId="464bb143-1349-4605-a567-29b98f388ffb" providerId="ADAL" clId="{DE9925B2-3673-4EE6-BA02-78F91E4B2BE0}" dt="2025-03-11T22:44:30.382" v="15794" actId="1036"/>
        <pc:sldMkLst>
          <pc:docMk/>
          <pc:sldMk cId="2678137255" sldId="2147470372"/>
        </pc:sldMkLst>
      </pc:sldChg>
      <pc:sldChg chg="addSp delSp modSp add mod ord modNotes">
        <pc:chgData name="Isis Greenspan" userId="464bb143-1349-4605-a567-29b98f388ffb" providerId="ADAL" clId="{DE9925B2-3673-4EE6-BA02-78F91E4B2BE0}" dt="2025-03-11T22:45:14.510" v="15819" actId="1036"/>
        <pc:sldMkLst>
          <pc:docMk/>
          <pc:sldMk cId="3998235028" sldId="2147470373"/>
        </pc:sldMkLst>
      </pc:sldChg>
      <pc:sldChg chg="modSp add del mod ord modShow">
        <pc:chgData name="Isis Greenspan" userId="464bb143-1349-4605-a567-29b98f388ffb" providerId="ADAL" clId="{DE9925B2-3673-4EE6-BA02-78F91E4B2BE0}" dt="2025-03-05T23:56:36.349" v="7180" actId="47"/>
        <pc:sldMkLst>
          <pc:docMk/>
          <pc:sldMk cId="2909968813" sldId="2147470374"/>
        </pc:sldMkLst>
      </pc:sldChg>
      <pc:sldChg chg="addSp delSp modSp mod modShow modNotes modNotesTx">
        <pc:chgData name="Isis Greenspan" userId="464bb143-1349-4605-a567-29b98f388ffb" providerId="ADAL" clId="{DE9925B2-3673-4EE6-BA02-78F91E4B2BE0}" dt="2025-03-11T22:16:30.108" v="15571" actId="20577"/>
        <pc:sldMkLst>
          <pc:docMk/>
          <pc:sldMk cId="3543791854" sldId="2147470375"/>
        </pc:sldMkLst>
      </pc:sldChg>
      <pc:sldChg chg="modNotes">
        <pc:chgData name="Isis Greenspan" userId="464bb143-1349-4605-a567-29b98f388ffb" providerId="ADAL" clId="{DE9925B2-3673-4EE6-BA02-78F91E4B2BE0}" dt="2025-03-06T19:00:06.877" v="8756" actId="115"/>
        <pc:sldMkLst>
          <pc:docMk/>
          <pc:sldMk cId="703010515" sldId="2147470377"/>
        </pc:sldMkLst>
      </pc:sldChg>
      <pc:sldChg chg="addSp delSp modSp mod modClrScheme chgLayout modNotes modNotesTx">
        <pc:chgData name="Isis Greenspan" userId="464bb143-1349-4605-a567-29b98f388ffb" providerId="ADAL" clId="{DE9925B2-3673-4EE6-BA02-78F91E4B2BE0}" dt="2025-03-11T18:55:31.544" v="13810" actId="1076"/>
        <pc:sldMkLst>
          <pc:docMk/>
          <pc:sldMk cId="858478220" sldId="2147470378"/>
        </pc:sldMkLst>
      </pc:sldChg>
      <pc:sldChg chg="addSp delSp modSp add mod ord modShow modNotesTx">
        <pc:chgData name="Isis Greenspan" userId="464bb143-1349-4605-a567-29b98f388ffb" providerId="ADAL" clId="{DE9925B2-3673-4EE6-BA02-78F91E4B2BE0}" dt="2025-03-06T19:10:24.138" v="8786" actId="1038"/>
        <pc:sldMkLst>
          <pc:docMk/>
          <pc:sldMk cId="930788739" sldId="2147470380"/>
        </pc:sldMkLst>
      </pc:sldChg>
      <pc:sldChg chg="modSp add del mod modShow">
        <pc:chgData name="Isis Greenspan" userId="464bb143-1349-4605-a567-29b98f388ffb" providerId="ADAL" clId="{DE9925B2-3673-4EE6-BA02-78F91E4B2BE0}" dt="2025-03-06T00:25:47.889" v="7319" actId="47"/>
        <pc:sldMkLst>
          <pc:docMk/>
          <pc:sldMk cId="846909487" sldId="2147470381"/>
        </pc:sldMkLst>
      </pc:sldChg>
      <pc:sldChg chg="addSp delSp modSp add mod ord modShow modNotes modNotesTx">
        <pc:chgData name="Isis Greenspan" userId="464bb143-1349-4605-a567-29b98f388ffb" providerId="ADAL" clId="{DE9925B2-3673-4EE6-BA02-78F91E4B2BE0}" dt="2025-03-11T23:00:34.825" v="15911" actId="207"/>
        <pc:sldMkLst>
          <pc:docMk/>
          <pc:sldMk cId="3448127437" sldId="2147470381"/>
        </pc:sldMkLst>
      </pc:sldChg>
      <pc:sldChg chg="modSp del mod modShow modNotesTx">
        <pc:chgData name="Isis Greenspan" userId="464bb143-1349-4605-a567-29b98f388ffb" providerId="ADAL" clId="{DE9925B2-3673-4EE6-BA02-78F91E4B2BE0}" dt="2025-03-06T01:25:10.650" v="8262" actId="47"/>
        <pc:sldMkLst>
          <pc:docMk/>
          <pc:sldMk cId="278064768" sldId="2147470382"/>
        </pc:sldMkLst>
      </pc:sldChg>
      <pc:sldChg chg="modSp add del mod ord modShow modNotesTx">
        <pc:chgData name="Isis Greenspan" userId="464bb143-1349-4605-a567-29b98f388ffb" providerId="ADAL" clId="{DE9925B2-3673-4EE6-BA02-78F91E4B2BE0}" dt="2025-03-06T16:30:28.672" v="8282" actId="2696"/>
        <pc:sldMkLst>
          <pc:docMk/>
          <pc:sldMk cId="1445982111" sldId="2147470382"/>
        </pc:sldMkLst>
      </pc:sldChg>
      <pc:sldChg chg="add del">
        <pc:chgData name="Isis Greenspan" userId="464bb143-1349-4605-a567-29b98f388ffb" providerId="ADAL" clId="{DE9925B2-3673-4EE6-BA02-78F91E4B2BE0}" dt="2025-03-06T16:24:08.968" v="8264" actId="47"/>
        <pc:sldMkLst>
          <pc:docMk/>
          <pc:sldMk cId="3968392170" sldId="2147470382"/>
        </pc:sldMkLst>
      </pc:sldChg>
      <pc:sldChg chg="modSp mod modNotes modNotesTx">
        <pc:chgData name="Isis Greenspan" userId="464bb143-1349-4605-a567-29b98f388ffb" providerId="ADAL" clId="{DE9925B2-3673-4EE6-BA02-78F91E4B2BE0}" dt="2025-03-11T21:00:11.407" v="14454" actId="20577"/>
        <pc:sldMkLst>
          <pc:docMk/>
          <pc:sldMk cId="1445982111" sldId="2147470383"/>
        </pc:sldMkLst>
      </pc:sldChg>
      <pc:sldChg chg="addSp delSp modSp mod modNotes modNotesTx">
        <pc:chgData name="Isis Greenspan" userId="464bb143-1349-4605-a567-29b98f388ffb" providerId="ADAL" clId="{DE9925B2-3673-4EE6-BA02-78F91E4B2BE0}" dt="2025-03-11T16:37:12.329" v="13276" actId="962"/>
        <pc:sldMkLst>
          <pc:docMk/>
          <pc:sldMk cId="3229514494" sldId="2147470384"/>
        </pc:sldMkLst>
      </pc:sldChg>
      <pc:sldChg chg="addSp delSp modSp add mod ord modNotesTx">
        <pc:chgData name="Isis Greenspan" userId="464bb143-1349-4605-a567-29b98f388ffb" providerId="ADAL" clId="{DE9925B2-3673-4EE6-BA02-78F91E4B2BE0}" dt="2025-03-06T22:21:19.937" v="9880" actId="115"/>
        <pc:sldMkLst>
          <pc:docMk/>
          <pc:sldMk cId="514472487" sldId="2147470385"/>
        </pc:sldMkLst>
      </pc:sldChg>
      <pc:sldChg chg="addSp delSp modSp mod setBg">
        <pc:chgData name="Isis Greenspan" userId="464bb143-1349-4605-a567-29b98f388ffb" providerId="ADAL" clId="{DE9925B2-3673-4EE6-BA02-78F91E4B2BE0}" dt="2025-03-06T22:44:11.289" v="10061" actId="1076"/>
        <pc:sldMkLst>
          <pc:docMk/>
          <pc:sldMk cId="379075366" sldId="2147470387"/>
        </pc:sldMkLst>
      </pc:sldChg>
      <pc:sldChg chg="delSp modSp add mod modShow modNotes">
        <pc:chgData name="Isis Greenspan" userId="464bb143-1349-4605-a567-29b98f388ffb" providerId="ADAL" clId="{DE9925B2-3673-4EE6-BA02-78F91E4B2BE0}" dt="2025-03-11T23:00:54.455" v="15912" actId="2711"/>
        <pc:sldMkLst>
          <pc:docMk/>
          <pc:sldMk cId="1869130413" sldId="2147470389"/>
        </pc:sldMkLst>
      </pc:sldChg>
      <pc:sldChg chg="addSp delSp modSp add mod ord modNotes">
        <pc:chgData name="Isis Greenspan" userId="464bb143-1349-4605-a567-29b98f388ffb" providerId="ADAL" clId="{DE9925B2-3673-4EE6-BA02-78F91E4B2BE0}" dt="2025-03-11T22:49:30.956" v="15862" actId="404"/>
        <pc:sldMkLst>
          <pc:docMk/>
          <pc:sldMk cId="619742414" sldId="2147470390"/>
        </pc:sldMkLst>
      </pc:sldChg>
      <pc:sldChg chg="addSp delSp modSp add mod modShow modNotes modNotesTx">
        <pc:chgData name="Isis Greenspan" userId="464bb143-1349-4605-a567-29b98f388ffb" providerId="ADAL" clId="{DE9925B2-3673-4EE6-BA02-78F91E4B2BE0}" dt="2025-03-12T16:15:58.007" v="16024" actId="1035"/>
        <pc:sldMkLst>
          <pc:docMk/>
          <pc:sldMk cId="3599280124" sldId="2147470391"/>
        </pc:sldMkLst>
      </pc:sldChg>
      <pc:sldChg chg="addSp modSp mod modNotes modNotesTx">
        <pc:chgData name="Isis Greenspan" userId="464bb143-1349-4605-a567-29b98f388ffb" providerId="ADAL" clId="{DE9925B2-3673-4EE6-BA02-78F91E4B2BE0}" dt="2025-03-11T22:19:39.314" v="15581" actId="2711"/>
        <pc:sldMkLst>
          <pc:docMk/>
          <pc:sldMk cId="2328504204" sldId="2147470393"/>
        </pc:sldMkLst>
      </pc:sldChg>
      <pc:sldChg chg="addSp delSp modSp new mod modNotes modNotesTx">
        <pc:chgData name="Isis Greenspan" userId="464bb143-1349-4605-a567-29b98f388ffb" providerId="ADAL" clId="{DE9925B2-3673-4EE6-BA02-78F91E4B2BE0}" dt="2025-03-11T22:19:53.969" v="15582" actId="114"/>
        <pc:sldMkLst>
          <pc:docMk/>
          <pc:sldMk cId="2071769124" sldId="2147470395"/>
        </pc:sldMkLst>
      </pc:sldChg>
      <pc:sldChg chg="addSp delSp modSp add mod ord modNotes">
        <pc:chgData name="Isis Greenspan" userId="464bb143-1349-4605-a567-29b98f388ffb" providerId="ADAL" clId="{DE9925B2-3673-4EE6-BA02-78F91E4B2BE0}" dt="2025-03-11T22:50:16.740" v="15875" actId="1076"/>
        <pc:sldMkLst>
          <pc:docMk/>
          <pc:sldMk cId="663854114" sldId="2147470396"/>
        </pc:sldMkLst>
      </pc:sldChg>
      <pc:sldChg chg="modSp mod modClrScheme chgLayout modNotes">
        <pc:chgData name="Isis Greenspan" userId="464bb143-1349-4605-a567-29b98f388ffb" providerId="ADAL" clId="{DE9925B2-3673-4EE6-BA02-78F91E4B2BE0}" dt="2025-03-11T16:13:52.286" v="13085"/>
        <pc:sldMkLst>
          <pc:docMk/>
          <pc:sldMk cId="1319245803" sldId="2147470398"/>
        </pc:sldMkLst>
      </pc:sldChg>
      <pc:sldChg chg="addSp delSp modSp add mod ord modNotes">
        <pc:chgData name="Isis Greenspan" userId="464bb143-1349-4605-a567-29b98f388ffb" providerId="ADAL" clId="{DE9925B2-3673-4EE6-BA02-78F91E4B2BE0}" dt="2025-03-11T22:51:41.489" v="15904" actId="1076"/>
        <pc:sldMkLst>
          <pc:docMk/>
          <pc:sldMk cId="862162077" sldId="2147470399"/>
        </pc:sldMkLst>
      </pc:sldChg>
      <pc:sldChg chg="modSp add del">
        <pc:chgData name="Isis Greenspan" userId="464bb143-1349-4605-a567-29b98f388ffb" providerId="ADAL" clId="{DE9925B2-3673-4EE6-BA02-78F91E4B2BE0}" dt="2025-03-08T01:02:46.656" v="10755" actId="47"/>
        <pc:sldMkLst>
          <pc:docMk/>
          <pc:sldMk cId="2943126316" sldId="2147470399"/>
        </pc:sldMkLst>
      </pc:sldChg>
      <pc:sldChg chg="addSp delSp modSp add mod ord modNotes">
        <pc:chgData name="Isis Greenspan" userId="464bb143-1349-4605-a567-29b98f388ffb" providerId="ADAL" clId="{DE9925B2-3673-4EE6-BA02-78F91E4B2BE0}" dt="2025-03-11T22:50:58.339" v="15890" actId="1076"/>
        <pc:sldMkLst>
          <pc:docMk/>
          <pc:sldMk cId="3187917303" sldId="2147470400"/>
        </pc:sldMkLst>
      </pc:sldChg>
      <pc:sldChg chg="addSp delSp modSp add mod setBg modShow">
        <pc:chgData name="Isis Greenspan" userId="464bb143-1349-4605-a567-29b98f388ffb" providerId="ADAL" clId="{DE9925B2-3673-4EE6-BA02-78F91E4B2BE0}" dt="2025-03-10T22:34:31.024" v="10974" actId="1076"/>
        <pc:sldMkLst>
          <pc:docMk/>
          <pc:sldMk cId="830477699" sldId="2147470401"/>
        </pc:sldMkLst>
      </pc:sldChg>
      <pc:sldChg chg="modSp add mod modShow">
        <pc:chgData name="Isis Greenspan" userId="464bb143-1349-4605-a567-29b98f388ffb" providerId="ADAL" clId="{DE9925B2-3673-4EE6-BA02-78F91E4B2BE0}" dt="2025-03-10T22:33:45.269" v="10967" actId="729"/>
        <pc:sldMkLst>
          <pc:docMk/>
          <pc:sldMk cId="1010409324" sldId="2147470402"/>
        </pc:sldMkLst>
      </pc:sldChg>
      <pc:sldChg chg="modSp add mod modNotes modNotesTx">
        <pc:chgData name="Isis Greenspan" userId="464bb143-1349-4605-a567-29b98f388ffb" providerId="ADAL" clId="{DE9925B2-3673-4EE6-BA02-78F91E4B2BE0}" dt="2025-03-11T21:26:25.428" v="14831"/>
        <pc:sldMkLst>
          <pc:docMk/>
          <pc:sldMk cId="3328700703" sldId="2147470403"/>
        </pc:sldMkLst>
      </pc:sldChg>
      <pc:sldChg chg="modSp add mod">
        <pc:chgData name="Isis Greenspan" userId="464bb143-1349-4605-a567-29b98f388ffb" providerId="ADAL" clId="{DE9925B2-3673-4EE6-BA02-78F91E4B2BE0}" dt="2025-03-10T22:36:30.529" v="10979" actId="732"/>
        <pc:sldMkLst>
          <pc:docMk/>
          <pc:sldMk cId="2691029555" sldId="2147470404"/>
        </pc:sldMkLst>
      </pc:sldChg>
      <pc:sldChg chg="addSp delSp modSp new mod setBg modShow modNotes">
        <pc:chgData name="Isis Greenspan" userId="464bb143-1349-4605-a567-29b98f388ffb" providerId="ADAL" clId="{DE9925B2-3673-4EE6-BA02-78F91E4B2BE0}" dt="2025-03-11T22:37:06.048" v="15733" actId="20577"/>
        <pc:sldMkLst>
          <pc:docMk/>
          <pc:sldMk cId="3290525284" sldId="2147470405"/>
        </pc:sldMkLst>
      </pc:sldChg>
      <pc:sldChg chg="addSp delSp modSp add mod modShow modNotes">
        <pc:chgData name="Isis Greenspan" userId="464bb143-1349-4605-a567-29b98f388ffb" providerId="ADAL" clId="{DE9925B2-3673-4EE6-BA02-78F91E4B2BE0}" dt="2025-03-11T22:39:58.120" v="15747" actId="1076"/>
        <pc:sldMkLst>
          <pc:docMk/>
          <pc:sldMk cId="403082770" sldId="2147470406"/>
        </pc:sldMkLst>
      </pc:sldChg>
      <pc:sldChg chg="addSp modSp add mod modShow modNotes">
        <pc:chgData name="Isis Greenspan" userId="464bb143-1349-4605-a567-29b98f388ffb" providerId="ADAL" clId="{DE9925B2-3673-4EE6-BA02-78F91E4B2BE0}" dt="2025-03-11T22:37:29.040" v="15737" actId="20577"/>
        <pc:sldMkLst>
          <pc:docMk/>
          <pc:sldMk cId="1999261851" sldId="2147470407"/>
        </pc:sldMkLst>
      </pc:sldChg>
      <pc:sldChg chg="addSp modSp add mod setBg modShow modNotes">
        <pc:chgData name="Isis Greenspan" userId="464bb143-1349-4605-a567-29b98f388ffb" providerId="ADAL" clId="{DE9925B2-3673-4EE6-BA02-78F91E4B2BE0}" dt="2025-03-11T20:51:26.364" v="14399" actId="729"/>
        <pc:sldMkLst>
          <pc:docMk/>
          <pc:sldMk cId="355337955" sldId="2147470408"/>
        </pc:sldMkLst>
      </pc:sldChg>
      <pc:sldChg chg="addSp delSp modSp add mod modShow modNotes modNotesTx">
        <pc:chgData name="Isis Greenspan" userId="464bb143-1349-4605-a567-29b98f388ffb" providerId="ADAL" clId="{DE9925B2-3673-4EE6-BA02-78F91E4B2BE0}" dt="2025-03-11T22:37:48.003" v="15741" actId="20577"/>
        <pc:sldMkLst>
          <pc:docMk/>
          <pc:sldMk cId="494662158" sldId="2147470409"/>
        </pc:sldMkLst>
      </pc:sldChg>
      <pc:sldChg chg="addSp delSp modSp add mod modShow modNotes modNotesTx">
        <pc:chgData name="Isis Greenspan" userId="464bb143-1349-4605-a567-29b98f388ffb" providerId="ADAL" clId="{DE9925B2-3673-4EE6-BA02-78F91E4B2BE0}" dt="2025-03-12T17:35:35.227" v="16030" actId="20577"/>
        <pc:sldMkLst>
          <pc:docMk/>
          <pc:sldMk cId="1981601080" sldId="2147470410"/>
        </pc:sldMkLst>
      </pc:sldChg>
      <pc:sldChg chg="addSp modSp mod modShow modNotes modNotesTx">
        <pc:chgData name="Isis Greenspan" userId="464bb143-1349-4605-a567-29b98f388ffb" providerId="ADAL" clId="{DE9925B2-3673-4EE6-BA02-78F91E4B2BE0}" dt="2025-03-11T21:13:30.868" v="14806" actId="2711"/>
        <pc:sldMkLst>
          <pc:docMk/>
          <pc:sldMk cId="693140987" sldId="2147470411"/>
        </pc:sldMkLst>
      </pc:sldChg>
      <pc:sldChg chg="addSp modSp add del mod modClrScheme modShow chgLayout">
        <pc:chgData name="Isis Greenspan" userId="464bb143-1349-4605-a567-29b98f388ffb" providerId="ADAL" clId="{DE9925B2-3673-4EE6-BA02-78F91E4B2BE0}" dt="2025-03-10T23:20:44.809" v="11424" actId="47"/>
        <pc:sldMkLst>
          <pc:docMk/>
          <pc:sldMk cId="2100532719" sldId="2147470411"/>
        </pc:sldMkLst>
      </pc:sldChg>
      <pc:sldChg chg="mod ord modShow modNotes">
        <pc:chgData name="Isis Greenspan" userId="464bb143-1349-4605-a567-29b98f388ffb" providerId="ADAL" clId="{DE9925B2-3673-4EE6-BA02-78F91E4B2BE0}" dt="2025-03-11T21:28:59.380" v="14838" actId="729"/>
        <pc:sldMkLst>
          <pc:docMk/>
          <pc:sldMk cId="3069566768" sldId="2147470412"/>
        </pc:sldMkLst>
      </pc:sldChg>
      <pc:sldChg chg="addSp delSp modSp add mod ord modNotes">
        <pc:chgData name="Isis Greenspan" userId="464bb143-1349-4605-a567-29b98f388ffb" providerId="ADAL" clId="{DE9925B2-3673-4EE6-BA02-78F91E4B2BE0}" dt="2025-03-11T22:20:59.888" v="15588" actId="115"/>
        <pc:sldMkLst>
          <pc:docMk/>
          <pc:sldMk cId="2561803055" sldId="2147470413"/>
        </pc:sldMkLst>
      </pc:sldChg>
      <pc:sldChg chg="addSp delSp modSp mod">
        <pc:chgData name="Isis Greenspan" userId="464bb143-1349-4605-a567-29b98f388ffb" providerId="ADAL" clId="{DE9925B2-3673-4EE6-BA02-78F91E4B2BE0}" dt="2025-03-11T22:42:34.382" v="15768" actId="404"/>
        <pc:sldMkLst>
          <pc:docMk/>
          <pc:sldMk cId="2115086905" sldId="2147470414"/>
        </pc:sldMkLst>
      </pc:sldChg>
      <pc:sldChg chg="addSp delSp modSp add del mod modShow modNotes modNotesTx">
        <pc:chgData name="Isis Greenspan" userId="464bb143-1349-4605-a567-29b98f388ffb" providerId="ADAL" clId="{DE9925B2-3673-4EE6-BA02-78F91E4B2BE0}" dt="2025-03-12T19:42:03.766" v="16099" actId="47"/>
        <pc:sldMkLst>
          <pc:docMk/>
          <pc:sldMk cId="3264421299" sldId="2147470415"/>
        </pc:sldMkLst>
      </pc:sldChg>
      <pc:sldChg chg="modSp add del mod modShow">
        <pc:chgData name="Isis Greenspan" userId="464bb143-1349-4605-a567-29b98f388ffb" providerId="ADAL" clId="{DE9925B2-3673-4EE6-BA02-78F91E4B2BE0}" dt="2025-03-11T21:28:48.286" v="14837" actId="47"/>
        <pc:sldMkLst>
          <pc:docMk/>
          <pc:sldMk cId="3832789538" sldId="2147470416"/>
        </pc:sldMkLst>
      </pc:sldChg>
      <pc:sldChg chg="add">
        <pc:chgData name="Isis Greenspan" userId="464bb143-1349-4605-a567-29b98f388ffb" providerId="ADAL" clId="{DE9925B2-3673-4EE6-BA02-78F91E4B2BE0}" dt="2025-03-11T19:51:56.576" v="14164" actId="2890"/>
        <pc:sldMkLst>
          <pc:docMk/>
          <pc:sldMk cId="726133991" sldId="2147470417"/>
        </pc:sldMkLst>
      </pc:sldChg>
      <pc:sldChg chg="add">
        <pc:chgData name="Isis Greenspan" userId="464bb143-1349-4605-a567-29b98f388ffb" providerId="ADAL" clId="{DE9925B2-3673-4EE6-BA02-78F91E4B2BE0}" dt="2025-03-11T21:31:43.687" v="14865" actId="2890"/>
        <pc:sldMkLst>
          <pc:docMk/>
          <pc:sldMk cId="2629586437" sldId="2147470418"/>
        </pc:sldMkLst>
      </pc:sldChg>
      <pc:sldChg chg="addSp delSp modSp add mod setBg modClrScheme delDesignElem modShow chgLayout">
        <pc:chgData name="Isis Greenspan" userId="464bb143-1349-4605-a567-29b98f388ffb" providerId="ADAL" clId="{DE9925B2-3673-4EE6-BA02-78F91E4B2BE0}" dt="2025-03-11T21:49:52.996" v="15273" actId="1037"/>
        <pc:sldMkLst>
          <pc:docMk/>
          <pc:sldMk cId="3864199211" sldId="2147470419"/>
        </pc:sldMkLst>
      </pc:sldChg>
      <pc:sldChg chg="modSp add mod">
        <pc:chgData name="Isis Greenspan" userId="464bb143-1349-4605-a567-29b98f388ffb" providerId="ADAL" clId="{DE9925B2-3673-4EE6-BA02-78F91E4B2BE0}" dt="2025-03-11T22:12:42.953" v="15530" actId="20577"/>
        <pc:sldMkLst>
          <pc:docMk/>
          <pc:sldMk cId="2776495607" sldId="2147470420"/>
        </pc:sldMkLst>
      </pc:sldChg>
      <pc:sldChg chg="modSp add mod">
        <pc:chgData name="Isis Greenspan" userId="464bb143-1349-4605-a567-29b98f388ffb" providerId="ADAL" clId="{DE9925B2-3673-4EE6-BA02-78F91E4B2BE0}" dt="2025-03-11T22:12:38.421" v="15528" actId="20577"/>
        <pc:sldMkLst>
          <pc:docMk/>
          <pc:sldMk cId="2485999928" sldId="2147470421"/>
        </pc:sldMkLst>
      </pc:sldChg>
      <pc:sldChg chg="modSp add mod">
        <pc:chgData name="Isis Greenspan" userId="464bb143-1349-4605-a567-29b98f388ffb" providerId="ADAL" clId="{DE9925B2-3673-4EE6-BA02-78F91E4B2BE0}" dt="2025-03-11T22:12:33.878" v="15526" actId="20577"/>
        <pc:sldMkLst>
          <pc:docMk/>
          <pc:sldMk cId="2497676331" sldId="2147470422"/>
        </pc:sldMkLst>
      </pc:sldChg>
      <pc:sldChg chg="modSp add mod">
        <pc:chgData name="Isis Greenspan" userId="464bb143-1349-4605-a567-29b98f388ffb" providerId="ADAL" clId="{DE9925B2-3673-4EE6-BA02-78F91E4B2BE0}" dt="2025-03-11T22:12:29.117" v="15524" actId="20577"/>
        <pc:sldMkLst>
          <pc:docMk/>
          <pc:sldMk cId="1790212073" sldId="2147470423"/>
        </pc:sldMkLst>
      </pc:sldChg>
      <pc:sldChg chg="modSp add mod">
        <pc:chgData name="Isis Greenspan" userId="464bb143-1349-4605-a567-29b98f388ffb" providerId="ADAL" clId="{DE9925B2-3673-4EE6-BA02-78F91E4B2BE0}" dt="2025-03-11T22:12:22.333" v="15520" actId="20577"/>
        <pc:sldMkLst>
          <pc:docMk/>
          <pc:sldMk cId="3048183819" sldId="2147470424"/>
        </pc:sldMkLst>
      </pc:sldChg>
      <pc:sldChg chg="modSp add mod">
        <pc:chgData name="Isis Greenspan" userId="464bb143-1349-4605-a567-29b98f388ffb" providerId="ADAL" clId="{DE9925B2-3673-4EE6-BA02-78F91E4B2BE0}" dt="2025-03-11T22:25:06.910" v="15616" actId="21"/>
        <pc:sldMkLst>
          <pc:docMk/>
          <pc:sldMk cId="3572018707" sldId="2147470425"/>
        </pc:sldMkLst>
      </pc:sldChg>
      <pc:sldChg chg="modSp add mod">
        <pc:chgData name="Isis Greenspan" userId="464bb143-1349-4605-a567-29b98f388ffb" providerId="ADAL" clId="{DE9925B2-3673-4EE6-BA02-78F91E4B2BE0}" dt="2025-03-11T22:25:20.167" v="15621" actId="21"/>
        <pc:sldMkLst>
          <pc:docMk/>
          <pc:sldMk cId="2102114838" sldId="2147470426"/>
        </pc:sldMkLst>
      </pc:sldChg>
      <pc:sldChg chg="modSp add mod">
        <pc:chgData name="Isis Greenspan" userId="464bb143-1349-4605-a567-29b98f388ffb" providerId="ADAL" clId="{DE9925B2-3673-4EE6-BA02-78F91E4B2BE0}" dt="2025-03-12T19:40:23.506" v="16097" actId="20577"/>
        <pc:sldMkLst>
          <pc:docMk/>
          <pc:sldMk cId="165615910" sldId="2147470427"/>
        </pc:sldMkLst>
      </pc:sldChg>
      <pc:sldChg chg="modSp add mod">
        <pc:chgData name="Isis Greenspan" userId="464bb143-1349-4605-a567-29b98f388ffb" providerId="ADAL" clId="{DE9925B2-3673-4EE6-BA02-78F91E4B2BE0}" dt="2025-03-12T19:40:36.145" v="16098" actId="20577"/>
        <pc:sldMkLst>
          <pc:docMk/>
          <pc:sldMk cId="3345423620" sldId="2147470428"/>
        </pc:sldMkLst>
      </pc:sldChg>
      <pc:sldChg chg="addSp modSp add mod">
        <pc:chgData name="Isis Greenspan" userId="464bb143-1349-4605-a567-29b98f388ffb" providerId="ADAL" clId="{DE9925B2-3673-4EE6-BA02-78F91E4B2BE0}" dt="2025-03-11T23:11:42.786" v="15925" actId="962"/>
        <pc:sldMkLst>
          <pc:docMk/>
          <pc:sldMk cId="3504210039" sldId="2147470429"/>
        </pc:sldMkLst>
      </pc:sldChg>
      <pc:sldChg chg="setBg modNotesTx">
        <pc:chgData name="Isis Greenspan" userId="464bb143-1349-4605-a567-29b98f388ffb" providerId="ADAL" clId="{DE9925B2-3673-4EE6-BA02-78F91E4B2BE0}" dt="2025-03-12T17:50:32.076" v="16043" actId="115"/>
        <pc:sldMkLst>
          <pc:docMk/>
          <pc:sldMk cId="2897527404" sldId="2147470431"/>
        </pc:sldMkLst>
      </pc:sldChg>
      <pc:sldChg chg="setBg modNotesTx">
        <pc:chgData name="Isis Greenspan" userId="464bb143-1349-4605-a567-29b98f388ffb" providerId="ADAL" clId="{DE9925B2-3673-4EE6-BA02-78F91E4B2BE0}" dt="2025-03-12T17:54:27.795" v="16083"/>
        <pc:sldMkLst>
          <pc:docMk/>
          <pc:sldMk cId="807748483" sldId="2147470433"/>
        </pc:sldMkLst>
      </pc:sldChg>
      <pc:sldChg chg="setBg modNotesTx">
        <pc:chgData name="Isis Greenspan" userId="464bb143-1349-4605-a567-29b98f388ffb" providerId="ADAL" clId="{DE9925B2-3673-4EE6-BA02-78F91E4B2BE0}" dt="2025-03-12T19:13:28.680" v="16094" actId="115"/>
        <pc:sldMkLst>
          <pc:docMk/>
          <pc:sldMk cId="2680198923" sldId="2147470435"/>
        </pc:sldMkLst>
      </pc:sldChg>
      <pc:sldChg chg="add del">
        <pc:chgData name="Isis Greenspan" userId="464bb143-1349-4605-a567-29b98f388ffb" providerId="ADAL" clId="{DE9925B2-3673-4EE6-BA02-78F91E4B2BE0}" dt="2025-03-12T21:50:07.001" v="16124" actId="47"/>
        <pc:sldMkLst>
          <pc:docMk/>
          <pc:sldMk cId="1560383525" sldId="2147470436"/>
        </pc:sldMkLst>
      </pc:sldChg>
      <pc:sldChg chg="add del">
        <pc:chgData name="Isis Greenspan" userId="464bb143-1349-4605-a567-29b98f388ffb" providerId="ADAL" clId="{DE9925B2-3673-4EE6-BA02-78F91E4B2BE0}" dt="2025-03-12T21:49:53.704" v="16123" actId="47"/>
        <pc:sldMkLst>
          <pc:docMk/>
          <pc:sldMk cId="840979627" sldId="2147470437"/>
        </pc:sldMkLst>
      </pc:sldChg>
      <pc:sldChg chg="add del">
        <pc:chgData name="Isis Greenspan" userId="464bb143-1349-4605-a567-29b98f388ffb" providerId="ADAL" clId="{DE9925B2-3673-4EE6-BA02-78F91E4B2BE0}" dt="2025-03-12T21:51:08.786" v="16154" actId="47"/>
        <pc:sldMkLst>
          <pc:docMk/>
          <pc:sldMk cId="1280562235" sldId="2147470438"/>
        </pc:sldMkLst>
      </pc:sldChg>
      <pc:sldMasterChg chg="addSldLayout delSldLayout modSldLayout sldLayoutOrd">
        <pc:chgData name="Isis Greenspan" userId="464bb143-1349-4605-a567-29b98f388ffb" providerId="ADAL" clId="{DE9925B2-3673-4EE6-BA02-78F91E4B2BE0}" dt="2025-03-08T00:47:48.271" v="10679"/>
        <pc:sldMasterMkLst>
          <pc:docMk/>
          <pc:sldMasterMk cId="2330865636" sldId="2147483660"/>
        </pc:sldMasterMkLst>
        <pc:sldLayoutChg chg="add">
          <pc:chgData name="Isis Greenspan" userId="464bb143-1349-4605-a567-29b98f388ffb" providerId="ADAL" clId="{DE9925B2-3673-4EE6-BA02-78F91E4B2BE0}" dt="2025-02-25T20:07:32.067" v="1391" actId="27028"/>
          <pc:sldLayoutMkLst>
            <pc:docMk/>
            <pc:sldMasterMk cId="2330865636" sldId="2147483660"/>
            <pc:sldLayoutMk cId="1718097940" sldId="2147484199"/>
          </pc:sldLayoutMkLst>
        </pc:sldLayoutChg>
        <pc:sldLayoutChg chg="del">
          <pc:chgData name="Isis Greenspan" userId="464bb143-1349-4605-a567-29b98f388ffb" providerId="ADAL" clId="{DE9925B2-3673-4EE6-BA02-78F91E4B2BE0}" dt="2025-03-08T00:47:48.271" v="10679"/>
          <pc:sldLayoutMkLst>
            <pc:docMk/>
            <pc:sldMasterMk cId="2330865636" sldId="2147483660"/>
            <pc:sldLayoutMk cId="2498167151" sldId="2147484455"/>
          </pc:sldLayoutMkLst>
        </pc:sldLayoutChg>
        <pc:sldLayoutChg chg="del">
          <pc:chgData name="Isis Greenspan" userId="464bb143-1349-4605-a567-29b98f388ffb" providerId="ADAL" clId="{DE9925B2-3673-4EE6-BA02-78F91E4B2BE0}" dt="2025-03-08T00:47:48.271" v="10679"/>
          <pc:sldLayoutMkLst>
            <pc:docMk/>
            <pc:sldMasterMk cId="2330865636" sldId="2147483660"/>
            <pc:sldLayoutMk cId="389103563" sldId="2147484483"/>
          </pc:sldLayoutMkLst>
        </pc:sldLayoutChg>
        <pc:sldLayoutChg chg="del">
          <pc:chgData name="Isis Greenspan" userId="464bb143-1349-4605-a567-29b98f388ffb" providerId="ADAL" clId="{DE9925B2-3673-4EE6-BA02-78F91E4B2BE0}" dt="2025-03-08T00:47:48.271" v="10679"/>
          <pc:sldLayoutMkLst>
            <pc:docMk/>
            <pc:sldMasterMk cId="2330865636" sldId="2147483660"/>
            <pc:sldLayoutMk cId="3655748759" sldId="2147484503"/>
          </pc:sldLayoutMkLst>
        </pc:sldLayoutChg>
        <pc:sldLayoutChg chg="del">
          <pc:chgData name="Isis Greenspan" userId="464bb143-1349-4605-a567-29b98f388ffb" providerId="ADAL" clId="{DE9925B2-3673-4EE6-BA02-78F91E4B2BE0}" dt="2025-03-08T00:47:48.271" v="10679"/>
          <pc:sldLayoutMkLst>
            <pc:docMk/>
            <pc:sldMasterMk cId="2330865636" sldId="2147483660"/>
            <pc:sldLayoutMk cId="2343197813" sldId="2147484594"/>
          </pc:sldLayoutMkLst>
        </pc:sldLayoutChg>
        <pc:sldLayoutChg chg="del">
          <pc:chgData name="Isis Greenspan" userId="464bb143-1349-4605-a567-29b98f388ffb" providerId="ADAL" clId="{DE9925B2-3673-4EE6-BA02-78F91E4B2BE0}" dt="2025-03-08T00:47:48.271" v="10679"/>
          <pc:sldLayoutMkLst>
            <pc:docMk/>
            <pc:sldMasterMk cId="2330865636" sldId="2147483660"/>
            <pc:sldLayoutMk cId="1523433105" sldId="214748466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2761984" sldId="214748468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47430186" sldId="214748468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077418877" sldId="214748468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191858225" sldId="214748468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421395296" sldId="214748468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330305339" sldId="214748468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9323730" sldId="214748468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910077674" sldId="214748469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453477449" sldId="214748469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861859475" sldId="214748469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328661536" sldId="214748469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909014783" sldId="214748469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432942871" sldId="214748469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30370574" sldId="214748469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31137056" sldId="214748469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401683167" sldId="214748469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699846273" sldId="214748469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699732211" sldId="214748470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30035969" sldId="214748470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734847595" sldId="214748470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260505981" sldId="214748470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120551514" sldId="214748470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600544602" sldId="214748470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515874488" sldId="214748470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369591728" sldId="214748470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873767686" sldId="214748470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217446914" sldId="214748470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886143560" sldId="214748471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246129823" sldId="214748471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325869958" sldId="214748471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35444915" sldId="214748471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846043440" sldId="214748471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992345507" sldId="214748471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760115830" sldId="214748471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012152201" sldId="214748471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053137416" sldId="214748471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056438741" sldId="214748471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029542114" sldId="214748472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10877796" sldId="214748472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945103195" sldId="214748472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01217551" sldId="214748472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111314946" sldId="214748472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69384920" sldId="214748472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964037258" sldId="214748472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274977083" sldId="214748472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211126954" sldId="2147484728"/>
          </pc:sldLayoutMkLst>
        </pc:sldLayoutChg>
        <pc:sldLayoutChg chg="del mod ord">
          <pc:chgData name="Isis Greenspan" userId="464bb143-1349-4605-a567-29b98f388ffb" providerId="ADAL" clId="{DE9925B2-3673-4EE6-BA02-78F91E4B2BE0}" dt="2025-03-08T00:47:48.271" v="10679"/>
          <pc:sldLayoutMkLst>
            <pc:docMk/>
            <pc:sldMasterMk cId="2330865636" sldId="2147483660"/>
            <pc:sldLayoutMk cId="4179985811" sldId="214748472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004395386" sldId="214748473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791476195" sldId="214748473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227299631" sldId="214748473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945519812" sldId="214748473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123450156" sldId="214748473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816077889" sldId="214748473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258096495" sldId="2147484736"/>
          </pc:sldLayoutMkLst>
        </pc:sldLayoutChg>
        <pc:sldLayoutChg chg="modSp mod ord">
          <pc:chgData name="Isis Greenspan" userId="464bb143-1349-4605-a567-29b98f388ffb" providerId="ADAL" clId="{DE9925B2-3673-4EE6-BA02-78F91E4B2BE0}" dt="2025-03-08T00:47:47.646" v="10678"/>
          <pc:sldLayoutMkLst>
            <pc:docMk/>
            <pc:sldMasterMk cId="2330865636" sldId="2147483660"/>
            <pc:sldLayoutMk cId="1762214567" sldId="214748473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141333363" sldId="214748473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99347194" sldId="214748473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638089141" sldId="214748474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435824676" sldId="214748474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659481743" sldId="214748474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304241715" sldId="214748474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35243493" sldId="214748474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515329145" sldId="214748474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504278458" sldId="214748474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156838810" sldId="214748474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745733943" sldId="214748474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636247878" sldId="214748475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255253160" sldId="214748475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387657069" sldId="214748475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867002697" sldId="214748475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510395201" sldId="214748475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155922091" sldId="214748475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864902305" sldId="214748475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063734473" sldId="214748475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49887184" sldId="214748475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908361442" sldId="214748475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629357054" sldId="214748476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846137137" sldId="214748476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609787063" sldId="214748476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292556771" sldId="214748476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778780099" sldId="214748476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900627844" sldId="214748476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961385413" sldId="214748476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571263128" sldId="214748476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820735103" sldId="214748476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568336418" sldId="214748476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706015604" sldId="214748477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691477639" sldId="214748477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945673266" sldId="214748477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466769197" sldId="214748477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031996663" sldId="214748477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509555718" sldId="214748477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930421977" sldId="214748477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067836889" sldId="214748477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827936318" sldId="214748477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326263615" sldId="214748477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876829659" sldId="214748478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086563544" sldId="214748478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127233153" sldId="214748478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746735461" sldId="214748478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965943664" sldId="214748478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981527133" sldId="214748478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485779361" sldId="214748478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143742585" sldId="214748478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75054269" sldId="214748478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736967548" sldId="214748478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752512456" sldId="2147484790"/>
          </pc:sldLayoutMkLst>
        </pc:sldLayoutChg>
        <pc:sldLayoutChg chg="modSp mod ord">
          <pc:chgData name="Isis Greenspan" userId="464bb143-1349-4605-a567-29b98f388ffb" providerId="ADAL" clId="{DE9925B2-3673-4EE6-BA02-78F91E4B2BE0}" dt="2025-03-08T00:47:47.646" v="10678"/>
          <pc:sldLayoutMkLst>
            <pc:docMk/>
            <pc:sldMasterMk cId="2330865636" sldId="2147483660"/>
            <pc:sldLayoutMk cId="4126139986" sldId="214748479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38989251" sldId="214748479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060308686" sldId="214748479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099803014" sldId="214748479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373130059" sldId="214748479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166697340" sldId="214748479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258763685" sldId="214748479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614995251" sldId="214748479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400911783" sldId="2147484799"/>
          </pc:sldLayoutMkLst>
        </pc:sldLayoutChg>
        <pc:sldLayoutChg chg="del mod ord">
          <pc:chgData name="Isis Greenspan" userId="464bb143-1349-4605-a567-29b98f388ffb" providerId="ADAL" clId="{DE9925B2-3673-4EE6-BA02-78F91E4B2BE0}" dt="2025-03-08T00:47:48.271" v="10679"/>
          <pc:sldLayoutMkLst>
            <pc:docMk/>
            <pc:sldMasterMk cId="2330865636" sldId="2147483660"/>
            <pc:sldLayoutMk cId="3576150855" sldId="2147484800"/>
          </pc:sldLayoutMkLst>
        </pc:sldLayoutChg>
      </pc:sldMasterChg>
      <pc:sldMasterChg chg="modSldLayout">
        <pc:chgData name="Isis Greenspan" userId="464bb143-1349-4605-a567-29b98f388ffb" providerId="ADAL" clId="{DE9925B2-3673-4EE6-BA02-78F91E4B2BE0}" dt="2025-02-25T19:08:09.685" v="1205" actId="207"/>
        <pc:sldMasterMkLst>
          <pc:docMk/>
          <pc:sldMasterMk cId="4155876341" sldId="2147483754"/>
        </pc:sldMasterMkLst>
        <pc:sldLayoutChg chg="modSp mod">
          <pc:chgData name="Isis Greenspan" userId="464bb143-1349-4605-a567-29b98f388ffb" providerId="ADAL" clId="{DE9925B2-3673-4EE6-BA02-78F91E4B2BE0}" dt="2025-02-25T19:08:09.685" v="1205" actId="207"/>
          <pc:sldLayoutMkLst>
            <pc:docMk/>
            <pc:sldMasterMk cId="4155876341" sldId="2147483754"/>
            <pc:sldLayoutMk cId="111904967" sldId="2147483755"/>
          </pc:sldLayoutMkLst>
        </pc:sldLayoutChg>
        <pc:sldLayoutChg chg="modSp mod">
          <pc:chgData name="Isis Greenspan" userId="464bb143-1349-4605-a567-29b98f388ffb" providerId="ADAL" clId="{DE9925B2-3673-4EE6-BA02-78F91E4B2BE0}" dt="2025-02-25T19:07:54.087" v="1203" actId="692"/>
          <pc:sldLayoutMkLst>
            <pc:docMk/>
            <pc:sldMasterMk cId="4155876341" sldId="2147483754"/>
            <pc:sldLayoutMk cId="1333251469" sldId="2147483776"/>
          </pc:sldLayoutMkLst>
        </pc:sldLayoutChg>
      </pc:sldMasterChg>
      <pc:sldMasterChg chg="del delSldLayout">
        <pc:chgData name="Isis Greenspan" userId="464bb143-1349-4605-a567-29b98f388ffb" providerId="ADAL" clId="{DE9925B2-3673-4EE6-BA02-78F91E4B2BE0}" dt="2025-03-10T22:21:51.762" v="10909" actId="47"/>
        <pc:sldMasterMkLst>
          <pc:docMk/>
          <pc:sldMasterMk cId="3668872288" sldId="2147484530"/>
        </pc:sldMasterMkLst>
        <pc:sldLayoutChg chg="del">
          <pc:chgData name="Isis Greenspan" userId="464bb143-1349-4605-a567-29b98f388ffb" providerId="ADAL" clId="{DE9925B2-3673-4EE6-BA02-78F91E4B2BE0}" dt="2025-03-10T22:21:51.762" v="10909" actId="47"/>
          <pc:sldLayoutMkLst>
            <pc:docMk/>
            <pc:sldMasterMk cId="3668872288" sldId="2147484530"/>
            <pc:sldLayoutMk cId="3501386493" sldId="2147484531"/>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391915795" sldId="2147484532"/>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20819800" sldId="2147484533"/>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64026217" sldId="2147484534"/>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781383706" sldId="2147484535"/>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321201524" sldId="2147484536"/>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713471164" sldId="2147484537"/>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409480195" sldId="2147484538"/>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043982998" sldId="2147484539"/>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577049161" sldId="2147484540"/>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830551957" sldId="2147484541"/>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253154367" sldId="2147484542"/>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62776089" sldId="2147484543"/>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76434693" sldId="2147484544"/>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521335157" sldId="2147484545"/>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924681048" sldId="2147484546"/>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647233868" sldId="2147484547"/>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349963714" sldId="2147484548"/>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202647119" sldId="2147484549"/>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446964368" sldId="2147484550"/>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087104526" sldId="2147484551"/>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933947759" sldId="2147484552"/>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560770777" sldId="2147484553"/>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4063813574" sldId="2147484554"/>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635043826" sldId="2147484555"/>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4195366249" sldId="2147484556"/>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424954773" sldId="2147484557"/>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040938161" sldId="2147484558"/>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996739935" sldId="2147484559"/>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477295296" sldId="2147484560"/>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312136335" sldId="2147484561"/>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739708094" sldId="2147484562"/>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037556075" sldId="2147484563"/>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045941202" sldId="2147484564"/>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978052926" sldId="2147484565"/>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54445115" sldId="2147484566"/>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557943971" sldId="2147484567"/>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202073568" sldId="2147484568"/>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834475098" sldId="2147484569"/>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685477350" sldId="2147484570"/>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447827861" sldId="2147484571"/>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51081799" sldId="2147484572"/>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174841491" sldId="2147484573"/>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107371009" sldId="2147484574"/>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110075174" sldId="2147484575"/>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783138815" sldId="2147484576"/>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837316528" sldId="2147484577"/>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12997668" sldId="2147484578"/>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286299626" sldId="2147484579"/>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4100300295" sldId="2147484580"/>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961003295" sldId="2147484581"/>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206123230" sldId="2147484582"/>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462689482" sldId="2147484583"/>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4276397564" sldId="2147484584"/>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286827299" sldId="2147484585"/>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613884432" sldId="2147484586"/>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59707960" sldId="2147484587"/>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398026004" sldId="2147484588"/>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273587573" sldId="2147484589"/>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4147368652" sldId="2147484590"/>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103389026" sldId="2147484591"/>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030683175" sldId="2147484592"/>
          </pc:sldLayoutMkLst>
        </pc:sldLayoutChg>
      </pc:sldMasterChg>
      <pc:sldMasterChg chg="del sldLayoutOrd">
        <pc:chgData name="Isis Greenspan" userId="464bb143-1349-4605-a567-29b98f388ffb" providerId="ADAL" clId="{DE9925B2-3673-4EE6-BA02-78F91E4B2BE0}" dt="2025-03-08T00:47:48.271" v="10679"/>
        <pc:sldMasterMkLst>
          <pc:docMk/>
          <pc:sldMasterMk cId="4292822130" sldId="2147484682"/>
        </pc:sldMasterMkLst>
      </pc:sldMasterChg>
      <pc:sldMasterChg chg="del sldLayoutOrd">
        <pc:chgData name="Isis Greenspan" userId="464bb143-1349-4605-a567-29b98f388ffb" providerId="ADAL" clId="{DE9925B2-3673-4EE6-BA02-78F91E4B2BE0}" dt="2025-03-08T00:47:48.271" v="10679"/>
        <pc:sldMasterMkLst>
          <pc:docMk/>
          <pc:sldMasterMk cId="1893073316" sldId="2147484748"/>
        </pc:sldMasterMkLst>
      </pc:sldMasterChg>
    </pc:docChg>
  </pc:docChgLst>
  <pc:docChgLst>
    <pc:chgData name="Darron Petit" userId="fa1b50a9-2e46-4990-9854-aef413bde390" providerId="ADAL" clId="{F5B6A2F2-C13E-4051-8243-745ADC1C27A3}"/>
    <pc:docChg chg="undo custSel modSld">
      <pc:chgData name="Darron Petit" userId="fa1b50a9-2e46-4990-9854-aef413bde390" providerId="ADAL" clId="{F5B6A2F2-C13E-4051-8243-745ADC1C27A3}" dt="2025-07-01T19:43:40.040" v="6" actId="207"/>
      <pc:docMkLst>
        <pc:docMk/>
      </pc:docMkLst>
      <pc:sldChg chg="modNotesTx">
        <pc:chgData name="Darron Petit" userId="fa1b50a9-2e46-4990-9854-aef413bde390" providerId="ADAL" clId="{F5B6A2F2-C13E-4051-8243-745ADC1C27A3}" dt="2025-07-01T19:32:47" v="0" actId="113"/>
        <pc:sldMkLst>
          <pc:docMk/>
          <pc:sldMk cId="3380266701" sldId="4969"/>
        </pc:sldMkLst>
      </pc:sldChg>
      <pc:sldChg chg="modNotesTx">
        <pc:chgData name="Darron Petit" userId="fa1b50a9-2e46-4990-9854-aef413bde390" providerId="ADAL" clId="{F5B6A2F2-C13E-4051-8243-745ADC1C27A3}" dt="2025-07-01T19:33:44.137" v="2" actId="113"/>
        <pc:sldMkLst>
          <pc:docMk/>
          <pc:sldMk cId="3531721650" sldId="4994"/>
        </pc:sldMkLst>
      </pc:sldChg>
      <pc:sldChg chg="modSp mod">
        <pc:chgData name="Darron Petit" userId="fa1b50a9-2e46-4990-9854-aef413bde390" providerId="ADAL" clId="{F5B6A2F2-C13E-4051-8243-745ADC1C27A3}" dt="2025-07-01T19:43:40.040" v="6" actId="207"/>
        <pc:sldMkLst>
          <pc:docMk/>
          <pc:sldMk cId="2869787543" sldId="4999"/>
        </pc:sldMkLst>
        <pc:spChg chg="mod">
          <ac:chgData name="Darron Petit" userId="fa1b50a9-2e46-4990-9854-aef413bde390" providerId="ADAL" clId="{F5B6A2F2-C13E-4051-8243-745ADC1C27A3}" dt="2025-07-01T19:43:40.040" v="6" actId="207"/>
          <ac:spMkLst>
            <pc:docMk/>
            <pc:sldMk cId="2869787543" sldId="4999"/>
            <ac:spMk id="2" creationId="{A4EE7310-B6C7-753F-3DB7-734043DD32CE}"/>
          </ac:spMkLst>
        </pc:spChg>
      </pc:sldChg>
      <pc:sldChg chg="modNotesTx">
        <pc:chgData name="Darron Petit" userId="fa1b50a9-2e46-4990-9854-aef413bde390" providerId="ADAL" clId="{F5B6A2F2-C13E-4051-8243-745ADC1C27A3}" dt="2025-07-01T19:33:49.954" v="4" actId="113"/>
        <pc:sldMkLst>
          <pc:docMk/>
          <pc:sldMk cId="4205955027" sldId="5008"/>
        </pc:sldMkLst>
      </pc:sldChg>
      <pc:sldChg chg="modNotesTx">
        <pc:chgData name="Darron Petit" userId="fa1b50a9-2e46-4990-9854-aef413bde390" providerId="ADAL" clId="{F5B6A2F2-C13E-4051-8243-745ADC1C27A3}" dt="2025-07-01T19:33:31.266" v="1" actId="113"/>
        <pc:sldMkLst>
          <pc:docMk/>
          <pc:sldMk cId="344665902" sldId="5009"/>
        </pc:sldMkLst>
      </pc:sldChg>
    </pc:docChg>
  </pc:docChgLst>
  <pc:docChgLst>
    <pc:chgData name="Renee Luque" userId="24b01a1d-1c91-492f-b0ec-f8dd3574c772" providerId="ADAL" clId="{1DFFE180-E043-4F6F-80F8-FBECAD1D0632}"/>
    <pc:docChg chg="modSld">
      <pc:chgData name="Renee Luque" userId="24b01a1d-1c91-492f-b0ec-f8dd3574c772" providerId="ADAL" clId="{1DFFE180-E043-4F6F-80F8-FBECAD1D0632}" dt="2025-07-01T17:21:08.309" v="123" actId="113"/>
      <pc:docMkLst>
        <pc:docMk/>
      </pc:docMkLst>
      <pc:sldChg chg="modSp mod">
        <pc:chgData name="Renee Luque" userId="24b01a1d-1c91-492f-b0ec-f8dd3574c772" providerId="ADAL" clId="{1DFFE180-E043-4F6F-80F8-FBECAD1D0632}" dt="2025-07-01T17:13:32.552" v="62" actId="20577"/>
        <pc:sldMkLst>
          <pc:docMk/>
          <pc:sldMk cId="985290986" sldId="4654"/>
        </pc:sldMkLst>
        <pc:graphicFrameChg chg="modGraphic">
          <ac:chgData name="Renee Luque" userId="24b01a1d-1c91-492f-b0ec-f8dd3574c772" providerId="ADAL" clId="{1DFFE180-E043-4F6F-80F8-FBECAD1D0632}" dt="2025-07-01T17:13:32.552" v="62" actId="20577"/>
          <ac:graphicFrameMkLst>
            <pc:docMk/>
            <pc:sldMk cId="985290986" sldId="4654"/>
            <ac:graphicFrameMk id="2" creationId="{8E452D22-69F4-CBF6-35C6-AD8F60B5B03F}"/>
          </ac:graphicFrameMkLst>
        </pc:graphicFrameChg>
      </pc:sldChg>
      <pc:sldChg chg="modSp mod">
        <pc:chgData name="Renee Luque" userId="24b01a1d-1c91-492f-b0ec-f8dd3574c772" providerId="ADAL" clId="{1DFFE180-E043-4F6F-80F8-FBECAD1D0632}" dt="2025-07-01T17:13:21.975" v="48" actId="20577"/>
        <pc:sldMkLst>
          <pc:docMk/>
          <pc:sldMk cId="1298655666" sldId="4742"/>
        </pc:sldMkLst>
        <pc:graphicFrameChg chg="modGraphic">
          <ac:chgData name="Renee Luque" userId="24b01a1d-1c91-492f-b0ec-f8dd3574c772" providerId="ADAL" clId="{1DFFE180-E043-4F6F-80F8-FBECAD1D0632}" dt="2025-07-01T17:13:21.975" v="48" actId="20577"/>
          <ac:graphicFrameMkLst>
            <pc:docMk/>
            <pc:sldMk cId="1298655666" sldId="4742"/>
            <ac:graphicFrameMk id="13" creationId="{38FDF4D3-5320-D502-467A-967E0D0ECB98}"/>
          </ac:graphicFrameMkLst>
        </pc:graphicFrameChg>
      </pc:sldChg>
      <pc:sldChg chg="modSp mod">
        <pc:chgData name="Renee Luque" userId="24b01a1d-1c91-492f-b0ec-f8dd3574c772" providerId="ADAL" clId="{1DFFE180-E043-4F6F-80F8-FBECAD1D0632}" dt="2025-07-01T17:13:41.719" v="76" actId="20577"/>
        <pc:sldMkLst>
          <pc:docMk/>
          <pc:sldMk cId="15392770" sldId="4743"/>
        </pc:sldMkLst>
        <pc:graphicFrameChg chg="modGraphic">
          <ac:chgData name="Renee Luque" userId="24b01a1d-1c91-492f-b0ec-f8dd3574c772" providerId="ADAL" clId="{1DFFE180-E043-4F6F-80F8-FBECAD1D0632}" dt="2025-07-01T17:13:41.719" v="76" actId="20577"/>
          <ac:graphicFrameMkLst>
            <pc:docMk/>
            <pc:sldMk cId="15392770" sldId="4743"/>
            <ac:graphicFrameMk id="2" creationId="{C87A0C59-BF6F-8D5B-FF52-DAE5404B9679}"/>
          </ac:graphicFrameMkLst>
        </pc:graphicFrameChg>
      </pc:sldChg>
      <pc:sldChg chg="modSp mod modNotesTx">
        <pc:chgData name="Renee Luque" userId="24b01a1d-1c91-492f-b0ec-f8dd3574c772" providerId="ADAL" clId="{1DFFE180-E043-4F6F-80F8-FBECAD1D0632}" dt="2025-07-01T17:12:03.398" v="32" actId="113"/>
        <pc:sldMkLst>
          <pc:docMk/>
          <pc:sldMk cId="3380266701" sldId="4969"/>
        </pc:sldMkLst>
        <pc:spChg chg="mod">
          <ac:chgData name="Renee Luque" userId="24b01a1d-1c91-492f-b0ec-f8dd3574c772" providerId="ADAL" clId="{1DFFE180-E043-4F6F-80F8-FBECAD1D0632}" dt="2025-07-01T17:11:36.624" v="15" actId="20577"/>
          <ac:spMkLst>
            <pc:docMk/>
            <pc:sldMk cId="3380266701" sldId="4969"/>
            <ac:spMk id="6" creationId="{C895F026-A36C-854B-F4AD-A6792BC1E0F1}"/>
          </ac:spMkLst>
        </pc:spChg>
      </pc:sldChg>
      <pc:sldChg chg="modNotesTx">
        <pc:chgData name="Renee Luque" userId="24b01a1d-1c91-492f-b0ec-f8dd3574c772" providerId="ADAL" clId="{1DFFE180-E043-4F6F-80F8-FBECAD1D0632}" dt="2025-07-01T17:19:32.004" v="110" actId="113"/>
        <pc:sldMkLst>
          <pc:docMk/>
          <pc:sldMk cId="3531721650" sldId="4994"/>
        </pc:sldMkLst>
      </pc:sldChg>
      <pc:sldChg chg="modSp">
        <pc:chgData name="Renee Luque" userId="24b01a1d-1c91-492f-b0ec-f8dd3574c772" providerId="ADAL" clId="{1DFFE180-E043-4F6F-80F8-FBECAD1D0632}" dt="2025-07-01T17:16:52.727" v="92" actId="20577"/>
        <pc:sldMkLst>
          <pc:docMk/>
          <pc:sldMk cId="187596856" sldId="5001"/>
        </pc:sldMkLst>
        <pc:graphicFrameChg chg="mod">
          <ac:chgData name="Renee Luque" userId="24b01a1d-1c91-492f-b0ec-f8dd3574c772" providerId="ADAL" clId="{1DFFE180-E043-4F6F-80F8-FBECAD1D0632}" dt="2025-07-01T17:16:52.727" v="92" actId="20577"/>
          <ac:graphicFrameMkLst>
            <pc:docMk/>
            <pc:sldMk cId="187596856" sldId="5001"/>
            <ac:graphicFrameMk id="3" creationId="{194CC0D1-EAA9-E34B-8E11-737FFA0D833A}"/>
          </ac:graphicFrameMkLst>
        </pc:graphicFrameChg>
      </pc:sldChg>
      <pc:sldChg chg="modNotesTx">
        <pc:chgData name="Renee Luque" userId="24b01a1d-1c91-492f-b0ec-f8dd3574c772" providerId="ADAL" clId="{1DFFE180-E043-4F6F-80F8-FBECAD1D0632}" dt="2025-07-01T17:21:08.309" v="123" actId="113"/>
        <pc:sldMkLst>
          <pc:docMk/>
          <pc:sldMk cId="4205955027" sldId="5008"/>
        </pc:sldMkLst>
      </pc:sldChg>
      <pc:sldChg chg="modNotesTx">
        <pc:chgData name="Renee Luque" userId="24b01a1d-1c91-492f-b0ec-f8dd3574c772" providerId="ADAL" clId="{1DFFE180-E043-4F6F-80F8-FBECAD1D0632}" dt="2025-07-01T17:15:43.839" v="89" actId="113"/>
        <pc:sldMkLst>
          <pc:docMk/>
          <pc:sldMk cId="344665902" sldId="5009"/>
        </pc:sldMkLst>
      </pc:sldChg>
    </pc:docChg>
  </pc:docChgLst>
  <pc:docChgLst>
    <pc:chgData name="Emily Svoboda" userId="S::esvoboda@cffutures.net::b3538ee0-f80e-4798-9d0e-954667333fa4" providerId="AD" clId="Web-{34BBF3AF-F4E0-42FA-95C6-FFC701514AD3}"/>
    <pc:docChg chg="modSld">
      <pc:chgData name="Emily Svoboda" userId="S::esvoboda@cffutures.net::b3538ee0-f80e-4798-9d0e-954667333fa4" providerId="AD" clId="Web-{34BBF3AF-F4E0-42FA-95C6-FFC701514AD3}" dt="2025-03-28T15:03:40.619" v="0" actId="20577"/>
      <pc:docMkLst>
        <pc:docMk/>
      </pc:docMkLst>
      <pc:sldChg chg="modSp">
        <pc:chgData name="Emily Svoboda" userId="S::esvoboda@cffutures.net::b3538ee0-f80e-4798-9d0e-954667333fa4" providerId="AD" clId="Web-{34BBF3AF-F4E0-42FA-95C6-FFC701514AD3}" dt="2025-03-28T15:03:40.619" v="0" actId="20577"/>
        <pc:sldMkLst>
          <pc:docMk/>
          <pc:sldMk cId="2761831594" sldId="4974"/>
        </pc:sldMkLst>
      </pc:sldChg>
    </pc:docChg>
  </pc:docChgLst>
  <pc:docChgLst>
    <pc:chgData name="Isis Greenspan" userId="464bb143-1349-4605-a567-29b98f388ffb" providerId="ADAL" clId="{4B29EF99-9C6D-4310-9DC9-E2AEDB94FEC2}"/>
    <pc:docChg chg="modSld">
      <pc:chgData name="Isis Greenspan" userId="464bb143-1349-4605-a567-29b98f388ffb" providerId="ADAL" clId="{4B29EF99-9C6D-4310-9DC9-E2AEDB94FEC2}" dt="2025-07-01T21:47:43.878" v="10" actId="403"/>
      <pc:docMkLst>
        <pc:docMk/>
      </pc:docMkLst>
      <pc:sldChg chg="modSp mod">
        <pc:chgData name="Isis Greenspan" userId="464bb143-1349-4605-a567-29b98f388ffb" providerId="ADAL" clId="{4B29EF99-9C6D-4310-9DC9-E2AEDB94FEC2}" dt="2025-07-01T21:47:43.878" v="10" actId="403"/>
        <pc:sldMkLst>
          <pc:docMk/>
          <pc:sldMk cId="3290525284" sldId="2147470405"/>
        </pc:sldMkLst>
        <pc:spChg chg="mod">
          <ac:chgData name="Isis Greenspan" userId="464bb143-1349-4605-a567-29b98f388ffb" providerId="ADAL" clId="{4B29EF99-9C6D-4310-9DC9-E2AEDB94FEC2}" dt="2025-07-01T21:47:43.878" v="10" actId="403"/>
          <ac:spMkLst>
            <pc:docMk/>
            <pc:sldMk cId="3290525284" sldId="2147470405"/>
            <ac:spMk id="2" creationId="{00C50E21-2852-A382-DB79-7240FF26468E}"/>
          </ac:spMkLst>
        </pc:spChg>
      </pc:sldChg>
      <pc:sldChg chg="modSp mod">
        <pc:chgData name="Isis Greenspan" userId="464bb143-1349-4605-a567-29b98f388ffb" providerId="ADAL" clId="{4B29EF99-9C6D-4310-9DC9-E2AEDB94FEC2}" dt="2025-07-01T21:43:13.189" v="2" actId="207"/>
        <pc:sldMkLst>
          <pc:docMk/>
          <pc:sldMk cId="403082770" sldId="2147470406"/>
        </pc:sldMkLst>
        <pc:spChg chg="mod">
          <ac:chgData name="Isis Greenspan" userId="464bb143-1349-4605-a567-29b98f388ffb" providerId="ADAL" clId="{4B29EF99-9C6D-4310-9DC9-E2AEDB94FEC2}" dt="2025-07-01T21:43:13.189" v="2" actId="207"/>
          <ac:spMkLst>
            <pc:docMk/>
            <pc:sldMk cId="403082770" sldId="2147470406"/>
            <ac:spMk id="2" creationId="{2FA37CEB-4F8A-D23C-36F2-1CC57D21E175}"/>
          </ac:spMkLst>
        </pc:spChg>
      </pc:sldChg>
      <pc:sldChg chg="modSp mod">
        <pc:chgData name="Isis Greenspan" userId="464bb143-1349-4605-a567-29b98f388ffb" providerId="ADAL" clId="{4B29EF99-9C6D-4310-9DC9-E2AEDB94FEC2}" dt="2025-07-01T21:43:20.418" v="3" actId="207"/>
        <pc:sldMkLst>
          <pc:docMk/>
          <pc:sldMk cId="1999261851" sldId="2147470407"/>
        </pc:sldMkLst>
        <pc:spChg chg="mod">
          <ac:chgData name="Isis Greenspan" userId="464bb143-1349-4605-a567-29b98f388ffb" providerId="ADAL" clId="{4B29EF99-9C6D-4310-9DC9-E2AEDB94FEC2}" dt="2025-07-01T21:43:20.418" v="3" actId="207"/>
          <ac:spMkLst>
            <pc:docMk/>
            <pc:sldMk cId="1999261851" sldId="2147470407"/>
            <ac:spMk id="2" creationId="{A9ED4418-B41B-7C48-9D29-727C8CFB7B6E}"/>
          </ac:spMkLst>
        </pc:spChg>
      </pc:sldChg>
      <pc:sldChg chg="modSp mod">
        <pc:chgData name="Isis Greenspan" userId="464bb143-1349-4605-a567-29b98f388ffb" providerId="ADAL" clId="{4B29EF99-9C6D-4310-9DC9-E2AEDB94FEC2}" dt="2025-07-01T21:43:37.818" v="4" actId="207"/>
        <pc:sldMkLst>
          <pc:docMk/>
          <pc:sldMk cId="494662158" sldId="2147470409"/>
        </pc:sldMkLst>
        <pc:spChg chg="mod">
          <ac:chgData name="Isis Greenspan" userId="464bb143-1349-4605-a567-29b98f388ffb" providerId="ADAL" clId="{4B29EF99-9C6D-4310-9DC9-E2AEDB94FEC2}" dt="2025-07-01T21:43:37.818" v="4" actId="207"/>
          <ac:spMkLst>
            <pc:docMk/>
            <pc:sldMk cId="494662158" sldId="2147470409"/>
            <ac:spMk id="2" creationId="{FDB1A48F-3821-C99C-81F4-3CBF7B84708B}"/>
          </ac:spMkLst>
        </pc:spChg>
      </pc:sldChg>
      <pc:sldChg chg="modSp mod">
        <pc:chgData name="Isis Greenspan" userId="464bb143-1349-4605-a567-29b98f388ffb" providerId="ADAL" clId="{4B29EF99-9C6D-4310-9DC9-E2AEDB94FEC2}" dt="2025-07-01T21:43:46.193" v="5" actId="207"/>
        <pc:sldMkLst>
          <pc:docMk/>
          <pc:sldMk cId="1981601080" sldId="2147470410"/>
        </pc:sldMkLst>
        <pc:spChg chg="mod">
          <ac:chgData name="Isis Greenspan" userId="464bb143-1349-4605-a567-29b98f388ffb" providerId="ADAL" clId="{4B29EF99-9C6D-4310-9DC9-E2AEDB94FEC2}" dt="2025-07-01T21:43:46.193" v="5" actId="207"/>
          <ac:spMkLst>
            <pc:docMk/>
            <pc:sldMk cId="1981601080" sldId="2147470410"/>
            <ac:spMk id="2" creationId="{6381BA3B-C28C-E300-1928-F8424A4A6101}"/>
          </ac:spMkLst>
        </pc:spChg>
      </pc:sldChg>
    </pc:docChg>
  </pc:docChgLst>
  <pc:docChgLst>
    <pc:chgData name="Renee Luque" userId="S::rluque@cffutures.net::24b01a1d-1c91-492f-b0ec-f8dd3574c772" providerId="AD" clId="Web-{23C91557-F6D6-490A-8250-4F90D00C353F}"/>
    <pc:docChg chg="delSld">
      <pc:chgData name="Renee Luque" userId="S::rluque@cffutures.net::24b01a1d-1c91-492f-b0ec-f8dd3574c772" providerId="AD" clId="Web-{23C91557-F6D6-490A-8250-4F90D00C353F}" dt="2025-02-26T17:00:46.972" v="0"/>
      <pc:docMkLst>
        <pc:docMk/>
      </pc:docMkLst>
      <pc:sldChg chg="del">
        <pc:chgData name="Renee Luque" userId="S::rluque@cffutures.net::24b01a1d-1c91-492f-b0ec-f8dd3574c772" providerId="AD" clId="Web-{23C91557-F6D6-490A-8250-4F90D00C353F}" dt="2025-02-26T17:00:46.972" v="0"/>
        <pc:sldMkLst>
          <pc:docMk/>
          <pc:sldMk cId="1348169048" sldId="258"/>
        </pc:sldMkLst>
      </pc:sldChg>
    </pc:docChg>
  </pc:docChgLst>
  <pc:docChgLst>
    <pc:chgData name="Emily Svoboda" userId="b3538ee0-f80e-4798-9d0e-954667333fa4" providerId="ADAL" clId="{1140CA5C-7CBC-454A-B0C8-D6E386A8F90A}"/>
    <pc:docChg chg="modSld">
      <pc:chgData name="Emily Svoboda" userId="b3538ee0-f80e-4798-9d0e-954667333fa4" providerId="ADAL" clId="{1140CA5C-7CBC-454A-B0C8-D6E386A8F90A}" dt="2025-03-28T15:22:02.554" v="1" actId="207"/>
      <pc:docMkLst>
        <pc:docMk/>
      </pc:docMkLst>
      <pc:sldChg chg="modSp mod">
        <pc:chgData name="Emily Svoboda" userId="b3538ee0-f80e-4798-9d0e-954667333fa4" providerId="ADAL" clId="{1140CA5C-7CBC-454A-B0C8-D6E386A8F90A}" dt="2025-03-28T15:22:02.554" v="1" actId="207"/>
        <pc:sldMkLst>
          <pc:docMk/>
          <pc:sldMk cId="2761831594" sldId="4974"/>
        </pc:sldMkLst>
      </pc:sldChg>
    </pc:docChg>
  </pc:docChgLst>
  <pc:docChgLst>
    <pc:chgData name="Nancy Hansen" userId="d9975185-0e82-4ed8-a081-bc8ef253a5b1" providerId="ADAL" clId="{DBDCD7E1-2506-4C1C-BA80-063CDE49B0C0}"/>
    <pc:docChg chg="modSld">
      <pc:chgData name="Nancy Hansen" userId="d9975185-0e82-4ed8-a081-bc8ef253a5b1" providerId="ADAL" clId="{DBDCD7E1-2506-4C1C-BA80-063CDE49B0C0}" dt="2025-03-12T15:43:26.413" v="12" actId="20577"/>
      <pc:docMkLst>
        <pc:docMk/>
      </pc:docMkLst>
      <pc:sldChg chg="modNotesTx">
        <pc:chgData name="Nancy Hansen" userId="d9975185-0e82-4ed8-a081-bc8ef253a5b1" providerId="ADAL" clId="{DBDCD7E1-2506-4C1C-BA80-063CDE49B0C0}" dt="2025-03-12T15:40:21.114" v="0"/>
        <pc:sldMkLst>
          <pc:docMk/>
          <pc:sldMk cId="3833931910" sldId="4412"/>
        </pc:sldMkLst>
      </pc:sldChg>
      <pc:sldChg chg="modNotesTx">
        <pc:chgData name="Nancy Hansen" userId="d9975185-0e82-4ed8-a081-bc8ef253a5b1" providerId="ADAL" clId="{DBDCD7E1-2506-4C1C-BA80-063CDE49B0C0}" dt="2025-03-12T15:43:26.413" v="12" actId="20577"/>
        <pc:sldMkLst>
          <pc:docMk/>
          <pc:sldMk cId="862162077" sldId="214747039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3ED426-AEE8-4917-AE3A-F0530EC28746}"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en-US"/>
        </a:p>
      </dgm:t>
    </dgm:pt>
    <dgm:pt modelId="{5CE82DA6-61D5-416C-BA23-677E7D6FBC74}">
      <dgm:prSet phldrT="[Text]"/>
      <dgm:spPr/>
      <dgm:t>
        <a:bodyPr/>
        <a:lstStyle/>
        <a:p>
          <a:r>
            <a:rPr lang="en-US"/>
            <a:t>Cannabis</a:t>
          </a:r>
        </a:p>
      </dgm:t>
    </dgm:pt>
    <dgm:pt modelId="{19799D68-455E-4558-80E8-1721B7F757AC}" type="parTrans" cxnId="{8F87E95C-A410-450C-B70B-955061F7C9D4}">
      <dgm:prSet/>
      <dgm:spPr/>
      <dgm:t>
        <a:bodyPr/>
        <a:lstStyle/>
        <a:p>
          <a:endParaRPr lang="en-US"/>
        </a:p>
      </dgm:t>
    </dgm:pt>
    <dgm:pt modelId="{32E05E06-22F4-4C1C-AAB0-1BBC3DD40A5E}" type="sibTrans" cxnId="{8F87E95C-A410-450C-B70B-955061F7C9D4}">
      <dgm:prSet/>
      <dgm:spPr/>
      <dgm:t>
        <a:bodyPr/>
        <a:lstStyle/>
        <a:p>
          <a:endParaRPr lang="en-US"/>
        </a:p>
      </dgm:t>
    </dgm:pt>
    <dgm:pt modelId="{FBE7CDCE-1B40-4123-8B92-D0EB5B4C2360}">
      <dgm:prSet phldrT="[Text]"/>
      <dgm:spPr/>
      <dgm:t>
        <a:bodyPr/>
        <a:lstStyle/>
        <a:p>
          <a:r>
            <a:rPr lang="en-US"/>
            <a:t>Flavonoids</a:t>
          </a:r>
        </a:p>
      </dgm:t>
    </dgm:pt>
    <dgm:pt modelId="{1DEBB568-8B87-464C-AFB4-205F07710DFD}" type="parTrans" cxnId="{63F53923-8A60-4E98-A930-913211596FF7}">
      <dgm:prSet/>
      <dgm:spPr/>
      <dgm:t>
        <a:bodyPr/>
        <a:lstStyle/>
        <a:p>
          <a:endParaRPr lang="en-US"/>
        </a:p>
      </dgm:t>
    </dgm:pt>
    <dgm:pt modelId="{D958C0E5-98A7-4E4F-A105-AD3AD6145676}" type="sibTrans" cxnId="{63F53923-8A60-4E98-A930-913211596FF7}">
      <dgm:prSet/>
      <dgm:spPr/>
      <dgm:t>
        <a:bodyPr/>
        <a:lstStyle/>
        <a:p>
          <a:endParaRPr lang="en-US"/>
        </a:p>
      </dgm:t>
    </dgm:pt>
    <dgm:pt modelId="{B90A27D4-98CA-4EB3-B50A-25903AB9DE03}">
      <dgm:prSet phldrT="[Text]"/>
      <dgm:spPr/>
      <dgm:t>
        <a:bodyPr/>
        <a:lstStyle/>
        <a:p>
          <a:r>
            <a:rPr lang="en-US"/>
            <a:t>Cannabinoids</a:t>
          </a:r>
        </a:p>
      </dgm:t>
    </dgm:pt>
    <dgm:pt modelId="{F6AFCC0A-7C07-479A-A5E2-2341F5BD33B8}" type="parTrans" cxnId="{A5E1DC5C-594A-4F9F-B595-61C3F29F75FC}">
      <dgm:prSet/>
      <dgm:spPr/>
      <dgm:t>
        <a:bodyPr/>
        <a:lstStyle/>
        <a:p>
          <a:endParaRPr lang="en-US"/>
        </a:p>
      </dgm:t>
    </dgm:pt>
    <dgm:pt modelId="{94DE6363-60EB-4BC2-A433-1DE084532D56}" type="sibTrans" cxnId="{A5E1DC5C-594A-4F9F-B595-61C3F29F75FC}">
      <dgm:prSet/>
      <dgm:spPr/>
      <dgm:t>
        <a:bodyPr/>
        <a:lstStyle/>
        <a:p>
          <a:endParaRPr lang="en-US"/>
        </a:p>
      </dgm:t>
    </dgm:pt>
    <dgm:pt modelId="{A003DE6F-C3CD-497D-90B5-7B126E5F05A0}">
      <dgm:prSet phldrT="[Text]"/>
      <dgm:spPr/>
      <dgm:t>
        <a:bodyPr/>
        <a:lstStyle/>
        <a:p>
          <a:r>
            <a:rPr lang="en-US"/>
            <a:t>Terpenes</a:t>
          </a:r>
        </a:p>
      </dgm:t>
    </dgm:pt>
    <dgm:pt modelId="{25EA0ACA-C2A0-4ADA-A4EF-1613351A8B02}" type="parTrans" cxnId="{462B859E-BBCB-4A0E-A57D-FBBD4FA54F37}">
      <dgm:prSet/>
      <dgm:spPr/>
      <dgm:t>
        <a:bodyPr/>
        <a:lstStyle/>
        <a:p>
          <a:endParaRPr lang="en-US"/>
        </a:p>
      </dgm:t>
    </dgm:pt>
    <dgm:pt modelId="{11EC2781-C453-4DE2-8ED3-A125A8A56F35}" type="sibTrans" cxnId="{462B859E-BBCB-4A0E-A57D-FBBD4FA54F37}">
      <dgm:prSet/>
      <dgm:spPr/>
      <dgm:t>
        <a:bodyPr/>
        <a:lstStyle/>
        <a:p>
          <a:endParaRPr lang="en-US"/>
        </a:p>
      </dgm:t>
    </dgm:pt>
    <dgm:pt modelId="{31E84C14-AE4F-4098-B92F-165B1BB20BE3}">
      <dgm:prSet/>
      <dgm:spPr/>
      <dgm:t>
        <a:bodyPr/>
        <a:lstStyle/>
        <a:p>
          <a:r>
            <a:rPr lang="en-US"/>
            <a:t>Cannabinol          (CBD)</a:t>
          </a:r>
        </a:p>
      </dgm:t>
    </dgm:pt>
    <dgm:pt modelId="{31486399-0403-4481-BE2C-69414AFFDBEA}" type="parTrans" cxnId="{CE7E5277-9E69-42AD-ADF5-8318C84A000D}">
      <dgm:prSet/>
      <dgm:spPr/>
      <dgm:t>
        <a:bodyPr/>
        <a:lstStyle/>
        <a:p>
          <a:endParaRPr lang="en-US"/>
        </a:p>
      </dgm:t>
    </dgm:pt>
    <dgm:pt modelId="{BC0C9491-AB18-4314-B94F-FF8A1C9A95D2}" type="sibTrans" cxnId="{CE7E5277-9E69-42AD-ADF5-8318C84A000D}">
      <dgm:prSet/>
      <dgm:spPr/>
      <dgm:t>
        <a:bodyPr/>
        <a:lstStyle/>
        <a:p>
          <a:endParaRPr lang="en-US"/>
        </a:p>
      </dgm:t>
    </dgm:pt>
    <dgm:pt modelId="{8392F5A5-F2FE-4AB6-B5ED-33E31BF06C43}">
      <dgm:prSet/>
      <dgm:spPr/>
      <dgm:t>
        <a:bodyPr/>
        <a:lstStyle/>
        <a:p>
          <a:r>
            <a:rPr lang="en-US"/>
            <a:t>Tetrahydrocannabinol (THC)</a:t>
          </a:r>
        </a:p>
      </dgm:t>
    </dgm:pt>
    <dgm:pt modelId="{BF7E9585-F231-44CE-B3DC-7018A17A9E66}" type="parTrans" cxnId="{6972415E-B091-4E9B-8FF0-EE7805BF76D3}">
      <dgm:prSet/>
      <dgm:spPr/>
      <dgm:t>
        <a:bodyPr/>
        <a:lstStyle/>
        <a:p>
          <a:endParaRPr lang="en-US"/>
        </a:p>
      </dgm:t>
    </dgm:pt>
    <dgm:pt modelId="{5CC14BC9-2C1A-4C2F-81A3-A391CF2A1608}" type="sibTrans" cxnId="{6972415E-B091-4E9B-8FF0-EE7805BF76D3}">
      <dgm:prSet/>
      <dgm:spPr/>
      <dgm:t>
        <a:bodyPr/>
        <a:lstStyle/>
        <a:p>
          <a:endParaRPr lang="en-US"/>
        </a:p>
      </dgm:t>
    </dgm:pt>
    <dgm:pt modelId="{C9846C2E-126A-458A-BDB0-2F74EE9966AB}">
      <dgm:prSet/>
      <dgm:spPr/>
      <dgm:t>
        <a:bodyPr/>
        <a:lstStyle/>
        <a:p>
          <a:r>
            <a:rPr lang="en-US"/>
            <a:t>Marijuana Products (THC Levels 15-20%) </a:t>
          </a:r>
        </a:p>
      </dgm:t>
    </dgm:pt>
    <dgm:pt modelId="{72DEB94A-D452-4805-8B1D-FCB051F294FD}" type="sibTrans" cxnId="{5FB8BA0D-0F15-4AD2-AAF2-0DA3197E8D34}">
      <dgm:prSet/>
      <dgm:spPr/>
      <dgm:t>
        <a:bodyPr/>
        <a:lstStyle/>
        <a:p>
          <a:endParaRPr lang="en-US"/>
        </a:p>
      </dgm:t>
    </dgm:pt>
    <dgm:pt modelId="{6E4FCC61-0F94-4173-8FF7-E589ABC9972C}" type="parTrans" cxnId="{5FB8BA0D-0F15-4AD2-AAF2-0DA3197E8D34}">
      <dgm:prSet/>
      <dgm:spPr/>
      <dgm:t>
        <a:bodyPr/>
        <a:lstStyle/>
        <a:p>
          <a:endParaRPr lang="en-US"/>
        </a:p>
      </dgm:t>
    </dgm:pt>
    <dgm:pt modelId="{2421CB37-4687-492B-91CC-6BF1B69FFD5F}">
      <dgm:prSet/>
      <dgm:spPr/>
      <dgm:t>
        <a:bodyPr/>
        <a:lstStyle/>
        <a:p>
          <a:r>
            <a:rPr lang="en-US"/>
            <a:t>Hemp Products    (THC Levels &lt;.3%)</a:t>
          </a:r>
        </a:p>
      </dgm:t>
    </dgm:pt>
    <dgm:pt modelId="{EAD7CD7E-90ED-4A9E-9518-AFDDF362B3B3}" type="parTrans" cxnId="{CDF66191-BB9E-45DC-A9C9-AF3EDC0AC570}">
      <dgm:prSet/>
      <dgm:spPr/>
      <dgm:t>
        <a:bodyPr/>
        <a:lstStyle/>
        <a:p>
          <a:endParaRPr lang="en-US"/>
        </a:p>
      </dgm:t>
    </dgm:pt>
    <dgm:pt modelId="{1846CCC6-D434-44B5-A393-069D659AFC56}" type="sibTrans" cxnId="{CDF66191-BB9E-45DC-A9C9-AF3EDC0AC570}">
      <dgm:prSet/>
      <dgm:spPr/>
      <dgm:t>
        <a:bodyPr/>
        <a:lstStyle/>
        <a:p>
          <a:endParaRPr lang="en-US"/>
        </a:p>
      </dgm:t>
    </dgm:pt>
    <dgm:pt modelId="{CA993088-8A0E-4FA4-9A8A-663E7A8946E7}" type="pres">
      <dgm:prSet presAssocID="{953ED426-AEE8-4917-AE3A-F0530EC28746}" presName="Name0" presStyleCnt="0">
        <dgm:presLayoutVars>
          <dgm:orgChart val="1"/>
          <dgm:chPref val="1"/>
          <dgm:dir val="rev"/>
          <dgm:animOne val="branch"/>
          <dgm:animLvl val="lvl"/>
          <dgm:resizeHandles/>
        </dgm:presLayoutVars>
      </dgm:prSet>
      <dgm:spPr/>
    </dgm:pt>
    <dgm:pt modelId="{9B688CB4-CC2F-4366-AE5B-6D4B6384B8E8}" type="pres">
      <dgm:prSet presAssocID="{5CE82DA6-61D5-416C-BA23-677E7D6FBC74}" presName="hierRoot1" presStyleCnt="0">
        <dgm:presLayoutVars>
          <dgm:hierBranch val="init"/>
        </dgm:presLayoutVars>
      </dgm:prSet>
      <dgm:spPr/>
    </dgm:pt>
    <dgm:pt modelId="{EC1DD1CC-7EFF-44A4-8678-4BD4C603687C}" type="pres">
      <dgm:prSet presAssocID="{5CE82DA6-61D5-416C-BA23-677E7D6FBC74}" presName="rootComposite1" presStyleCnt="0"/>
      <dgm:spPr/>
    </dgm:pt>
    <dgm:pt modelId="{DAF2B551-413D-40BC-AD28-7AD048060F82}" type="pres">
      <dgm:prSet presAssocID="{5CE82DA6-61D5-416C-BA23-677E7D6FBC74}" presName="rootText1" presStyleLbl="alignAcc1" presStyleIdx="0" presStyleCnt="0">
        <dgm:presLayoutVars>
          <dgm:chPref val="3"/>
        </dgm:presLayoutVars>
      </dgm:prSet>
      <dgm:spPr/>
    </dgm:pt>
    <dgm:pt modelId="{0ABB916B-FFBB-44BC-B367-BE09DB1559B8}" type="pres">
      <dgm:prSet presAssocID="{5CE82DA6-61D5-416C-BA23-677E7D6FBC74}" presName="topArc1" presStyleLbl="parChTrans1D1" presStyleIdx="0" presStyleCnt="16"/>
      <dgm:spPr/>
    </dgm:pt>
    <dgm:pt modelId="{3F68C797-744E-4443-B091-51360E140633}" type="pres">
      <dgm:prSet presAssocID="{5CE82DA6-61D5-416C-BA23-677E7D6FBC74}" presName="bottomArc1" presStyleLbl="parChTrans1D1" presStyleIdx="1" presStyleCnt="16"/>
      <dgm:spPr/>
    </dgm:pt>
    <dgm:pt modelId="{732592D0-1F54-4AD5-A1B3-6C39DD8F892C}" type="pres">
      <dgm:prSet presAssocID="{5CE82DA6-61D5-416C-BA23-677E7D6FBC74}" presName="topConnNode1" presStyleLbl="node1" presStyleIdx="0" presStyleCnt="0"/>
      <dgm:spPr/>
    </dgm:pt>
    <dgm:pt modelId="{963D03C1-163C-4011-9222-B28DB793E433}" type="pres">
      <dgm:prSet presAssocID="{5CE82DA6-61D5-416C-BA23-677E7D6FBC74}" presName="hierChild2" presStyleCnt="0"/>
      <dgm:spPr/>
    </dgm:pt>
    <dgm:pt modelId="{3E4AC601-DB6B-4BE2-8560-62F83576A123}" type="pres">
      <dgm:prSet presAssocID="{1DEBB568-8B87-464C-AFB4-205F07710DFD}" presName="Name28" presStyleLbl="parChTrans1D2" presStyleIdx="0" presStyleCnt="3"/>
      <dgm:spPr/>
    </dgm:pt>
    <dgm:pt modelId="{E6D40391-E06D-41F1-9B0A-1B4FDC2A7D0B}" type="pres">
      <dgm:prSet presAssocID="{FBE7CDCE-1B40-4123-8B92-D0EB5B4C2360}" presName="hierRoot2" presStyleCnt="0">
        <dgm:presLayoutVars>
          <dgm:hierBranch val="init"/>
        </dgm:presLayoutVars>
      </dgm:prSet>
      <dgm:spPr/>
    </dgm:pt>
    <dgm:pt modelId="{04741ED8-22F5-419F-8FD1-D93CEF533D4C}" type="pres">
      <dgm:prSet presAssocID="{FBE7CDCE-1B40-4123-8B92-D0EB5B4C2360}" presName="rootComposite2" presStyleCnt="0"/>
      <dgm:spPr/>
    </dgm:pt>
    <dgm:pt modelId="{42EE4DC0-9A69-4C4B-954A-07C266FBEA5E}" type="pres">
      <dgm:prSet presAssocID="{FBE7CDCE-1B40-4123-8B92-D0EB5B4C2360}" presName="rootText2" presStyleLbl="alignAcc1" presStyleIdx="0" presStyleCnt="0">
        <dgm:presLayoutVars>
          <dgm:chPref val="3"/>
        </dgm:presLayoutVars>
      </dgm:prSet>
      <dgm:spPr/>
    </dgm:pt>
    <dgm:pt modelId="{3F707A41-8EA8-47E3-9A45-856F62993C83}" type="pres">
      <dgm:prSet presAssocID="{FBE7CDCE-1B40-4123-8B92-D0EB5B4C2360}" presName="topArc2" presStyleLbl="parChTrans1D1" presStyleIdx="2" presStyleCnt="16"/>
      <dgm:spPr/>
    </dgm:pt>
    <dgm:pt modelId="{116F5794-D838-4036-B209-452E875083FA}" type="pres">
      <dgm:prSet presAssocID="{FBE7CDCE-1B40-4123-8B92-D0EB5B4C2360}" presName="bottomArc2" presStyleLbl="parChTrans1D1" presStyleIdx="3" presStyleCnt="16"/>
      <dgm:spPr/>
    </dgm:pt>
    <dgm:pt modelId="{F417BB14-C9F1-4BAD-AB98-D03AF88E2A5B}" type="pres">
      <dgm:prSet presAssocID="{FBE7CDCE-1B40-4123-8B92-D0EB5B4C2360}" presName="topConnNode2" presStyleLbl="node2" presStyleIdx="0" presStyleCnt="0"/>
      <dgm:spPr/>
    </dgm:pt>
    <dgm:pt modelId="{05A6E451-A596-433B-8811-A7E7566F3CFB}" type="pres">
      <dgm:prSet presAssocID="{FBE7CDCE-1B40-4123-8B92-D0EB5B4C2360}" presName="hierChild4" presStyleCnt="0"/>
      <dgm:spPr/>
    </dgm:pt>
    <dgm:pt modelId="{070F52FC-7E7D-47D8-AE5E-68C18666373E}" type="pres">
      <dgm:prSet presAssocID="{FBE7CDCE-1B40-4123-8B92-D0EB5B4C2360}" presName="hierChild5" presStyleCnt="0"/>
      <dgm:spPr/>
    </dgm:pt>
    <dgm:pt modelId="{41A030F8-4620-4B5A-90FA-7165663709F3}" type="pres">
      <dgm:prSet presAssocID="{F6AFCC0A-7C07-479A-A5E2-2341F5BD33B8}" presName="Name28" presStyleLbl="parChTrans1D2" presStyleIdx="1" presStyleCnt="3"/>
      <dgm:spPr/>
    </dgm:pt>
    <dgm:pt modelId="{E6F8432C-DCCA-4E9B-A896-11698CABAD84}" type="pres">
      <dgm:prSet presAssocID="{B90A27D4-98CA-4EB3-B50A-25903AB9DE03}" presName="hierRoot2" presStyleCnt="0">
        <dgm:presLayoutVars>
          <dgm:hierBranch val="init"/>
        </dgm:presLayoutVars>
      </dgm:prSet>
      <dgm:spPr/>
    </dgm:pt>
    <dgm:pt modelId="{1F5F2C5C-50E3-4C8B-99ED-B97ED3295BAC}" type="pres">
      <dgm:prSet presAssocID="{B90A27D4-98CA-4EB3-B50A-25903AB9DE03}" presName="rootComposite2" presStyleCnt="0"/>
      <dgm:spPr/>
    </dgm:pt>
    <dgm:pt modelId="{7E104CB3-55A1-40C0-9E23-DB0F66657E98}" type="pres">
      <dgm:prSet presAssocID="{B90A27D4-98CA-4EB3-B50A-25903AB9DE03}" presName="rootText2" presStyleLbl="alignAcc1" presStyleIdx="0" presStyleCnt="0">
        <dgm:presLayoutVars>
          <dgm:chPref val="3"/>
        </dgm:presLayoutVars>
      </dgm:prSet>
      <dgm:spPr/>
    </dgm:pt>
    <dgm:pt modelId="{E8FCAAEA-1DA9-4AE5-BF51-BC5DAFE65D7F}" type="pres">
      <dgm:prSet presAssocID="{B90A27D4-98CA-4EB3-B50A-25903AB9DE03}" presName="topArc2" presStyleLbl="parChTrans1D1" presStyleIdx="4" presStyleCnt="16"/>
      <dgm:spPr/>
    </dgm:pt>
    <dgm:pt modelId="{5551DD65-7CDE-4A81-8B92-4CC509369D44}" type="pres">
      <dgm:prSet presAssocID="{B90A27D4-98CA-4EB3-B50A-25903AB9DE03}" presName="bottomArc2" presStyleLbl="parChTrans1D1" presStyleIdx="5" presStyleCnt="16"/>
      <dgm:spPr/>
    </dgm:pt>
    <dgm:pt modelId="{EAC908AF-EC7C-42DB-A247-2A4ED1AE7634}" type="pres">
      <dgm:prSet presAssocID="{B90A27D4-98CA-4EB3-B50A-25903AB9DE03}" presName="topConnNode2" presStyleLbl="node2" presStyleIdx="0" presStyleCnt="0"/>
      <dgm:spPr/>
    </dgm:pt>
    <dgm:pt modelId="{73188DB5-8C07-4EF4-8DED-EF4599511862}" type="pres">
      <dgm:prSet presAssocID="{B90A27D4-98CA-4EB3-B50A-25903AB9DE03}" presName="hierChild4" presStyleCnt="0"/>
      <dgm:spPr/>
    </dgm:pt>
    <dgm:pt modelId="{BE6C2D74-9EBC-49F5-A846-CB5598FB841C}" type="pres">
      <dgm:prSet presAssocID="{31486399-0403-4481-BE2C-69414AFFDBEA}" presName="Name28" presStyleLbl="parChTrans1D3" presStyleIdx="0" presStyleCnt="2"/>
      <dgm:spPr/>
    </dgm:pt>
    <dgm:pt modelId="{EFD19F97-F06B-45DC-9462-F9D6C63BE27E}" type="pres">
      <dgm:prSet presAssocID="{31E84C14-AE4F-4098-B92F-165B1BB20BE3}" presName="hierRoot2" presStyleCnt="0">
        <dgm:presLayoutVars>
          <dgm:hierBranch val="init"/>
        </dgm:presLayoutVars>
      </dgm:prSet>
      <dgm:spPr/>
    </dgm:pt>
    <dgm:pt modelId="{7F4EA6B3-A5EA-43E4-8B68-53E13DC133BE}" type="pres">
      <dgm:prSet presAssocID="{31E84C14-AE4F-4098-B92F-165B1BB20BE3}" presName="rootComposite2" presStyleCnt="0"/>
      <dgm:spPr/>
    </dgm:pt>
    <dgm:pt modelId="{166DA0DC-1E18-4389-A7E2-33D99CA2DBDA}" type="pres">
      <dgm:prSet presAssocID="{31E84C14-AE4F-4098-B92F-165B1BB20BE3}" presName="rootText2" presStyleLbl="alignAcc1" presStyleIdx="0" presStyleCnt="0">
        <dgm:presLayoutVars>
          <dgm:chPref val="3"/>
        </dgm:presLayoutVars>
      </dgm:prSet>
      <dgm:spPr/>
    </dgm:pt>
    <dgm:pt modelId="{83EB9722-A53C-4147-97FB-9D5A89133F52}" type="pres">
      <dgm:prSet presAssocID="{31E84C14-AE4F-4098-B92F-165B1BB20BE3}" presName="topArc2" presStyleLbl="parChTrans1D1" presStyleIdx="6" presStyleCnt="16"/>
      <dgm:spPr/>
    </dgm:pt>
    <dgm:pt modelId="{ED1EDB17-6ED5-42BD-8811-95FA6FFBBE76}" type="pres">
      <dgm:prSet presAssocID="{31E84C14-AE4F-4098-B92F-165B1BB20BE3}" presName="bottomArc2" presStyleLbl="parChTrans1D1" presStyleIdx="7" presStyleCnt="16"/>
      <dgm:spPr/>
    </dgm:pt>
    <dgm:pt modelId="{E9A82811-1B26-4EF7-BB59-9DB79C1CFE1C}" type="pres">
      <dgm:prSet presAssocID="{31E84C14-AE4F-4098-B92F-165B1BB20BE3}" presName="topConnNode2" presStyleLbl="node3" presStyleIdx="0" presStyleCnt="0"/>
      <dgm:spPr/>
    </dgm:pt>
    <dgm:pt modelId="{DD84B680-E39F-494F-9D49-485E2D0690A8}" type="pres">
      <dgm:prSet presAssocID="{31E84C14-AE4F-4098-B92F-165B1BB20BE3}" presName="hierChild4" presStyleCnt="0"/>
      <dgm:spPr/>
    </dgm:pt>
    <dgm:pt modelId="{B905FFD6-B04A-4100-B510-D223931463C6}" type="pres">
      <dgm:prSet presAssocID="{EAD7CD7E-90ED-4A9E-9518-AFDDF362B3B3}" presName="Name28" presStyleLbl="parChTrans1D4" presStyleIdx="0" presStyleCnt="2"/>
      <dgm:spPr/>
    </dgm:pt>
    <dgm:pt modelId="{24B8AF40-B609-4337-94C6-3197F79BBFED}" type="pres">
      <dgm:prSet presAssocID="{2421CB37-4687-492B-91CC-6BF1B69FFD5F}" presName="hierRoot2" presStyleCnt="0">
        <dgm:presLayoutVars>
          <dgm:hierBranch val="init"/>
        </dgm:presLayoutVars>
      </dgm:prSet>
      <dgm:spPr/>
    </dgm:pt>
    <dgm:pt modelId="{00D761D5-5EF0-4789-899B-B2FA22A89FB9}" type="pres">
      <dgm:prSet presAssocID="{2421CB37-4687-492B-91CC-6BF1B69FFD5F}" presName="rootComposite2" presStyleCnt="0"/>
      <dgm:spPr/>
    </dgm:pt>
    <dgm:pt modelId="{07C4D7E5-57A4-45C7-987B-5228CB94309E}" type="pres">
      <dgm:prSet presAssocID="{2421CB37-4687-492B-91CC-6BF1B69FFD5F}" presName="rootText2" presStyleLbl="alignAcc1" presStyleIdx="0" presStyleCnt="0">
        <dgm:presLayoutVars>
          <dgm:chPref val="3"/>
        </dgm:presLayoutVars>
      </dgm:prSet>
      <dgm:spPr/>
    </dgm:pt>
    <dgm:pt modelId="{90B963BC-822B-4E4F-BFEC-851F076C5BBA}" type="pres">
      <dgm:prSet presAssocID="{2421CB37-4687-492B-91CC-6BF1B69FFD5F}" presName="topArc2" presStyleLbl="parChTrans1D1" presStyleIdx="8" presStyleCnt="16"/>
      <dgm:spPr/>
    </dgm:pt>
    <dgm:pt modelId="{B60784CE-F411-4A98-95CF-AF0B5C2B15E9}" type="pres">
      <dgm:prSet presAssocID="{2421CB37-4687-492B-91CC-6BF1B69FFD5F}" presName="bottomArc2" presStyleLbl="parChTrans1D1" presStyleIdx="9" presStyleCnt="16"/>
      <dgm:spPr/>
    </dgm:pt>
    <dgm:pt modelId="{F2B419F5-E733-4809-8E23-9867212181F2}" type="pres">
      <dgm:prSet presAssocID="{2421CB37-4687-492B-91CC-6BF1B69FFD5F}" presName="topConnNode2" presStyleLbl="node4" presStyleIdx="0" presStyleCnt="0"/>
      <dgm:spPr/>
    </dgm:pt>
    <dgm:pt modelId="{53F95CA9-25F5-44E6-9A5E-DF120E480BAD}" type="pres">
      <dgm:prSet presAssocID="{2421CB37-4687-492B-91CC-6BF1B69FFD5F}" presName="hierChild4" presStyleCnt="0"/>
      <dgm:spPr/>
    </dgm:pt>
    <dgm:pt modelId="{4A7E9EFB-D042-455C-B909-F462EB5F6D89}" type="pres">
      <dgm:prSet presAssocID="{2421CB37-4687-492B-91CC-6BF1B69FFD5F}" presName="hierChild5" presStyleCnt="0"/>
      <dgm:spPr/>
    </dgm:pt>
    <dgm:pt modelId="{7D6AFB31-AA34-4E59-9551-FDA1573612CB}" type="pres">
      <dgm:prSet presAssocID="{31E84C14-AE4F-4098-B92F-165B1BB20BE3}" presName="hierChild5" presStyleCnt="0"/>
      <dgm:spPr/>
    </dgm:pt>
    <dgm:pt modelId="{4E25C6EA-64E5-4D45-AD9B-A15757C4AFCC}" type="pres">
      <dgm:prSet presAssocID="{BF7E9585-F231-44CE-B3DC-7018A17A9E66}" presName="Name28" presStyleLbl="parChTrans1D3" presStyleIdx="1" presStyleCnt="2"/>
      <dgm:spPr/>
    </dgm:pt>
    <dgm:pt modelId="{7968A06A-B130-4E88-9782-F208408F0B78}" type="pres">
      <dgm:prSet presAssocID="{8392F5A5-F2FE-4AB6-B5ED-33E31BF06C43}" presName="hierRoot2" presStyleCnt="0">
        <dgm:presLayoutVars>
          <dgm:hierBranch val="init"/>
        </dgm:presLayoutVars>
      </dgm:prSet>
      <dgm:spPr/>
    </dgm:pt>
    <dgm:pt modelId="{82B3CDE1-E764-45E8-8A25-688B60824EF2}" type="pres">
      <dgm:prSet presAssocID="{8392F5A5-F2FE-4AB6-B5ED-33E31BF06C43}" presName="rootComposite2" presStyleCnt="0"/>
      <dgm:spPr/>
    </dgm:pt>
    <dgm:pt modelId="{3FC61EE6-F4CB-4265-AA02-37E26B987110}" type="pres">
      <dgm:prSet presAssocID="{8392F5A5-F2FE-4AB6-B5ED-33E31BF06C43}" presName="rootText2" presStyleLbl="alignAcc1" presStyleIdx="0" presStyleCnt="0">
        <dgm:presLayoutVars>
          <dgm:chPref val="3"/>
        </dgm:presLayoutVars>
      </dgm:prSet>
      <dgm:spPr/>
    </dgm:pt>
    <dgm:pt modelId="{0861E3DE-D93A-4E14-B573-47EB0DDA589A}" type="pres">
      <dgm:prSet presAssocID="{8392F5A5-F2FE-4AB6-B5ED-33E31BF06C43}" presName="topArc2" presStyleLbl="parChTrans1D1" presStyleIdx="10" presStyleCnt="16"/>
      <dgm:spPr/>
    </dgm:pt>
    <dgm:pt modelId="{F5C0E8B0-2D66-40D4-89E1-30B440A5B127}" type="pres">
      <dgm:prSet presAssocID="{8392F5A5-F2FE-4AB6-B5ED-33E31BF06C43}" presName="bottomArc2" presStyleLbl="parChTrans1D1" presStyleIdx="11" presStyleCnt="16"/>
      <dgm:spPr/>
    </dgm:pt>
    <dgm:pt modelId="{D8F2E63B-6E4A-492E-860A-932EACACD325}" type="pres">
      <dgm:prSet presAssocID="{8392F5A5-F2FE-4AB6-B5ED-33E31BF06C43}" presName="topConnNode2" presStyleLbl="node3" presStyleIdx="0" presStyleCnt="0"/>
      <dgm:spPr/>
    </dgm:pt>
    <dgm:pt modelId="{55F54C39-89CC-43AA-8F62-46782FC9A046}" type="pres">
      <dgm:prSet presAssocID="{8392F5A5-F2FE-4AB6-B5ED-33E31BF06C43}" presName="hierChild4" presStyleCnt="0"/>
      <dgm:spPr/>
    </dgm:pt>
    <dgm:pt modelId="{1EC4A49E-B6D2-4310-BA6C-4C96A92C88FA}" type="pres">
      <dgm:prSet presAssocID="{6E4FCC61-0F94-4173-8FF7-E589ABC9972C}" presName="Name28" presStyleLbl="parChTrans1D4" presStyleIdx="1" presStyleCnt="2"/>
      <dgm:spPr/>
    </dgm:pt>
    <dgm:pt modelId="{65DCB5F3-748A-433C-BEE0-7CB884B82FB8}" type="pres">
      <dgm:prSet presAssocID="{C9846C2E-126A-458A-BDB0-2F74EE9966AB}" presName="hierRoot2" presStyleCnt="0">
        <dgm:presLayoutVars>
          <dgm:hierBranch val="init"/>
        </dgm:presLayoutVars>
      </dgm:prSet>
      <dgm:spPr/>
    </dgm:pt>
    <dgm:pt modelId="{0C8250FA-11B9-489B-B334-731827EECD83}" type="pres">
      <dgm:prSet presAssocID="{C9846C2E-126A-458A-BDB0-2F74EE9966AB}" presName="rootComposite2" presStyleCnt="0"/>
      <dgm:spPr/>
    </dgm:pt>
    <dgm:pt modelId="{9D0F21BD-40DC-4AC9-B47F-71261AA9A773}" type="pres">
      <dgm:prSet presAssocID="{C9846C2E-126A-458A-BDB0-2F74EE9966AB}" presName="rootText2" presStyleLbl="alignAcc1" presStyleIdx="0" presStyleCnt="0" custLinFactX="-35262" custLinFactNeighborX="-100000">
        <dgm:presLayoutVars>
          <dgm:chPref val="3"/>
        </dgm:presLayoutVars>
      </dgm:prSet>
      <dgm:spPr/>
    </dgm:pt>
    <dgm:pt modelId="{0B41D9BE-4DA9-4A36-827B-E726F3653955}" type="pres">
      <dgm:prSet presAssocID="{C9846C2E-126A-458A-BDB0-2F74EE9966AB}" presName="topArc2" presStyleLbl="parChTrans1D1" presStyleIdx="12" presStyleCnt="16"/>
      <dgm:spPr/>
    </dgm:pt>
    <dgm:pt modelId="{C7DC667D-F30A-4472-97F2-7E1F42DC7DD4}" type="pres">
      <dgm:prSet presAssocID="{C9846C2E-126A-458A-BDB0-2F74EE9966AB}" presName="bottomArc2" presStyleLbl="parChTrans1D1" presStyleIdx="13" presStyleCnt="16"/>
      <dgm:spPr/>
    </dgm:pt>
    <dgm:pt modelId="{64CD11AB-208A-4430-9A06-C00F7A43C945}" type="pres">
      <dgm:prSet presAssocID="{C9846C2E-126A-458A-BDB0-2F74EE9966AB}" presName="topConnNode2" presStyleLbl="node4" presStyleIdx="0" presStyleCnt="0"/>
      <dgm:spPr/>
    </dgm:pt>
    <dgm:pt modelId="{811B2189-5CFE-48D9-BB6A-AE09A481EA03}" type="pres">
      <dgm:prSet presAssocID="{C9846C2E-126A-458A-BDB0-2F74EE9966AB}" presName="hierChild4" presStyleCnt="0"/>
      <dgm:spPr/>
    </dgm:pt>
    <dgm:pt modelId="{92078848-8267-48E6-8BEF-A726C914A6FD}" type="pres">
      <dgm:prSet presAssocID="{C9846C2E-126A-458A-BDB0-2F74EE9966AB}" presName="hierChild5" presStyleCnt="0"/>
      <dgm:spPr/>
    </dgm:pt>
    <dgm:pt modelId="{900C9910-2B76-44F6-85BE-B9A42A17D723}" type="pres">
      <dgm:prSet presAssocID="{8392F5A5-F2FE-4AB6-B5ED-33E31BF06C43}" presName="hierChild5" presStyleCnt="0"/>
      <dgm:spPr/>
    </dgm:pt>
    <dgm:pt modelId="{7CE43EEE-3A2E-4A65-BC29-175EB1755CC1}" type="pres">
      <dgm:prSet presAssocID="{B90A27D4-98CA-4EB3-B50A-25903AB9DE03}" presName="hierChild5" presStyleCnt="0"/>
      <dgm:spPr/>
    </dgm:pt>
    <dgm:pt modelId="{DCDCBC6F-0E2D-40CD-8C09-4E2E92ACF20B}" type="pres">
      <dgm:prSet presAssocID="{25EA0ACA-C2A0-4ADA-A4EF-1613351A8B02}" presName="Name28" presStyleLbl="parChTrans1D2" presStyleIdx="2" presStyleCnt="3"/>
      <dgm:spPr/>
    </dgm:pt>
    <dgm:pt modelId="{A1B0432A-9D77-48BF-B7F4-72D6B4ACD5AD}" type="pres">
      <dgm:prSet presAssocID="{A003DE6F-C3CD-497D-90B5-7B126E5F05A0}" presName="hierRoot2" presStyleCnt="0">
        <dgm:presLayoutVars>
          <dgm:hierBranch val="init"/>
        </dgm:presLayoutVars>
      </dgm:prSet>
      <dgm:spPr/>
    </dgm:pt>
    <dgm:pt modelId="{71B8B6FD-185D-4AC6-BAE2-5386DE41945A}" type="pres">
      <dgm:prSet presAssocID="{A003DE6F-C3CD-497D-90B5-7B126E5F05A0}" presName="rootComposite2" presStyleCnt="0"/>
      <dgm:spPr/>
    </dgm:pt>
    <dgm:pt modelId="{F951C3FB-2844-4A2E-B78F-2A15DB0D193E}" type="pres">
      <dgm:prSet presAssocID="{A003DE6F-C3CD-497D-90B5-7B126E5F05A0}" presName="rootText2" presStyleLbl="alignAcc1" presStyleIdx="0" presStyleCnt="0">
        <dgm:presLayoutVars>
          <dgm:chPref val="3"/>
        </dgm:presLayoutVars>
      </dgm:prSet>
      <dgm:spPr/>
    </dgm:pt>
    <dgm:pt modelId="{2C3CDD13-5BDE-49D4-90FA-E8BBAAF1A45C}" type="pres">
      <dgm:prSet presAssocID="{A003DE6F-C3CD-497D-90B5-7B126E5F05A0}" presName="topArc2" presStyleLbl="parChTrans1D1" presStyleIdx="14" presStyleCnt="16"/>
      <dgm:spPr/>
    </dgm:pt>
    <dgm:pt modelId="{E90C17B4-5865-458E-924C-804D6D4B42B6}" type="pres">
      <dgm:prSet presAssocID="{A003DE6F-C3CD-497D-90B5-7B126E5F05A0}" presName="bottomArc2" presStyleLbl="parChTrans1D1" presStyleIdx="15" presStyleCnt="16"/>
      <dgm:spPr/>
    </dgm:pt>
    <dgm:pt modelId="{6CEE1B4E-06D7-4AE2-BE61-F57F9EDC3B7B}" type="pres">
      <dgm:prSet presAssocID="{A003DE6F-C3CD-497D-90B5-7B126E5F05A0}" presName="topConnNode2" presStyleLbl="node2" presStyleIdx="0" presStyleCnt="0"/>
      <dgm:spPr/>
    </dgm:pt>
    <dgm:pt modelId="{875CA40B-E24A-4922-BEE1-FFB5AC976B86}" type="pres">
      <dgm:prSet presAssocID="{A003DE6F-C3CD-497D-90B5-7B126E5F05A0}" presName="hierChild4" presStyleCnt="0"/>
      <dgm:spPr/>
    </dgm:pt>
    <dgm:pt modelId="{1998281A-56A1-456D-9F21-CA270B344327}" type="pres">
      <dgm:prSet presAssocID="{A003DE6F-C3CD-497D-90B5-7B126E5F05A0}" presName="hierChild5" presStyleCnt="0"/>
      <dgm:spPr/>
    </dgm:pt>
    <dgm:pt modelId="{D33B4321-AAA4-4C0D-87FD-C7E475FCCB9D}" type="pres">
      <dgm:prSet presAssocID="{5CE82DA6-61D5-416C-BA23-677E7D6FBC74}" presName="hierChild3" presStyleCnt="0"/>
      <dgm:spPr/>
    </dgm:pt>
  </dgm:ptLst>
  <dgm:cxnLst>
    <dgm:cxn modelId="{DE858B0D-C9E3-4120-8C15-4B5E7F6F7882}" type="presOf" srcId="{1DEBB568-8B87-464C-AFB4-205F07710DFD}" destId="{3E4AC601-DB6B-4BE2-8560-62F83576A123}" srcOrd="0" destOrd="0" presId="urn:microsoft.com/office/officeart/2008/layout/HalfCircleOrganizationChart"/>
    <dgm:cxn modelId="{5FB8BA0D-0F15-4AD2-AAF2-0DA3197E8D34}" srcId="{8392F5A5-F2FE-4AB6-B5ED-33E31BF06C43}" destId="{C9846C2E-126A-458A-BDB0-2F74EE9966AB}" srcOrd="0" destOrd="0" parTransId="{6E4FCC61-0F94-4173-8FF7-E589ABC9972C}" sibTransId="{72DEB94A-D452-4805-8B1D-FCB051F294FD}"/>
    <dgm:cxn modelId="{63F53923-8A60-4E98-A930-913211596FF7}" srcId="{5CE82DA6-61D5-416C-BA23-677E7D6FBC74}" destId="{FBE7CDCE-1B40-4123-8B92-D0EB5B4C2360}" srcOrd="0" destOrd="0" parTransId="{1DEBB568-8B87-464C-AFB4-205F07710DFD}" sibTransId="{D958C0E5-98A7-4E4F-A105-AD3AD6145676}"/>
    <dgm:cxn modelId="{86C3352B-245C-4D5A-BE3A-5D8586CA5A63}" type="presOf" srcId="{C9846C2E-126A-458A-BDB0-2F74EE9966AB}" destId="{9D0F21BD-40DC-4AC9-B47F-71261AA9A773}" srcOrd="0" destOrd="0" presId="urn:microsoft.com/office/officeart/2008/layout/HalfCircleOrganizationChart"/>
    <dgm:cxn modelId="{0B8F5A31-AAF7-4BC7-BD00-64B2FFBEE40F}" type="presOf" srcId="{31E84C14-AE4F-4098-B92F-165B1BB20BE3}" destId="{E9A82811-1B26-4EF7-BB59-9DB79C1CFE1C}" srcOrd="1" destOrd="0" presId="urn:microsoft.com/office/officeart/2008/layout/HalfCircleOrganizationChart"/>
    <dgm:cxn modelId="{9EFC5D37-3ACA-442A-84BE-D396759425B2}" type="presOf" srcId="{FBE7CDCE-1B40-4123-8B92-D0EB5B4C2360}" destId="{F417BB14-C9F1-4BAD-AB98-D03AF88E2A5B}" srcOrd="1" destOrd="0" presId="urn:microsoft.com/office/officeart/2008/layout/HalfCircleOrganizationChart"/>
    <dgm:cxn modelId="{FE38EE3A-C5E6-443C-8568-C1053E4B7D63}" type="presOf" srcId="{C9846C2E-126A-458A-BDB0-2F74EE9966AB}" destId="{64CD11AB-208A-4430-9A06-C00F7A43C945}" srcOrd="1" destOrd="0" presId="urn:microsoft.com/office/officeart/2008/layout/HalfCircleOrganizationChart"/>
    <dgm:cxn modelId="{3F3A6F5C-97A2-4343-B7BF-F58E9303E6C3}" type="presOf" srcId="{B90A27D4-98CA-4EB3-B50A-25903AB9DE03}" destId="{7E104CB3-55A1-40C0-9E23-DB0F66657E98}" srcOrd="0" destOrd="0" presId="urn:microsoft.com/office/officeart/2008/layout/HalfCircleOrganizationChart"/>
    <dgm:cxn modelId="{BFFABE5C-219E-4A6B-A255-BD6B60EA61AA}" type="presOf" srcId="{BF7E9585-F231-44CE-B3DC-7018A17A9E66}" destId="{4E25C6EA-64E5-4D45-AD9B-A15757C4AFCC}" srcOrd="0" destOrd="0" presId="urn:microsoft.com/office/officeart/2008/layout/HalfCircleOrganizationChart"/>
    <dgm:cxn modelId="{A5E1DC5C-594A-4F9F-B595-61C3F29F75FC}" srcId="{5CE82DA6-61D5-416C-BA23-677E7D6FBC74}" destId="{B90A27D4-98CA-4EB3-B50A-25903AB9DE03}" srcOrd="1" destOrd="0" parTransId="{F6AFCC0A-7C07-479A-A5E2-2341F5BD33B8}" sibTransId="{94DE6363-60EB-4BC2-A433-1DE084532D56}"/>
    <dgm:cxn modelId="{8F87E95C-A410-450C-B70B-955061F7C9D4}" srcId="{953ED426-AEE8-4917-AE3A-F0530EC28746}" destId="{5CE82DA6-61D5-416C-BA23-677E7D6FBC74}" srcOrd="0" destOrd="0" parTransId="{19799D68-455E-4558-80E8-1721B7F757AC}" sibTransId="{32E05E06-22F4-4C1C-AAB0-1BBC3DD40A5E}"/>
    <dgm:cxn modelId="{6972415E-B091-4E9B-8FF0-EE7805BF76D3}" srcId="{B90A27D4-98CA-4EB3-B50A-25903AB9DE03}" destId="{8392F5A5-F2FE-4AB6-B5ED-33E31BF06C43}" srcOrd="1" destOrd="0" parTransId="{BF7E9585-F231-44CE-B3DC-7018A17A9E66}" sibTransId="{5CC14BC9-2C1A-4C2F-81A3-A391CF2A1608}"/>
    <dgm:cxn modelId="{2F049B45-E38A-4EC6-9CF3-6248F356B152}" type="presOf" srcId="{8392F5A5-F2FE-4AB6-B5ED-33E31BF06C43}" destId="{3FC61EE6-F4CB-4265-AA02-37E26B987110}" srcOrd="0" destOrd="0" presId="urn:microsoft.com/office/officeart/2008/layout/HalfCircleOrganizationChart"/>
    <dgm:cxn modelId="{D43AB747-4C0B-47AB-8AF0-11B1675174E1}" type="presOf" srcId="{31486399-0403-4481-BE2C-69414AFFDBEA}" destId="{BE6C2D74-9EBC-49F5-A846-CB5598FB841C}" srcOrd="0" destOrd="0" presId="urn:microsoft.com/office/officeart/2008/layout/HalfCircleOrganizationChart"/>
    <dgm:cxn modelId="{33D0516A-5F4F-4A63-96A1-D4A8B9ED4A11}" type="presOf" srcId="{953ED426-AEE8-4917-AE3A-F0530EC28746}" destId="{CA993088-8A0E-4FA4-9A8A-663E7A8946E7}" srcOrd="0" destOrd="0" presId="urn:microsoft.com/office/officeart/2008/layout/HalfCircleOrganizationChart"/>
    <dgm:cxn modelId="{32A20576-E153-49EE-98FE-4139C14FEA8C}" type="presOf" srcId="{8392F5A5-F2FE-4AB6-B5ED-33E31BF06C43}" destId="{D8F2E63B-6E4A-492E-860A-932EACACD325}" srcOrd="1" destOrd="0" presId="urn:microsoft.com/office/officeart/2008/layout/HalfCircleOrganizationChart"/>
    <dgm:cxn modelId="{CE7E5277-9E69-42AD-ADF5-8318C84A000D}" srcId="{B90A27D4-98CA-4EB3-B50A-25903AB9DE03}" destId="{31E84C14-AE4F-4098-B92F-165B1BB20BE3}" srcOrd="0" destOrd="0" parTransId="{31486399-0403-4481-BE2C-69414AFFDBEA}" sibTransId="{BC0C9491-AB18-4314-B94F-FF8A1C9A95D2}"/>
    <dgm:cxn modelId="{CF3CBF58-BE3D-4950-84C3-D0BEAF3F3D02}" type="presOf" srcId="{F6AFCC0A-7C07-479A-A5E2-2341F5BD33B8}" destId="{41A030F8-4620-4B5A-90FA-7165663709F3}" srcOrd="0" destOrd="0" presId="urn:microsoft.com/office/officeart/2008/layout/HalfCircleOrganizationChart"/>
    <dgm:cxn modelId="{9EBDD17D-7C0E-4426-8B26-B613613E6715}" type="presOf" srcId="{B90A27D4-98CA-4EB3-B50A-25903AB9DE03}" destId="{EAC908AF-EC7C-42DB-A247-2A4ED1AE7634}" srcOrd="1" destOrd="0" presId="urn:microsoft.com/office/officeart/2008/layout/HalfCircleOrganizationChart"/>
    <dgm:cxn modelId="{8F8D267E-15FE-4B5C-94D7-1DFEB67BA441}" type="presOf" srcId="{6E4FCC61-0F94-4173-8FF7-E589ABC9972C}" destId="{1EC4A49E-B6D2-4310-BA6C-4C96A92C88FA}" srcOrd="0" destOrd="0" presId="urn:microsoft.com/office/officeart/2008/layout/HalfCircleOrganizationChart"/>
    <dgm:cxn modelId="{CDF66191-BB9E-45DC-A9C9-AF3EDC0AC570}" srcId="{31E84C14-AE4F-4098-B92F-165B1BB20BE3}" destId="{2421CB37-4687-492B-91CC-6BF1B69FFD5F}" srcOrd="0" destOrd="0" parTransId="{EAD7CD7E-90ED-4A9E-9518-AFDDF362B3B3}" sibTransId="{1846CCC6-D434-44B5-A393-069D659AFC56}"/>
    <dgm:cxn modelId="{462B859E-BBCB-4A0E-A57D-FBBD4FA54F37}" srcId="{5CE82DA6-61D5-416C-BA23-677E7D6FBC74}" destId="{A003DE6F-C3CD-497D-90B5-7B126E5F05A0}" srcOrd="2" destOrd="0" parTransId="{25EA0ACA-C2A0-4ADA-A4EF-1613351A8B02}" sibTransId="{11EC2781-C453-4DE2-8ED3-A125A8A56F35}"/>
    <dgm:cxn modelId="{93742FA2-1921-4E4C-9C54-A6BB4D4F9349}" type="presOf" srcId="{2421CB37-4687-492B-91CC-6BF1B69FFD5F}" destId="{F2B419F5-E733-4809-8E23-9867212181F2}" srcOrd="1" destOrd="0" presId="urn:microsoft.com/office/officeart/2008/layout/HalfCircleOrganizationChart"/>
    <dgm:cxn modelId="{FA3428A5-30F6-4A6E-ABB6-06FDE7F0F96B}" type="presOf" srcId="{FBE7CDCE-1B40-4123-8B92-D0EB5B4C2360}" destId="{42EE4DC0-9A69-4C4B-954A-07C266FBEA5E}" srcOrd="0" destOrd="0" presId="urn:microsoft.com/office/officeart/2008/layout/HalfCircleOrganizationChart"/>
    <dgm:cxn modelId="{0D36DCB2-FAA0-494C-BBD2-5362088BB60E}" type="presOf" srcId="{5CE82DA6-61D5-416C-BA23-677E7D6FBC74}" destId="{DAF2B551-413D-40BC-AD28-7AD048060F82}" srcOrd="0" destOrd="0" presId="urn:microsoft.com/office/officeart/2008/layout/HalfCircleOrganizationChart"/>
    <dgm:cxn modelId="{591FD3CC-ED8B-4CDA-94FE-FD95A9F97371}" type="presOf" srcId="{31E84C14-AE4F-4098-B92F-165B1BB20BE3}" destId="{166DA0DC-1E18-4389-A7E2-33D99CA2DBDA}" srcOrd="0" destOrd="0" presId="urn:microsoft.com/office/officeart/2008/layout/HalfCircleOrganizationChart"/>
    <dgm:cxn modelId="{50FF22DA-16A9-4A8F-A809-1EDAB263E4DC}" type="presOf" srcId="{EAD7CD7E-90ED-4A9E-9518-AFDDF362B3B3}" destId="{B905FFD6-B04A-4100-B510-D223931463C6}" srcOrd="0" destOrd="0" presId="urn:microsoft.com/office/officeart/2008/layout/HalfCircleOrganizationChart"/>
    <dgm:cxn modelId="{F70CC1E3-BB92-4636-9316-B66AFFF76704}" type="presOf" srcId="{2421CB37-4687-492B-91CC-6BF1B69FFD5F}" destId="{07C4D7E5-57A4-45C7-987B-5228CB94309E}" srcOrd="0" destOrd="0" presId="urn:microsoft.com/office/officeart/2008/layout/HalfCircleOrganizationChart"/>
    <dgm:cxn modelId="{0372A7E4-506A-4EDD-B8D3-E62B3C4C0282}" type="presOf" srcId="{5CE82DA6-61D5-416C-BA23-677E7D6FBC74}" destId="{732592D0-1F54-4AD5-A1B3-6C39DD8F892C}" srcOrd="1" destOrd="0" presId="urn:microsoft.com/office/officeart/2008/layout/HalfCircleOrganizationChart"/>
    <dgm:cxn modelId="{AEEEAFE8-25ED-4961-8D39-FA525C68C551}" type="presOf" srcId="{25EA0ACA-C2A0-4ADA-A4EF-1613351A8B02}" destId="{DCDCBC6F-0E2D-40CD-8C09-4E2E92ACF20B}" srcOrd="0" destOrd="0" presId="urn:microsoft.com/office/officeart/2008/layout/HalfCircleOrganizationChart"/>
    <dgm:cxn modelId="{D8934FEA-E897-4612-A183-D164D71653D9}" type="presOf" srcId="{A003DE6F-C3CD-497D-90B5-7B126E5F05A0}" destId="{F951C3FB-2844-4A2E-B78F-2A15DB0D193E}" srcOrd="0" destOrd="0" presId="urn:microsoft.com/office/officeart/2008/layout/HalfCircleOrganizationChart"/>
    <dgm:cxn modelId="{EE1C9EFB-8B93-4091-9522-E360043BE005}" type="presOf" srcId="{A003DE6F-C3CD-497D-90B5-7B126E5F05A0}" destId="{6CEE1B4E-06D7-4AE2-BE61-F57F9EDC3B7B}" srcOrd="1" destOrd="0" presId="urn:microsoft.com/office/officeart/2008/layout/HalfCircleOrganizationChart"/>
    <dgm:cxn modelId="{B1312E89-ADDF-46AE-996E-569A5187DEF2}" type="presParOf" srcId="{CA993088-8A0E-4FA4-9A8A-663E7A8946E7}" destId="{9B688CB4-CC2F-4366-AE5B-6D4B6384B8E8}" srcOrd="0" destOrd="0" presId="urn:microsoft.com/office/officeart/2008/layout/HalfCircleOrganizationChart"/>
    <dgm:cxn modelId="{A5CCD113-62DD-48BB-8948-C4194DFD24A5}" type="presParOf" srcId="{9B688CB4-CC2F-4366-AE5B-6D4B6384B8E8}" destId="{EC1DD1CC-7EFF-44A4-8678-4BD4C603687C}" srcOrd="0" destOrd="0" presId="urn:microsoft.com/office/officeart/2008/layout/HalfCircleOrganizationChart"/>
    <dgm:cxn modelId="{1DF3A350-27FC-4049-BD8B-6E0ADA82FC7F}" type="presParOf" srcId="{EC1DD1CC-7EFF-44A4-8678-4BD4C603687C}" destId="{DAF2B551-413D-40BC-AD28-7AD048060F82}" srcOrd="0" destOrd="0" presId="urn:microsoft.com/office/officeart/2008/layout/HalfCircleOrganizationChart"/>
    <dgm:cxn modelId="{3FBCC522-0C49-4910-A113-F74514E02B94}" type="presParOf" srcId="{EC1DD1CC-7EFF-44A4-8678-4BD4C603687C}" destId="{0ABB916B-FFBB-44BC-B367-BE09DB1559B8}" srcOrd="1" destOrd="0" presId="urn:microsoft.com/office/officeart/2008/layout/HalfCircleOrganizationChart"/>
    <dgm:cxn modelId="{B56E54B0-FDEF-43FF-ACF8-6D302242336B}" type="presParOf" srcId="{EC1DD1CC-7EFF-44A4-8678-4BD4C603687C}" destId="{3F68C797-744E-4443-B091-51360E140633}" srcOrd="2" destOrd="0" presId="urn:microsoft.com/office/officeart/2008/layout/HalfCircleOrganizationChart"/>
    <dgm:cxn modelId="{723810F5-0B0C-4F5E-8EFA-75D688730BAD}" type="presParOf" srcId="{EC1DD1CC-7EFF-44A4-8678-4BD4C603687C}" destId="{732592D0-1F54-4AD5-A1B3-6C39DD8F892C}" srcOrd="3" destOrd="0" presId="urn:microsoft.com/office/officeart/2008/layout/HalfCircleOrganizationChart"/>
    <dgm:cxn modelId="{388E7F58-D3B5-4220-9B92-8DEEA8E18164}" type="presParOf" srcId="{9B688CB4-CC2F-4366-AE5B-6D4B6384B8E8}" destId="{963D03C1-163C-4011-9222-B28DB793E433}" srcOrd="1" destOrd="0" presId="urn:microsoft.com/office/officeart/2008/layout/HalfCircleOrganizationChart"/>
    <dgm:cxn modelId="{6DC1F405-34F9-4240-A6CD-F0C846E73876}" type="presParOf" srcId="{963D03C1-163C-4011-9222-B28DB793E433}" destId="{3E4AC601-DB6B-4BE2-8560-62F83576A123}" srcOrd="0" destOrd="0" presId="urn:microsoft.com/office/officeart/2008/layout/HalfCircleOrganizationChart"/>
    <dgm:cxn modelId="{69E5882D-36B2-49D8-80CF-EDF3A4F6E8FE}" type="presParOf" srcId="{963D03C1-163C-4011-9222-B28DB793E433}" destId="{E6D40391-E06D-41F1-9B0A-1B4FDC2A7D0B}" srcOrd="1" destOrd="0" presId="urn:microsoft.com/office/officeart/2008/layout/HalfCircleOrganizationChart"/>
    <dgm:cxn modelId="{D70E6A1A-3D99-46AA-B4F1-CB8CFF19CC5A}" type="presParOf" srcId="{E6D40391-E06D-41F1-9B0A-1B4FDC2A7D0B}" destId="{04741ED8-22F5-419F-8FD1-D93CEF533D4C}" srcOrd="0" destOrd="0" presId="urn:microsoft.com/office/officeart/2008/layout/HalfCircleOrganizationChart"/>
    <dgm:cxn modelId="{7884A515-9142-47F0-88A2-A87A87AFAA4F}" type="presParOf" srcId="{04741ED8-22F5-419F-8FD1-D93CEF533D4C}" destId="{42EE4DC0-9A69-4C4B-954A-07C266FBEA5E}" srcOrd="0" destOrd="0" presId="urn:microsoft.com/office/officeart/2008/layout/HalfCircleOrganizationChart"/>
    <dgm:cxn modelId="{8C08B975-CEEF-484D-AFD2-618CD64B3855}" type="presParOf" srcId="{04741ED8-22F5-419F-8FD1-D93CEF533D4C}" destId="{3F707A41-8EA8-47E3-9A45-856F62993C83}" srcOrd="1" destOrd="0" presId="urn:microsoft.com/office/officeart/2008/layout/HalfCircleOrganizationChart"/>
    <dgm:cxn modelId="{0C12D4ED-6395-402F-B143-6D8B69BCE602}" type="presParOf" srcId="{04741ED8-22F5-419F-8FD1-D93CEF533D4C}" destId="{116F5794-D838-4036-B209-452E875083FA}" srcOrd="2" destOrd="0" presId="urn:microsoft.com/office/officeart/2008/layout/HalfCircleOrganizationChart"/>
    <dgm:cxn modelId="{DC9B6B4D-BC4A-4B9B-9224-05F4480F6E2E}" type="presParOf" srcId="{04741ED8-22F5-419F-8FD1-D93CEF533D4C}" destId="{F417BB14-C9F1-4BAD-AB98-D03AF88E2A5B}" srcOrd="3" destOrd="0" presId="urn:microsoft.com/office/officeart/2008/layout/HalfCircleOrganizationChart"/>
    <dgm:cxn modelId="{F77BCEF1-4F73-4B99-8675-15B18270F392}" type="presParOf" srcId="{E6D40391-E06D-41F1-9B0A-1B4FDC2A7D0B}" destId="{05A6E451-A596-433B-8811-A7E7566F3CFB}" srcOrd="1" destOrd="0" presId="urn:microsoft.com/office/officeart/2008/layout/HalfCircleOrganizationChart"/>
    <dgm:cxn modelId="{AF4F7B3A-A4CE-4903-A310-6BA3A779E6D4}" type="presParOf" srcId="{E6D40391-E06D-41F1-9B0A-1B4FDC2A7D0B}" destId="{070F52FC-7E7D-47D8-AE5E-68C18666373E}" srcOrd="2" destOrd="0" presId="urn:microsoft.com/office/officeart/2008/layout/HalfCircleOrganizationChart"/>
    <dgm:cxn modelId="{46C64974-C7D8-4364-BCF6-C165351D3EBD}" type="presParOf" srcId="{963D03C1-163C-4011-9222-B28DB793E433}" destId="{41A030F8-4620-4B5A-90FA-7165663709F3}" srcOrd="2" destOrd="0" presId="urn:microsoft.com/office/officeart/2008/layout/HalfCircleOrganizationChart"/>
    <dgm:cxn modelId="{6078BC2D-995B-4717-8BEA-38035DFE1828}" type="presParOf" srcId="{963D03C1-163C-4011-9222-B28DB793E433}" destId="{E6F8432C-DCCA-4E9B-A896-11698CABAD84}" srcOrd="3" destOrd="0" presId="urn:microsoft.com/office/officeart/2008/layout/HalfCircleOrganizationChart"/>
    <dgm:cxn modelId="{43F5B8DD-7E32-4C3D-9BFA-51B8AFABA9A0}" type="presParOf" srcId="{E6F8432C-DCCA-4E9B-A896-11698CABAD84}" destId="{1F5F2C5C-50E3-4C8B-99ED-B97ED3295BAC}" srcOrd="0" destOrd="0" presId="urn:microsoft.com/office/officeart/2008/layout/HalfCircleOrganizationChart"/>
    <dgm:cxn modelId="{4FF95C9A-69C0-4507-868A-3A80C12AB77D}" type="presParOf" srcId="{1F5F2C5C-50E3-4C8B-99ED-B97ED3295BAC}" destId="{7E104CB3-55A1-40C0-9E23-DB0F66657E98}" srcOrd="0" destOrd="0" presId="urn:microsoft.com/office/officeart/2008/layout/HalfCircleOrganizationChart"/>
    <dgm:cxn modelId="{562F5932-C8AD-43E8-902E-3373DDC339F8}" type="presParOf" srcId="{1F5F2C5C-50E3-4C8B-99ED-B97ED3295BAC}" destId="{E8FCAAEA-1DA9-4AE5-BF51-BC5DAFE65D7F}" srcOrd="1" destOrd="0" presId="urn:microsoft.com/office/officeart/2008/layout/HalfCircleOrganizationChart"/>
    <dgm:cxn modelId="{B02A7E7A-32B3-4BC1-8D1A-8D7EBEAA04BF}" type="presParOf" srcId="{1F5F2C5C-50E3-4C8B-99ED-B97ED3295BAC}" destId="{5551DD65-7CDE-4A81-8B92-4CC509369D44}" srcOrd="2" destOrd="0" presId="urn:microsoft.com/office/officeart/2008/layout/HalfCircleOrganizationChart"/>
    <dgm:cxn modelId="{70EC9995-AB99-4EE0-A5C7-5562C65B0507}" type="presParOf" srcId="{1F5F2C5C-50E3-4C8B-99ED-B97ED3295BAC}" destId="{EAC908AF-EC7C-42DB-A247-2A4ED1AE7634}" srcOrd="3" destOrd="0" presId="urn:microsoft.com/office/officeart/2008/layout/HalfCircleOrganizationChart"/>
    <dgm:cxn modelId="{5D68D732-B766-4183-804C-901C21C47CA2}" type="presParOf" srcId="{E6F8432C-DCCA-4E9B-A896-11698CABAD84}" destId="{73188DB5-8C07-4EF4-8DED-EF4599511862}" srcOrd="1" destOrd="0" presId="urn:microsoft.com/office/officeart/2008/layout/HalfCircleOrganizationChart"/>
    <dgm:cxn modelId="{7F703CD4-EA8E-438A-8013-AA6888993597}" type="presParOf" srcId="{73188DB5-8C07-4EF4-8DED-EF4599511862}" destId="{BE6C2D74-9EBC-49F5-A846-CB5598FB841C}" srcOrd="0" destOrd="0" presId="urn:microsoft.com/office/officeart/2008/layout/HalfCircleOrganizationChart"/>
    <dgm:cxn modelId="{404C7C5F-5C7F-45B2-AEEA-82488E9096AC}" type="presParOf" srcId="{73188DB5-8C07-4EF4-8DED-EF4599511862}" destId="{EFD19F97-F06B-45DC-9462-F9D6C63BE27E}" srcOrd="1" destOrd="0" presId="urn:microsoft.com/office/officeart/2008/layout/HalfCircleOrganizationChart"/>
    <dgm:cxn modelId="{CEE0D560-14E6-4333-B6C6-C444800393D1}" type="presParOf" srcId="{EFD19F97-F06B-45DC-9462-F9D6C63BE27E}" destId="{7F4EA6B3-A5EA-43E4-8B68-53E13DC133BE}" srcOrd="0" destOrd="0" presId="urn:microsoft.com/office/officeart/2008/layout/HalfCircleOrganizationChart"/>
    <dgm:cxn modelId="{8656AE5F-5BC6-4E9C-A930-103CE3167CFF}" type="presParOf" srcId="{7F4EA6B3-A5EA-43E4-8B68-53E13DC133BE}" destId="{166DA0DC-1E18-4389-A7E2-33D99CA2DBDA}" srcOrd="0" destOrd="0" presId="urn:microsoft.com/office/officeart/2008/layout/HalfCircleOrganizationChart"/>
    <dgm:cxn modelId="{B6B42B96-2DF6-4794-8E94-3443A646560E}" type="presParOf" srcId="{7F4EA6B3-A5EA-43E4-8B68-53E13DC133BE}" destId="{83EB9722-A53C-4147-97FB-9D5A89133F52}" srcOrd="1" destOrd="0" presId="urn:microsoft.com/office/officeart/2008/layout/HalfCircleOrganizationChart"/>
    <dgm:cxn modelId="{C3B33D2D-6AC0-4B57-952B-801822392C0A}" type="presParOf" srcId="{7F4EA6B3-A5EA-43E4-8B68-53E13DC133BE}" destId="{ED1EDB17-6ED5-42BD-8811-95FA6FFBBE76}" srcOrd="2" destOrd="0" presId="urn:microsoft.com/office/officeart/2008/layout/HalfCircleOrganizationChart"/>
    <dgm:cxn modelId="{EADF416D-3FAC-4B7C-AE46-5A183DCBAADF}" type="presParOf" srcId="{7F4EA6B3-A5EA-43E4-8B68-53E13DC133BE}" destId="{E9A82811-1B26-4EF7-BB59-9DB79C1CFE1C}" srcOrd="3" destOrd="0" presId="urn:microsoft.com/office/officeart/2008/layout/HalfCircleOrganizationChart"/>
    <dgm:cxn modelId="{8D42C256-EB4A-4F43-91D3-DADA02235A11}" type="presParOf" srcId="{EFD19F97-F06B-45DC-9462-F9D6C63BE27E}" destId="{DD84B680-E39F-494F-9D49-485E2D0690A8}" srcOrd="1" destOrd="0" presId="urn:microsoft.com/office/officeart/2008/layout/HalfCircleOrganizationChart"/>
    <dgm:cxn modelId="{830044D3-1B67-4778-BAF5-7F4D2094CC5C}" type="presParOf" srcId="{DD84B680-E39F-494F-9D49-485E2D0690A8}" destId="{B905FFD6-B04A-4100-B510-D223931463C6}" srcOrd="0" destOrd="0" presId="urn:microsoft.com/office/officeart/2008/layout/HalfCircleOrganizationChart"/>
    <dgm:cxn modelId="{7FC5B83E-E463-41E3-9B38-515F856CB66F}" type="presParOf" srcId="{DD84B680-E39F-494F-9D49-485E2D0690A8}" destId="{24B8AF40-B609-4337-94C6-3197F79BBFED}" srcOrd="1" destOrd="0" presId="urn:microsoft.com/office/officeart/2008/layout/HalfCircleOrganizationChart"/>
    <dgm:cxn modelId="{2271FA75-1041-4472-87DA-EE062057A727}" type="presParOf" srcId="{24B8AF40-B609-4337-94C6-3197F79BBFED}" destId="{00D761D5-5EF0-4789-899B-B2FA22A89FB9}" srcOrd="0" destOrd="0" presId="urn:microsoft.com/office/officeart/2008/layout/HalfCircleOrganizationChart"/>
    <dgm:cxn modelId="{1C6B5F05-6D30-4F45-9E2A-F08BDF7045BC}" type="presParOf" srcId="{00D761D5-5EF0-4789-899B-B2FA22A89FB9}" destId="{07C4D7E5-57A4-45C7-987B-5228CB94309E}" srcOrd="0" destOrd="0" presId="urn:microsoft.com/office/officeart/2008/layout/HalfCircleOrganizationChart"/>
    <dgm:cxn modelId="{1195E1A8-2F86-4121-87BE-C451D32F3D97}" type="presParOf" srcId="{00D761D5-5EF0-4789-899B-B2FA22A89FB9}" destId="{90B963BC-822B-4E4F-BFEC-851F076C5BBA}" srcOrd="1" destOrd="0" presId="urn:microsoft.com/office/officeart/2008/layout/HalfCircleOrganizationChart"/>
    <dgm:cxn modelId="{10B37421-0DB2-4989-9584-62B9C03E2356}" type="presParOf" srcId="{00D761D5-5EF0-4789-899B-B2FA22A89FB9}" destId="{B60784CE-F411-4A98-95CF-AF0B5C2B15E9}" srcOrd="2" destOrd="0" presId="urn:microsoft.com/office/officeart/2008/layout/HalfCircleOrganizationChart"/>
    <dgm:cxn modelId="{8955E426-3634-4999-9C81-9C7E067F13C1}" type="presParOf" srcId="{00D761D5-5EF0-4789-899B-B2FA22A89FB9}" destId="{F2B419F5-E733-4809-8E23-9867212181F2}" srcOrd="3" destOrd="0" presId="urn:microsoft.com/office/officeart/2008/layout/HalfCircleOrganizationChart"/>
    <dgm:cxn modelId="{81D88E89-06F3-4F08-AF44-97F0D3D2C248}" type="presParOf" srcId="{24B8AF40-B609-4337-94C6-3197F79BBFED}" destId="{53F95CA9-25F5-44E6-9A5E-DF120E480BAD}" srcOrd="1" destOrd="0" presId="urn:microsoft.com/office/officeart/2008/layout/HalfCircleOrganizationChart"/>
    <dgm:cxn modelId="{DF3FFE8F-99CC-4B3D-BBDC-8B2C0D990C47}" type="presParOf" srcId="{24B8AF40-B609-4337-94C6-3197F79BBFED}" destId="{4A7E9EFB-D042-455C-B909-F462EB5F6D89}" srcOrd="2" destOrd="0" presId="urn:microsoft.com/office/officeart/2008/layout/HalfCircleOrganizationChart"/>
    <dgm:cxn modelId="{0CEF597D-EEEC-4029-BCDF-6BD207328046}" type="presParOf" srcId="{EFD19F97-F06B-45DC-9462-F9D6C63BE27E}" destId="{7D6AFB31-AA34-4E59-9551-FDA1573612CB}" srcOrd="2" destOrd="0" presId="urn:microsoft.com/office/officeart/2008/layout/HalfCircleOrganizationChart"/>
    <dgm:cxn modelId="{09939F51-FAF8-4A4F-9A7F-560178DE54C0}" type="presParOf" srcId="{73188DB5-8C07-4EF4-8DED-EF4599511862}" destId="{4E25C6EA-64E5-4D45-AD9B-A15757C4AFCC}" srcOrd="2" destOrd="0" presId="urn:microsoft.com/office/officeart/2008/layout/HalfCircleOrganizationChart"/>
    <dgm:cxn modelId="{105AB246-D4BC-47A4-9B69-8D2ACE761C79}" type="presParOf" srcId="{73188DB5-8C07-4EF4-8DED-EF4599511862}" destId="{7968A06A-B130-4E88-9782-F208408F0B78}" srcOrd="3" destOrd="0" presId="urn:microsoft.com/office/officeart/2008/layout/HalfCircleOrganizationChart"/>
    <dgm:cxn modelId="{4C2366C3-19F9-4371-BCBE-D440346C7091}" type="presParOf" srcId="{7968A06A-B130-4E88-9782-F208408F0B78}" destId="{82B3CDE1-E764-45E8-8A25-688B60824EF2}" srcOrd="0" destOrd="0" presId="urn:microsoft.com/office/officeart/2008/layout/HalfCircleOrganizationChart"/>
    <dgm:cxn modelId="{BFF49C60-FD96-43AE-A0E0-75D2D5D7E137}" type="presParOf" srcId="{82B3CDE1-E764-45E8-8A25-688B60824EF2}" destId="{3FC61EE6-F4CB-4265-AA02-37E26B987110}" srcOrd="0" destOrd="0" presId="urn:microsoft.com/office/officeart/2008/layout/HalfCircleOrganizationChart"/>
    <dgm:cxn modelId="{6804AF13-1C12-4384-96E7-17AB3BEB658B}" type="presParOf" srcId="{82B3CDE1-E764-45E8-8A25-688B60824EF2}" destId="{0861E3DE-D93A-4E14-B573-47EB0DDA589A}" srcOrd="1" destOrd="0" presId="urn:microsoft.com/office/officeart/2008/layout/HalfCircleOrganizationChart"/>
    <dgm:cxn modelId="{538E7D6B-C12D-445F-B280-C5C1E23EF725}" type="presParOf" srcId="{82B3CDE1-E764-45E8-8A25-688B60824EF2}" destId="{F5C0E8B0-2D66-40D4-89E1-30B440A5B127}" srcOrd="2" destOrd="0" presId="urn:microsoft.com/office/officeart/2008/layout/HalfCircleOrganizationChart"/>
    <dgm:cxn modelId="{0F0C3C21-6194-4C9F-8E90-4941F4443B4E}" type="presParOf" srcId="{82B3CDE1-E764-45E8-8A25-688B60824EF2}" destId="{D8F2E63B-6E4A-492E-860A-932EACACD325}" srcOrd="3" destOrd="0" presId="urn:microsoft.com/office/officeart/2008/layout/HalfCircleOrganizationChart"/>
    <dgm:cxn modelId="{AE851000-4A3D-43CC-AE35-AE9D28D17DDC}" type="presParOf" srcId="{7968A06A-B130-4E88-9782-F208408F0B78}" destId="{55F54C39-89CC-43AA-8F62-46782FC9A046}" srcOrd="1" destOrd="0" presId="urn:microsoft.com/office/officeart/2008/layout/HalfCircleOrganizationChart"/>
    <dgm:cxn modelId="{60590697-CE7C-4543-8F65-0EC9DF021BF0}" type="presParOf" srcId="{55F54C39-89CC-43AA-8F62-46782FC9A046}" destId="{1EC4A49E-B6D2-4310-BA6C-4C96A92C88FA}" srcOrd="0" destOrd="0" presId="urn:microsoft.com/office/officeart/2008/layout/HalfCircleOrganizationChart"/>
    <dgm:cxn modelId="{807BB886-95A6-4A47-824B-90A35C5EE680}" type="presParOf" srcId="{55F54C39-89CC-43AA-8F62-46782FC9A046}" destId="{65DCB5F3-748A-433C-BEE0-7CB884B82FB8}" srcOrd="1" destOrd="0" presId="urn:microsoft.com/office/officeart/2008/layout/HalfCircleOrganizationChart"/>
    <dgm:cxn modelId="{3633B395-4D9D-44AA-BE08-5CE09F5ABF5A}" type="presParOf" srcId="{65DCB5F3-748A-433C-BEE0-7CB884B82FB8}" destId="{0C8250FA-11B9-489B-B334-731827EECD83}" srcOrd="0" destOrd="0" presId="urn:microsoft.com/office/officeart/2008/layout/HalfCircleOrganizationChart"/>
    <dgm:cxn modelId="{381296D3-7E7D-4729-A56D-242CCF17DB07}" type="presParOf" srcId="{0C8250FA-11B9-489B-B334-731827EECD83}" destId="{9D0F21BD-40DC-4AC9-B47F-71261AA9A773}" srcOrd="0" destOrd="0" presId="urn:microsoft.com/office/officeart/2008/layout/HalfCircleOrganizationChart"/>
    <dgm:cxn modelId="{9A8461C1-76E0-4948-B2DC-5948CBA09BFB}" type="presParOf" srcId="{0C8250FA-11B9-489B-B334-731827EECD83}" destId="{0B41D9BE-4DA9-4A36-827B-E726F3653955}" srcOrd="1" destOrd="0" presId="urn:microsoft.com/office/officeart/2008/layout/HalfCircleOrganizationChart"/>
    <dgm:cxn modelId="{A579C8D1-FD4C-4BF5-AA10-6A24810382C8}" type="presParOf" srcId="{0C8250FA-11B9-489B-B334-731827EECD83}" destId="{C7DC667D-F30A-4472-97F2-7E1F42DC7DD4}" srcOrd="2" destOrd="0" presId="urn:microsoft.com/office/officeart/2008/layout/HalfCircleOrganizationChart"/>
    <dgm:cxn modelId="{BC12BB63-86CE-4542-BA75-463AEB1FE519}" type="presParOf" srcId="{0C8250FA-11B9-489B-B334-731827EECD83}" destId="{64CD11AB-208A-4430-9A06-C00F7A43C945}" srcOrd="3" destOrd="0" presId="urn:microsoft.com/office/officeart/2008/layout/HalfCircleOrganizationChart"/>
    <dgm:cxn modelId="{28C92A4F-D7AC-4B66-89A2-D3DC62931336}" type="presParOf" srcId="{65DCB5F3-748A-433C-BEE0-7CB884B82FB8}" destId="{811B2189-5CFE-48D9-BB6A-AE09A481EA03}" srcOrd="1" destOrd="0" presId="urn:microsoft.com/office/officeart/2008/layout/HalfCircleOrganizationChart"/>
    <dgm:cxn modelId="{4A3D3F36-D100-4555-A2C4-FEEC5ABAC002}" type="presParOf" srcId="{65DCB5F3-748A-433C-BEE0-7CB884B82FB8}" destId="{92078848-8267-48E6-8BEF-A726C914A6FD}" srcOrd="2" destOrd="0" presId="urn:microsoft.com/office/officeart/2008/layout/HalfCircleOrganizationChart"/>
    <dgm:cxn modelId="{D07F05FA-AB89-4337-83F0-D4D3FA0DA41D}" type="presParOf" srcId="{7968A06A-B130-4E88-9782-F208408F0B78}" destId="{900C9910-2B76-44F6-85BE-B9A42A17D723}" srcOrd="2" destOrd="0" presId="urn:microsoft.com/office/officeart/2008/layout/HalfCircleOrganizationChart"/>
    <dgm:cxn modelId="{F1E5DE0E-FA7A-497C-A83D-A88FF9E26E73}" type="presParOf" srcId="{E6F8432C-DCCA-4E9B-A896-11698CABAD84}" destId="{7CE43EEE-3A2E-4A65-BC29-175EB1755CC1}" srcOrd="2" destOrd="0" presId="urn:microsoft.com/office/officeart/2008/layout/HalfCircleOrganizationChart"/>
    <dgm:cxn modelId="{A228C914-5B9F-457A-9CAA-178A99492D41}" type="presParOf" srcId="{963D03C1-163C-4011-9222-B28DB793E433}" destId="{DCDCBC6F-0E2D-40CD-8C09-4E2E92ACF20B}" srcOrd="4" destOrd="0" presId="urn:microsoft.com/office/officeart/2008/layout/HalfCircleOrganizationChart"/>
    <dgm:cxn modelId="{29605708-B828-4063-B996-7EC22B631C0C}" type="presParOf" srcId="{963D03C1-163C-4011-9222-B28DB793E433}" destId="{A1B0432A-9D77-48BF-B7F4-72D6B4ACD5AD}" srcOrd="5" destOrd="0" presId="urn:microsoft.com/office/officeart/2008/layout/HalfCircleOrganizationChart"/>
    <dgm:cxn modelId="{ACBE19B2-55D4-4425-AD16-01E4375EEAD2}" type="presParOf" srcId="{A1B0432A-9D77-48BF-B7F4-72D6B4ACD5AD}" destId="{71B8B6FD-185D-4AC6-BAE2-5386DE41945A}" srcOrd="0" destOrd="0" presId="urn:microsoft.com/office/officeart/2008/layout/HalfCircleOrganizationChart"/>
    <dgm:cxn modelId="{E8AFAAE0-327C-45E8-B9B8-C76745D1E656}" type="presParOf" srcId="{71B8B6FD-185D-4AC6-BAE2-5386DE41945A}" destId="{F951C3FB-2844-4A2E-B78F-2A15DB0D193E}" srcOrd="0" destOrd="0" presId="urn:microsoft.com/office/officeart/2008/layout/HalfCircleOrganizationChart"/>
    <dgm:cxn modelId="{A4852030-F2E6-477C-932C-2D3F127D28DB}" type="presParOf" srcId="{71B8B6FD-185D-4AC6-BAE2-5386DE41945A}" destId="{2C3CDD13-5BDE-49D4-90FA-E8BBAAF1A45C}" srcOrd="1" destOrd="0" presId="urn:microsoft.com/office/officeart/2008/layout/HalfCircleOrganizationChart"/>
    <dgm:cxn modelId="{1F943B03-76F6-4FD5-88AE-7CD41516EF1A}" type="presParOf" srcId="{71B8B6FD-185D-4AC6-BAE2-5386DE41945A}" destId="{E90C17B4-5865-458E-924C-804D6D4B42B6}" srcOrd="2" destOrd="0" presId="urn:microsoft.com/office/officeart/2008/layout/HalfCircleOrganizationChart"/>
    <dgm:cxn modelId="{7C22AC19-E054-4505-A7E8-739ABB9653EB}" type="presParOf" srcId="{71B8B6FD-185D-4AC6-BAE2-5386DE41945A}" destId="{6CEE1B4E-06D7-4AE2-BE61-F57F9EDC3B7B}" srcOrd="3" destOrd="0" presId="urn:microsoft.com/office/officeart/2008/layout/HalfCircleOrganizationChart"/>
    <dgm:cxn modelId="{C5F803E8-BADA-4554-8C7B-BB7A3CA12A5B}" type="presParOf" srcId="{A1B0432A-9D77-48BF-B7F4-72D6B4ACD5AD}" destId="{875CA40B-E24A-4922-BEE1-FFB5AC976B86}" srcOrd="1" destOrd="0" presId="urn:microsoft.com/office/officeart/2008/layout/HalfCircleOrganizationChart"/>
    <dgm:cxn modelId="{E9F1B758-3994-4D99-AA38-CB8FB9E43709}" type="presParOf" srcId="{A1B0432A-9D77-48BF-B7F4-72D6B4ACD5AD}" destId="{1998281A-56A1-456D-9F21-CA270B344327}" srcOrd="2" destOrd="0" presId="urn:microsoft.com/office/officeart/2008/layout/HalfCircleOrganizationChart"/>
    <dgm:cxn modelId="{F580365E-BC37-4901-B14B-E77B28DF9161}" type="presParOf" srcId="{9B688CB4-CC2F-4366-AE5B-6D4B6384B8E8}" destId="{D33B4321-AAA4-4C0D-87FD-C7E475FCCB9D}" srcOrd="2" destOrd="0" presId="urn:microsoft.com/office/officeart/2008/layout/HalfCircle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598E33-4035-4E14-9C5C-75B6092135F0}" type="doc">
      <dgm:prSet loTypeId="urn:microsoft.com/office/officeart/2005/8/layout/process1" loCatId="process" qsTypeId="urn:microsoft.com/office/officeart/2005/8/quickstyle/simple2" qsCatId="simple" csTypeId="urn:microsoft.com/office/officeart/2005/8/colors/colorful2" csCatId="colorful" phldr="1"/>
      <dgm:spPr/>
      <dgm:t>
        <a:bodyPr/>
        <a:lstStyle/>
        <a:p>
          <a:endParaRPr lang="en-US"/>
        </a:p>
      </dgm:t>
    </dgm:pt>
    <dgm:pt modelId="{15D4A040-0F9B-4DD3-9D32-92F3B61029AA}">
      <dgm:prSet custT="1"/>
      <dgm:spPr>
        <a:solidFill>
          <a:schemeClr val="accent2">
            <a:hueOff val="0"/>
            <a:satOff val="0"/>
            <a:lumOff val="0"/>
          </a:schemeClr>
        </a:solidFill>
      </dgm:spPr>
      <dgm:t>
        <a:bodyPr lIns="0" tIns="182880" rIns="0" bIns="274320" anchor="b"/>
        <a:lstStyle/>
        <a:p>
          <a:pPr algn="ctr"/>
          <a:r>
            <a:rPr lang="en-US" sz="3200">
              <a:latin typeface="Arial" panose="020B0604020202020204" pitchFamily="34" charset="0"/>
              <a:cs typeface="Arial" panose="020B0604020202020204" pitchFamily="34" charset="0"/>
            </a:rPr>
            <a:t>Agricultural Improvement Act of 2018</a:t>
          </a:r>
        </a:p>
      </dgm:t>
    </dgm:pt>
    <dgm:pt modelId="{5E2EEBED-D97D-40D5-A0FF-52552FFE50C9}" type="parTrans" cxnId="{3F34C61D-CE8C-47B6-B926-7DCCE1D0C674}">
      <dgm:prSet/>
      <dgm:spPr/>
      <dgm:t>
        <a:bodyPr/>
        <a:lstStyle/>
        <a:p>
          <a:endParaRPr lang="en-US"/>
        </a:p>
      </dgm:t>
    </dgm:pt>
    <dgm:pt modelId="{036BADA6-38CB-4037-BE80-AFB3F24CB243}" type="sibTrans" cxnId="{3F34C61D-CE8C-47B6-B926-7DCCE1D0C674}">
      <dgm:prSet/>
      <dgm:spPr/>
      <dgm:t>
        <a:bodyPr/>
        <a:lstStyle/>
        <a:p>
          <a:endParaRPr lang="en-US"/>
        </a:p>
      </dgm:t>
    </dgm:pt>
    <dgm:pt modelId="{0F06082E-C457-4A8E-98B0-6FBF49B1B539}">
      <dgm:prSet custT="1"/>
      <dgm:spPr>
        <a:solidFill>
          <a:schemeClr val="accent2">
            <a:hueOff val="205411"/>
            <a:satOff val="9677"/>
            <a:lumOff val="-3433"/>
          </a:schemeClr>
        </a:solidFill>
      </dgm:spPr>
      <dgm:t>
        <a:bodyPr lIns="0" tIns="182880" rIns="0" bIns="274320" anchor="b"/>
        <a:lstStyle/>
        <a:p>
          <a:pPr algn="ctr"/>
          <a:r>
            <a:rPr lang="en-US" sz="3200">
              <a:latin typeface="Arial" panose="020B0604020202020204" pitchFamily="34" charset="0"/>
              <a:cs typeface="Arial" panose="020B0604020202020204" pitchFamily="34" charset="0"/>
            </a:rPr>
            <a:t>Unregulated Markets</a:t>
          </a:r>
        </a:p>
      </dgm:t>
    </dgm:pt>
    <dgm:pt modelId="{154199D1-B774-4752-947E-06D235E7CA9E}" type="parTrans" cxnId="{6302C3A3-40E4-4FAE-A1C3-01CEF6DFB242}">
      <dgm:prSet/>
      <dgm:spPr/>
      <dgm:t>
        <a:bodyPr/>
        <a:lstStyle/>
        <a:p>
          <a:endParaRPr lang="en-US"/>
        </a:p>
      </dgm:t>
    </dgm:pt>
    <dgm:pt modelId="{23AF3D39-A0CB-4E44-AEE8-DA8CAE7E6DBD}" type="sibTrans" cxnId="{6302C3A3-40E4-4FAE-A1C3-01CEF6DFB242}">
      <dgm:prSet/>
      <dgm:spPr/>
      <dgm:t>
        <a:bodyPr/>
        <a:lstStyle/>
        <a:p>
          <a:endParaRPr lang="en-US"/>
        </a:p>
      </dgm:t>
    </dgm:pt>
    <dgm:pt modelId="{39B59A7C-BD7A-487E-8275-3FC8E2440F46}">
      <dgm:prSet custT="1"/>
      <dgm:spPr>
        <a:solidFill>
          <a:schemeClr val="accent2">
            <a:hueOff val="410822"/>
            <a:satOff val="19354"/>
            <a:lumOff val="-6865"/>
          </a:schemeClr>
        </a:solidFill>
      </dgm:spPr>
      <dgm:t>
        <a:bodyPr lIns="0" tIns="182880" rIns="0" bIns="274320" anchor="b"/>
        <a:lstStyle/>
        <a:p>
          <a:pPr algn="ctr"/>
          <a:r>
            <a:rPr lang="en-US" sz="3200">
              <a:latin typeface="Arial" panose="020B0604020202020204" pitchFamily="34" charset="0"/>
              <a:cs typeface="Arial" panose="020B0604020202020204" pitchFamily="34" charset="0"/>
            </a:rPr>
            <a:t>Increased Availability</a:t>
          </a:r>
        </a:p>
      </dgm:t>
    </dgm:pt>
    <dgm:pt modelId="{0E0177F4-5B90-4C6F-A912-E70D4815DC0F}" type="parTrans" cxnId="{7A9D37A1-3C99-45F7-9604-6B76EEF4B434}">
      <dgm:prSet/>
      <dgm:spPr/>
      <dgm:t>
        <a:bodyPr/>
        <a:lstStyle/>
        <a:p>
          <a:endParaRPr lang="en-US"/>
        </a:p>
      </dgm:t>
    </dgm:pt>
    <dgm:pt modelId="{90960360-9C3A-4E69-BA65-001CFA026BEB}" type="sibTrans" cxnId="{7A9D37A1-3C99-45F7-9604-6B76EEF4B434}">
      <dgm:prSet/>
      <dgm:spPr/>
      <dgm:t>
        <a:bodyPr/>
        <a:lstStyle/>
        <a:p>
          <a:endParaRPr lang="en-US"/>
        </a:p>
      </dgm:t>
    </dgm:pt>
    <dgm:pt modelId="{E50FEBD5-3654-4F98-AB77-6DFA55836353}" type="pres">
      <dgm:prSet presAssocID="{22598E33-4035-4E14-9C5C-75B6092135F0}" presName="Name0" presStyleCnt="0">
        <dgm:presLayoutVars>
          <dgm:dir/>
          <dgm:resizeHandles val="exact"/>
        </dgm:presLayoutVars>
      </dgm:prSet>
      <dgm:spPr/>
    </dgm:pt>
    <dgm:pt modelId="{654A26AE-5D80-48A0-82D7-64FCF1B2F3BA}" type="pres">
      <dgm:prSet presAssocID="{15D4A040-0F9B-4DD3-9D32-92F3B61029AA}" presName="node" presStyleLbl="node1" presStyleIdx="0" presStyleCnt="3" custLinFactNeighborY="1449">
        <dgm:presLayoutVars>
          <dgm:bulletEnabled val="1"/>
        </dgm:presLayoutVars>
      </dgm:prSet>
      <dgm:spPr/>
    </dgm:pt>
    <dgm:pt modelId="{65C65E32-43F0-43E6-8B5F-08719D16DB1D}" type="pres">
      <dgm:prSet presAssocID="{036BADA6-38CB-4037-BE80-AFB3F24CB243}" presName="sibTrans" presStyleLbl="sibTrans2D1" presStyleIdx="0" presStyleCnt="2"/>
      <dgm:spPr/>
    </dgm:pt>
    <dgm:pt modelId="{317B47D1-AFA3-4ECF-8337-F91432D66580}" type="pres">
      <dgm:prSet presAssocID="{036BADA6-38CB-4037-BE80-AFB3F24CB243}" presName="connectorText" presStyleLbl="sibTrans2D1" presStyleIdx="0" presStyleCnt="2"/>
      <dgm:spPr/>
    </dgm:pt>
    <dgm:pt modelId="{71DBFFFB-0F93-468F-990B-7A44FC8DDF32}" type="pres">
      <dgm:prSet presAssocID="{0F06082E-C457-4A8E-98B0-6FBF49B1B539}" presName="node" presStyleLbl="node1" presStyleIdx="1" presStyleCnt="3" custLinFactNeighborY="1449">
        <dgm:presLayoutVars>
          <dgm:bulletEnabled val="1"/>
        </dgm:presLayoutVars>
      </dgm:prSet>
      <dgm:spPr/>
    </dgm:pt>
    <dgm:pt modelId="{E5D49A02-2E7C-49CC-A452-813ECCCC988B}" type="pres">
      <dgm:prSet presAssocID="{23AF3D39-A0CB-4E44-AEE8-DA8CAE7E6DBD}" presName="sibTrans" presStyleLbl="sibTrans2D1" presStyleIdx="1" presStyleCnt="2"/>
      <dgm:spPr/>
    </dgm:pt>
    <dgm:pt modelId="{986010F1-AF7C-4157-B318-EF952DF03B64}" type="pres">
      <dgm:prSet presAssocID="{23AF3D39-A0CB-4E44-AEE8-DA8CAE7E6DBD}" presName="connectorText" presStyleLbl="sibTrans2D1" presStyleIdx="1" presStyleCnt="2"/>
      <dgm:spPr/>
    </dgm:pt>
    <dgm:pt modelId="{A24BF983-A81B-4DB1-86A6-7595B435DC66}" type="pres">
      <dgm:prSet presAssocID="{39B59A7C-BD7A-487E-8275-3FC8E2440F46}" presName="node" presStyleLbl="node1" presStyleIdx="2" presStyleCnt="3" custLinFactNeighborY="1449">
        <dgm:presLayoutVars>
          <dgm:bulletEnabled val="1"/>
        </dgm:presLayoutVars>
      </dgm:prSet>
      <dgm:spPr/>
    </dgm:pt>
  </dgm:ptLst>
  <dgm:cxnLst>
    <dgm:cxn modelId="{08B27F0D-BE95-460A-A350-C4F8A690BD0F}" type="presOf" srcId="{39B59A7C-BD7A-487E-8275-3FC8E2440F46}" destId="{A24BF983-A81B-4DB1-86A6-7595B435DC66}" srcOrd="0" destOrd="0" presId="urn:microsoft.com/office/officeart/2005/8/layout/process1"/>
    <dgm:cxn modelId="{3F34C61D-CE8C-47B6-B926-7DCCE1D0C674}" srcId="{22598E33-4035-4E14-9C5C-75B6092135F0}" destId="{15D4A040-0F9B-4DD3-9D32-92F3B61029AA}" srcOrd="0" destOrd="0" parTransId="{5E2EEBED-D97D-40D5-A0FF-52552FFE50C9}" sibTransId="{036BADA6-38CB-4037-BE80-AFB3F24CB243}"/>
    <dgm:cxn modelId="{D56DF53D-991F-4AFF-AF0E-0A47543E9B2F}" type="presOf" srcId="{036BADA6-38CB-4037-BE80-AFB3F24CB243}" destId="{65C65E32-43F0-43E6-8B5F-08719D16DB1D}" srcOrd="0" destOrd="0" presId="urn:microsoft.com/office/officeart/2005/8/layout/process1"/>
    <dgm:cxn modelId="{EFA05550-B189-4566-BF02-372C43423F6F}" type="presOf" srcId="{036BADA6-38CB-4037-BE80-AFB3F24CB243}" destId="{317B47D1-AFA3-4ECF-8337-F91432D66580}" srcOrd="1" destOrd="0" presId="urn:microsoft.com/office/officeart/2005/8/layout/process1"/>
    <dgm:cxn modelId="{E47F0889-3695-417B-9D55-E30168F02AFB}" type="presOf" srcId="{0F06082E-C457-4A8E-98B0-6FBF49B1B539}" destId="{71DBFFFB-0F93-468F-990B-7A44FC8DDF32}" srcOrd="0" destOrd="0" presId="urn:microsoft.com/office/officeart/2005/8/layout/process1"/>
    <dgm:cxn modelId="{8C534995-585F-4101-8605-F3A209961A6B}" type="presOf" srcId="{23AF3D39-A0CB-4E44-AEE8-DA8CAE7E6DBD}" destId="{986010F1-AF7C-4157-B318-EF952DF03B64}" srcOrd="1" destOrd="0" presId="urn:microsoft.com/office/officeart/2005/8/layout/process1"/>
    <dgm:cxn modelId="{7A9D37A1-3C99-45F7-9604-6B76EEF4B434}" srcId="{22598E33-4035-4E14-9C5C-75B6092135F0}" destId="{39B59A7C-BD7A-487E-8275-3FC8E2440F46}" srcOrd="2" destOrd="0" parTransId="{0E0177F4-5B90-4C6F-A912-E70D4815DC0F}" sibTransId="{90960360-9C3A-4E69-BA65-001CFA026BEB}"/>
    <dgm:cxn modelId="{6302C3A3-40E4-4FAE-A1C3-01CEF6DFB242}" srcId="{22598E33-4035-4E14-9C5C-75B6092135F0}" destId="{0F06082E-C457-4A8E-98B0-6FBF49B1B539}" srcOrd="1" destOrd="0" parTransId="{154199D1-B774-4752-947E-06D235E7CA9E}" sibTransId="{23AF3D39-A0CB-4E44-AEE8-DA8CAE7E6DBD}"/>
    <dgm:cxn modelId="{A06191E0-1F81-47A1-8DD4-8A228E804FF6}" type="presOf" srcId="{15D4A040-0F9B-4DD3-9D32-92F3B61029AA}" destId="{654A26AE-5D80-48A0-82D7-64FCF1B2F3BA}" srcOrd="0" destOrd="0" presId="urn:microsoft.com/office/officeart/2005/8/layout/process1"/>
    <dgm:cxn modelId="{3EC23EE4-C530-478D-B756-9CF929882F20}" type="presOf" srcId="{23AF3D39-A0CB-4E44-AEE8-DA8CAE7E6DBD}" destId="{E5D49A02-2E7C-49CC-A452-813ECCCC988B}" srcOrd="0" destOrd="0" presId="urn:microsoft.com/office/officeart/2005/8/layout/process1"/>
    <dgm:cxn modelId="{589421F7-C0AA-44AB-B52B-A73EEB1919A0}" type="presOf" srcId="{22598E33-4035-4E14-9C5C-75B6092135F0}" destId="{E50FEBD5-3654-4F98-AB77-6DFA55836353}" srcOrd="0" destOrd="0" presId="urn:microsoft.com/office/officeart/2005/8/layout/process1"/>
    <dgm:cxn modelId="{709657FE-7B79-4763-8D5E-681B3875729B}" type="presParOf" srcId="{E50FEBD5-3654-4F98-AB77-6DFA55836353}" destId="{654A26AE-5D80-48A0-82D7-64FCF1B2F3BA}" srcOrd="0" destOrd="0" presId="urn:microsoft.com/office/officeart/2005/8/layout/process1"/>
    <dgm:cxn modelId="{9CD25B1A-9E9B-4038-9DC5-7E59BD57592E}" type="presParOf" srcId="{E50FEBD5-3654-4F98-AB77-6DFA55836353}" destId="{65C65E32-43F0-43E6-8B5F-08719D16DB1D}" srcOrd="1" destOrd="0" presId="urn:microsoft.com/office/officeart/2005/8/layout/process1"/>
    <dgm:cxn modelId="{5C5C1AE8-0949-4835-8E3B-8C6BCD75CFC2}" type="presParOf" srcId="{65C65E32-43F0-43E6-8B5F-08719D16DB1D}" destId="{317B47D1-AFA3-4ECF-8337-F91432D66580}" srcOrd="0" destOrd="0" presId="urn:microsoft.com/office/officeart/2005/8/layout/process1"/>
    <dgm:cxn modelId="{8C7DC76E-9865-4BD2-A188-8305BCD9A3A7}" type="presParOf" srcId="{E50FEBD5-3654-4F98-AB77-6DFA55836353}" destId="{71DBFFFB-0F93-468F-990B-7A44FC8DDF32}" srcOrd="2" destOrd="0" presId="urn:microsoft.com/office/officeart/2005/8/layout/process1"/>
    <dgm:cxn modelId="{F84EE674-54A2-4268-80A6-209AA77EB69E}" type="presParOf" srcId="{E50FEBD5-3654-4F98-AB77-6DFA55836353}" destId="{E5D49A02-2E7C-49CC-A452-813ECCCC988B}" srcOrd="3" destOrd="0" presId="urn:microsoft.com/office/officeart/2005/8/layout/process1"/>
    <dgm:cxn modelId="{A50E8C45-5996-41AA-A57B-630B0FE9FEE0}" type="presParOf" srcId="{E5D49A02-2E7C-49CC-A452-813ECCCC988B}" destId="{986010F1-AF7C-4157-B318-EF952DF03B64}" srcOrd="0" destOrd="0" presId="urn:microsoft.com/office/officeart/2005/8/layout/process1"/>
    <dgm:cxn modelId="{E6257C3A-0AD5-4F56-BB73-B7126596F229}" type="presParOf" srcId="{E50FEBD5-3654-4F98-AB77-6DFA55836353}" destId="{A24BF983-A81B-4DB1-86A6-7595B435DC66}"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5F2EA2-C49D-40D7-BCD2-8B7BDD3730F6}"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en-US"/>
        </a:p>
      </dgm:t>
    </dgm:pt>
    <dgm:pt modelId="{9A902915-953F-4BB4-81AA-2E554DBC99F4}">
      <dgm:prSet phldrT="[Text]"/>
      <dgm:spPr/>
      <dgm:t>
        <a:bodyPr/>
        <a:lstStyle/>
        <a:p>
          <a:r>
            <a:rPr lang="en-US">
              <a:latin typeface="Arial" panose="020B0604020202020204" pitchFamily="34" charset="0"/>
              <a:cs typeface="Arial" panose="020B0604020202020204" pitchFamily="34" charset="0"/>
            </a:rPr>
            <a:t>Opioids</a:t>
          </a:r>
        </a:p>
      </dgm:t>
    </dgm:pt>
    <dgm:pt modelId="{32712355-0AA4-41CF-9A16-7774D4C386CB}" type="parTrans" cxnId="{B4949499-2FD5-49DD-BE88-A33BE45A2377}">
      <dgm:prSet/>
      <dgm:spPr/>
      <dgm:t>
        <a:bodyPr/>
        <a:lstStyle/>
        <a:p>
          <a:endParaRPr lang="en-US">
            <a:latin typeface="Arial" panose="020B0604020202020204" pitchFamily="34" charset="0"/>
            <a:cs typeface="Arial" panose="020B0604020202020204" pitchFamily="34" charset="0"/>
          </a:endParaRPr>
        </a:p>
      </dgm:t>
    </dgm:pt>
    <dgm:pt modelId="{9CD54ED0-C914-485C-9816-CC4B3553C6B9}" type="sibTrans" cxnId="{B4949499-2FD5-49DD-BE88-A33BE45A2377}">
      <dgm:prSet/>
      <dgm:spPr/>
      <dgm:t>
        <a:bodyPr/>
        <a:lstStyle/>
        <a:p>
          <a:endParaRPr lang="en-US">
            <a:latin typeface="Arial" panose="020B0604020202020204" pitchFamily="34" charset="0"/>
            <a:cs typeface="Arial" panose="020B0604020202020204" pitchFamily="34" charset="0"/>
          </a:endParaRPr>
        </a:p>
      </dgm:t>
    </dgm:pt>
    <dgm:pt modelId="{094557C6-3E12-4186-8D8A-A294BE923BE5}">
      <dgm:prSet phldrT="[Text]"/>
      <dgm:spPr/>
      <dgm:t>
        <a:bodyPr/>
        <a:lstStyle/>
        <a:p>
          <a:r>
            <a:rPr lang="en-US">
              <a:latin typeface="Arial" panose="020B0604020202020204" pitchFamily="34" charset="0"/>
              <a:cs typeface="Arial" panose="020B0604020202020204" pitchFamily="34" charset="0"/>
            </a:rPr>
            <a:t>Natural</a:t>
          </a:r>
        </a:p>
      </dgm:t>
    </dgm:pt>
    <dgm:pt modelId="{E2EF27C9-362D-4102-B90D-27E6C429DCE7}" type="parTrans" cxnId="{E9168216-224B-4B1F-83F6-3576F63DCE3D}">
      <dgm:prSet/>
      <dgm:spPr/>
      <dgm:t>
        <a:bodyPr/>
        <a:lstStyle/>
        <a:p>
          <a:endParaRPr lang="en-US">
            <a:latin typeface="Arial" panose="020B0604020202020204" pitchFamily="34" charset="0"/>
            <a:cs typeface="Arial" panose="020B0604020202020204" pitchFamily="34" charset="0"/>
          </a:endParaRPr>
        </a:p>
      </dgm:t>
    </dgm:pt>
    <dgm:pt modelId="{48D1831B-881E-4FCF-A4C5-1997570E555F}" type="sibTrans" cxnId="{E9168216-224B-4B1F-83F6-3576F63DCE3D}">
      <dgm:prSet/>
      <dgm:spPr/>
      <dgm:t>
        <a:bodyPr/>
        <a:lstStyle/>
        <a:p>
          <a:endParaRPr lang="en-US">
            <a:latin typeface="Arial" panose="020B0604020202020204" pitchFamily="34" charset="0"/>
            <a:cs typeface="Arial" panose="020B0604020202020204" pitchFamily="34" charset="0"/>
          </a:endParaRPr>
        </a:p>
      </dgm:t>
    </dgm:pt>
    <dgm:pt modelId="{C771BD6F-5641-4710-9D9B-18C39CD9689F}">
      <dgm:prSet phldrT="[Text]"/>
      <dgm:spPr/>
      <dgm:t>
        <a:bodyPr/>
        <a:lstStyle/>
        <a:p>
          <a:r>
            <a:rPr lang="en-US">
              <a:latin typeface="Arial" panose="020B0604020202020204" pitchFamily="34" charset="0"/>
              <a:cs typeface="Arial" panose="020B0604020202020204" pitchFamily="34" charset="0"/>
            </a:rPr>
            <a:t>Semisynthetic</a:t>
          </a:r>
        </a:p>
      </dgm:t>
    </dgm:pt>
    <dgm:pt modelId="{007C4523-872E-4B29-BCF9-CE72158EE45D}" type="parTrans" cxnId="{BABD0CEB-177D-48F8-841E-B84A00959E6F}">
      <dgm:prSet/>
      <dgm:spPr/>
      <dgm:t>
        <a:bodyPr/>
        <a:lstStyle/>
        <a:p>
          <a:endParaRPr lang="en-US">
            <a:latin typeface="Arial" panose="020B0604020202020204" pitchFamily="34" charset="0"/>
            <a:cs typeface="Arial" panose="020B0604020202020204" pitchFamily="34" charset="0"/>
          </a:endParaRPr>
        </a:p>
      </dgm:t>
    </dgm:pt>
    <dgm:pt modelId="{9BA329A4-BEF9-476A-A3E1-38508B27AD06}" type="sibTrans" cxnId="{BABD0CEB-177D-48F8-841E-B84A00959E6F}">
      <dgm:prSet/>
      <dgm:spPr/>
      <dgm:t>
        <a:bodyPr/>
        <a:lstStyle/>
        <a:p>
          <a:endParaRPr lang="en-US">
            <a:latin typeface="Arial" panose="020B0604020202020204" pitchFamily="34" charset="0"/>
            <a:cs typeface="Arial" panose="020B0604020202020204" pitchFamily="34" charset="0"/>
          </a:endParaRPr>
        </a:p>
      </dgm:t>
    </dgm:pt>
    <dgm:pt modelId="{10AB3516-1DBB-4729-8973-12DAB7665235}">
      <dgm:prSet phldrT="[Text]"/>
      <dgm:spPr/>
      <dgm:t>
        <a:bodyPr/>
        <a:lstStyle/>
        <a:p>
          <a:r>
            <a:rPr lang="en-US">
              <a:latin typeface="Arial" panose="020B0604020202020204" pitchFamily="34" charset="0"/>
              <a:cs typeface="Arial" panose="020B0604020202020204" pitchFamily="34" charset="0"/>
            </a:rPr>
            <a:t>Synthetic</a:t>
          </a:r>
        </a:p>
      </dgm:t>
    </dgm:pt>
    <dgm:pt modelId="{4D93C256-03F1-46EE-A2A9-E3AFDEB63EE4}" type="parTrans" cxnId="{F8F4AC0E-9393-40C2-A4FC-09881CA8AE4A}">
      <dgm:prSet/>
      <dgm:spPr/>
      <dgm:t>
        <a:bodyPr/>
        <a:lstStyle/>
        <a:p>
          <a:endParaRPr lang="en-US">
            <a:latin typeface="Arial" panose="020B0604020202020204" pitchFamily="34" charset="0"/>
            <a:cs typeface="Arial" panose="020B0604020202020204" pitchFamily="34" charset="0"/>
          </a:endParaRPr>
        </a:p>
      </dgm:t>
    </dgm:pt>
    <dgm:pt modelId="{BCC7FE08-35B5-43DB-A985-3976C691045A}" type="sibTrans" cxnId="{F8F4AC0E-9393-40C2-A4FC-09881CA8AE4A}">
      <dgm:prSet/>
      <dgm:spPr/>
      <dgm:t>
        <a:bodyPr/>
        <a:lstStyle/>
        <a:p>
          <a:endParaRPr lang="en-US">
            <a:latin typeface="Arial" panose="020B0604020202020204" pitchFamily="34" charset="0"/>
            <a:cs typeface="Arial" panose="020B0604020202020204" pitchFamily="34" charset="0"/>
          </a:endParaRPr>
        </a:p>
      </dgm:t>
    </dgm:pt>
    <dgm:pt modelId="{D7F64A56-119B-442A-8F38-8139D4020B14}" type="pres">
      <dgm:prSet presAssocID="{135F2EA2-C49D-40D7-BCD2-8B7BDD3730F6}" presName="Name0" presStyleCnt="0">
        <dgm:presLayoutVars>
          <dgm:orgChart val="1"/>
          <dgm:chPref val="1"/>
          <dgm:dir/>
          <dgm:animOne val="branch"/>
          <dgm:animLvl val="lvl"/>
          <dgm:resizeHandles/>
        </dgm:presLayoutVars>
      </dgm:prSet>
      <dgm:spPr/>
    </dgm:pt>
    <dgm:pt modelId="{D27C08DF-70B9-4BF0-8868-508A3CC7AC13}" type="pres">
      <dgm:prSet presAssocID="{9A902915-953F-4BB4-81AA-2E554DBC99F4}" presName="hierRoot1" presStyleCnt="0">
        <dgm:presLayoutVars>
          <dgm:hierBranch val="init"/>
        </dgm:presLayoutVars>
      </dgm:prSet>
      <dgm:spPr/>
    </dgm:pt>
    <dgm:pt modelId="{A42CAE11-3F1D-45EA-BF08-BD7E86FD44C6}" type="pres">
      <dgm:prSet presAssocID="{9A902915-953F-4BB4-81AA-2E554DBC99F4}" presName="rootComposite1" presStyleCnt="0"/>
      <dgm:spPr/>
    </dgm:pt>
    <dgm:pt modelId="{CB163806-5E82-4427-BBEB-74F4100278A3}" type="pres">
      <dgm:prSet presAssocID="{9A902915-953F-4BB4-81AA-2E554DBC99F4}" presName="rootText1" presStyleLbl="alignAcc1" presStyleIdx="0" presStyleCnt="0">
        <dgm:presLayoutVars>
          <dgm:chPref val="3"/>
        </dgm:presLayoutVars>
      </dgm:prSet>
      <dgm:spPr/>
    </dgm:pt>
    <dgm:pt modelId="{2F86754C-0DFF-49EA-95B9-4D5D48500BDF}" type="pres">
      <dgm:prSet presAssocID="{9A902915-953F-4BB4-81AA-2E554DBC99F4}" presName="topArc1" presStyleLbl="parChTrans1D1" presStyleIdx="0" presStyleCnt="8"/>
      <dgm:spPr/>
    </dgm:pt>
    <dgm:pt modelId="{F222C993-1EB8-4DD4-B948-F90871AE91FF}" type="pres">
      <dgm:prSet presAssocID="{9A902915-953F-4BB4-81AA-2E554DBC99F4}" presName="bottomArc1" presStyleLbl="parChTrans1D1" presStyleIdx="1" presStyleCnt="8"/>
      <dgm:spPr/>
    </dgm:pt>
    <dgm:pt modelId="{E468DEFF-A357-4E6C-83C2-139632AC15F7}" type="pres">
      <dgm:prSet presAssocID="{9A902915-953F-4BB4-81AA-2E554DBC99F4}" presName="topConnNode1" presStyleLbl="node1" presStyleIdx="0" presStyleCnt="0"/>
      <dgm:spPr/>
    </dgm:pt>
    <dgm:pt modelId="{DD0114D0-E98C-41AD-9D78-F38551E7B891}" type="pres">
      <dgm:prSet presAssocID="{9A902915-953F-4BB4-81AA-2E554DBC99F4}" presName="hierChild2" presStyleCnt="0"/>
      <dgm:spPr/>
    </dgm:pt>
    <dgm:pt modelId="{8F5F65F3-A8E3-4B89-AFC9-343E7A78F38B}" type="pres">
      <dgm:prSet presAssocID="{E2EF27C9-362D-4102-B90D-27E6C429DCE7}" presName="Name28" presStyleLbl="parChTrans1D2" presStyleIdx="0" presStyleCnt="3"/>
      <dgm:spPr/>
    </dgm:pt>
    <dgm:pt modelId="{1C9E2FF6-FA39-497A-A63E-C1BC9B1F04DC}" type="pres">
      <dgm:prSet presAssocID="{094557C6-3E12-4186-8D8A-A294BE923BE5}" presName="hierRoot2" presStyleCnt="0">
        <dgm:presLayoutVars>
          <dgm:hierBranch val="init"/>
        </dgm:presLayoutVars>
      </dgm:prSet>
      <dgm:spPr/>
    </dgm:pt>
    <dgm:pt modelId="{AAED6699-2C51-4AF3-AD91-9A738D587BF4}" type="pres">
      <dgm:prSet presAssocID="{094557C6-3E12-4186-8D8A-A294BE923BE5}" presName="rootComposite2" presStyleCnt="0"/>
      <dgm:spPr/>
    </dgm:pt>
    <dgm:pt modelId="{27436DAF-A0B0-4BDA-B341-542390DEB1C7}" type="pres">
      <dgm:prSet presAssocID="{094557C6-3E12-4186-8D8A-A294BE923BE5}" presName="rootText2" presStyleLbl="alignAcc1" presStyleIdx="0" presStyleCnt="0">
        <dgm:presLayoutVars>
          <dgm:chPref val="3"/>
        </dgm:presLayoutVars>
      </dgm:prSet>
      <dgm:spPr/>
    </dgm:pt>
    <dgm:pt modelId="{1B63A472-7CC7-452A-BF8B-996D6A93B8EB}" type="pres">
      <dgm:prSet presAssocID="{094557C6-3E12-4186-8D8A-A294BE923BE5}" presName="topArc2" presStyleLbl="parChTrans1D1" presStyleIdx="2" presStyleCnt="8"/>
      <dgm:spPr/>
    </dgm:pt>
    <dgm:pt modelId="{5F077B64-830B-4542-8291-7A432B04B647}" type="pres">
      <dgm:prSet presAssocID="{094557C6-3E12-4186-8D8A-A294BE923BE5}" presName="bottomArc2" presStyleLbl="parChTrans1D1" presStyleIdx="3" presStyleCnt="8"/>
      <dgm:spPr/>
    </dgm:pt>
    <dgm:pt modelId="{EB9694A9-1322-4586-932B-CE998FD2E77B}" type="pres">
      <dgm:prSet presAssocID="{094557C6-3E12-4186-8D8A-A294BE923BE5}" presName="topConnNode2" presStyleLbl="node2" presStyleIdx="0" presStyleCnt="0"/>
      <dgm:spPr/>
    </dgm:pt>
    <dgm:pt modelId="{84FC2F03-1D74-418B-AE41-592F6502E8F4}" type="pres">
      <dgm:prSet presAssocID="{094557C6-3E12-4186-8D8A-A294BE923BE5}" presName="hierChild4" presStyleCnt="0"/>
      <dgm:spPr/>
    </dgm:pt>
    <dgm:pt modelId="{BA39D9D0-E610-436C-98ED-40BB38863B07}" type="pres">
      <dgm:prSet presAssocID="{094557C6-3E12-4186-8D8A-A294BE923BE5}" presName="hierChild5" presStyleCnt="0"/>
      <dgm:spPr/>
    </dgm:pt>
    <dgm:pt modelId="{18205D35-72F8-46A5-907D-DEEF34E10F5B}" type="pres">
      <dgm:prSet presAssocID="{007C4523-872E-4B29-BCF9-CE72158EE45D}" presName="Name28" presStyleLbl="parChTrans1D2" presStyleIdx="1" presStyleCnt="3"/>
      <dgm:spPr/>
    </dgm:pt>
    <dgm:pt modelId="{D5E1F698-4BD5-4A5C-9175-531C365F2386}" type="pres">
      <dgm:prSet presAssocID="{C771BD6F-5641-4710-9D9B-18C39CD9689F}" presName="hierRoot2" presStyleCnt="0">
        <dgm:presLayoutVars>
          <dgm:hierBranch val="init"/>
        </dgm:presLayoutVars>
      </dgm:prSet>
      <dgm:spPr/>
    </dgm:pt>
    <dgm:pt modelId="{2AB70A9B-E7D7-42D9-8AE4-96884E8C0F39}" type="pres">
      <dgm:prSet presAssocID="{C771BD6F-5641-4710-9D9B-18C39CD9689F}" presName="rootComposite2" presStyleCnt="0"/>
      <dgm:spPr/>
    </dgm:pt>
    <dgm:pt modelId="{CBEACAC4-6D93-4ABC-85DF-D2A4637A6982}" type="pres">
      <dgm:prSet presAssocID="{C771BD6F-5641-4710-9D9B-18C39CD9689F}" presName="rootText2" presStyleLbl="alignAcc1" presStyleIdx="0" presStyleCnt="0">
        <dgm:presLayoutVars>
          <dgm:chPref val="3"/>
        </dgm:presLayoutVars>
      </dgm:prSet>
      <dgm:spPr/>
    </dgm:pt>
    <dgm:pt modelId="{7B5CF7E9-69E6-43ED-AF44-68BBF5110220}" type="pres">
      <dgm:prSet presAssocID="{C771BD6F-5641-4710-9D9B-18C39CD9689F}" presName="topArc2" presStyleLbl="parChTrans1D1" presStyleIdx="4" presStyleCnt="8"/>
      <dgm:spPr/>
    </dgm:pt>
    <dgm:pt modelId="{3C62E002-B7AD-42CD-B755-E4EF87490C43}" type="pres">
      <dgm:prSet presAssocID="{C771BD6F-5641-4710-9D9B-18C39CD9689F}" presName="bottomArc2" presStyleLbl="parChTrans1D1" presStyleIdx="5" presStyleCnt="8"/>
      <dgm:spPr/>
    </dgm:pt>
    <dgm:pt modelId="{05B74E75-7866-46B3-8B0D-BC025F20E62B}" type="pres">
      <dgm:prSet presAssocID="{C771BD6F-5641-4710-9D9B-18C39CD9689F}" presName="topConnNode2" presStyleLbl="node2" presStyleIdx="0" presStyleCnt="0"/>
      <dgm:spPr/>
    </dgm:pt>
    <dgm:pt modelId="{973FFB31-FB11-4592-B20C-FA62CD8280CD}" type="pres">
      <dgm:prSet presAssocID="{C771BD6F-5641-4710-9D9B-18C39CD9689F}" presName="hierChild4" presStyleCnt="0"/>
      <dgm:spPr/>
    </dgm:pt>
    <dgm:pt modelId="{EF7F7428-5AD3-4851-982E-FE3E8D549D1B}" type="pres">
      <dgm:prSet presAssocID="{C771BD6F-5641-4710-9D9B-18C39CD9689F}" presName="hierChild5" presStyleCnt="0"/>
      <dgm:spPr/>
    </dgm:pt>
    <dgm:pt modelId="{1243B436-3668-4F3E-A21B-21AB152800F7}" type="pres">
      <dgm:prSet presAssocID="{4D93C256-03F1-46EE-A2A9-E3AFDEB63EE4}" presName="Name28" presStyleLbl="parChTrans1D2" presStyleIdx="2" presStyleCnt="3"/>
      <dgm:spPr/>
    </dgm:pt>
    <dgm:pt modelId="{E66A4F8A-C438-4F38-A603-A5D04D9BEA09}" type="pres">
      <dgm:prSet presAssocID="{10AB3516-1DBB-4729-8973-12DAB7665235}" presName="hierRoot2" presStyleCnt="0">
        <dgm:presLayoutVars>
          <dgm:hierBranch val="init"/>
        </dgm:presLayoutVars>
      </dgm:prSet>
      <dgm:spPr/>
    </dgm:pt>
    <dgm:pt modelId="{70656F95-02D3-4474-A421-9572803F583E}" type="pres">
      <dgm:prSet presAssocID="{10AB3516-1DBB-4729-8973-12DAB7665235}" presName="rootComposite2" presStyleCnt="0"/>
      <dgm:spPr/>
    </dgm:pt>
    <dgm:pt modelId="{8A8CE32B-17F2-44EC-B23E-015F49375818}" type="pres">
      <dgm:prSet presAssocID="{10AB3516-1DBB-4729-8973-12DAB7665235}" presName="rootText2" presStyleLbl="alignAcc1" presStyleIdx="0" presStyleCnt="0">
        <dgm:presLayoutVars>
          <dgm:chPref val="3"/>
        </dgm:presLayoutVars>
      </dgm:prSet>
      <dgm:spPr/>
    </dgm:pt>
    <dgm:pt modelId="{8AF8CF8B-724E-417B-B6B8-C17E0C75EF96}" type="pres">
      <dgm:prSet presAssocID="{10AB3516-1DBB-4729-8973-12DAB7665235}" presName="topArc2" presStyleLbl="parChTrans1D1" presStyleIdx="6" presStyleCnt="8"/>
      <dgm:spPr/>
    </dgm:pt>
    <dgm:pt modelId="{E6E19138-8780-40A7-A90B-C27549AAE788}" type="pres">
      <dgm:prSet presAssocID="{10AB3516-1DBB-4729-8973-12DAB7665235}" presName="bottomArc2" presStyleLbl="parChTrans1D1" presStyleIdx="7" presStyleCnt="8"/>
      <dgm:spPr/>
    </dgm:pt>
    <dgm:pt modelId="{704C1F1B-0A6F-4D1D-BD87-F00414632F0B}" type="pres">
      <dgm:prSet presAssocID="{10AB3516-1DBB-4729-8973-12DAB7665235}" presName="topConnNode2" presStyleLbl="node2" presStyleIdx="0" presStyleCnt="0"/>
      <dgm:spPr/>
    </dgm:pt>
    <dgm:pt modelId="{F377B7DA-C04C-4958-A8EA-149D1D10A818}" type="pres">
      <dgm:prSet presAssocID="{10AB3516-1DBB-4729-8973-12DAB7665235}" presName="hierChild4" presStyleCnt="0"/>
      <dgm:spPr/>
    </dgm:pt>
    <dgm:pt modelId="{8E32C1B1-8BEB-43A2-8108-DE8F45263A7D}" type="pres">
      <dgm:prSet presAssocID="{10AB3516-1DBB-4729-8973-12DAB7665235}" presName="hierChild5" presStyleCnt="0"/>
      <dgm:spPr/>
    </dgm:pt>
    <dgm:pt modelId="{6DF8AFAB-D68B-4859-99CE-873CD8B3ED87}" type="pres">
      <dgm:prSet presAssocID="{9A902915-953F-4BB4-81AA-2E554DBC99F4}" presName="hierChild3" presStyleCnt="0"/>
      <dgm:spPr/>
    </dgm:pt>
  </dgm:ptLst>
  <dgm:cxnLst>
    <dgm:cxn modelId="{F86E6A04-9E49-4501-A37D-75D7E792DC65}" type="presOf" srcId="{094557C6-3E12-4186-8D8A-A294BE923BE5}" destId="{EB9694A9-1322-4586-932B-CE998FD2E77B}" srcOrd="1" destOrd="0" presId="urn:microsoft.com/office/officeart/2008/layout/HalfCircleOrganizationChart"/>
    <dgm:cxn modelId="{F8F4AC0E-9393-40C2-A4FC-09881CA8AE4A}" srcId="{9A902915-953F-4BB4-81AA-2E554DBC99F4}" destId="{10AB3516-1DBB-4729-8973-12DAB7665235}" srcOrd="2" destOrd="0" parTransId="{4D93C256-03F1-46EE-A2A9-E3AFDEB63EE4}" sibTransId="{BCC7FE08-35B5-43DB-A985-3976C691045A}"/>
    <dgm:cxn modelId="{32EADB11-E278-467E-8399-0722F004BBC6}" type="presOf" srcId="{C771BD6F-5641-4710-9D9B-18C39CD9689F}" destId="{05B74E75-7866-46B3-8B0D-BC025F20E62B}" srcOrd="1" destOrd="0" presId="urn:microsoft.com/office/officeart/2008/layout/HalfCircleOrganizationChart"/>
    <dgm:cxn modelId="{E9168216-224B-4B1F-83F6-3576F63DCE3D}" srcId="{9A902915-953F-4BB4-81AA-2E554DBC99F4}" destId="{094557C6-3E12-4186-8D8A-A294BE923BE5}" srcOrd="0" destOrd="0" parTransId="{E2EF27C9-362D-4102-B90D-27E6C429DCE7}" sibTransId="{48D1831B-881E-4FCF-A4C5-1997570E555F}"/>
    <dgm:cxn modelId="{9E8AAC2F-6796-4895-8B2E-6C41AB6E19E8}" type="presOf" srcId="{10AB3516-1DBB-4729-8973-12DAB7665235}" destId="{8A8CE32B-17F2-44EC-B23E-015F49375818}" srcOrd="0" destOrd="0" presId="urn:microsoft.com/office/officeart/2008/layout/HalfCircleOrganizationChart"/>
    <dgm:cxn modelId="{10D98A3F-E540-491A-85CC-74D515908CC4}" type="presOf" srcId="{C771BD6F-5641-4710-9D9B-18C39CD9689F}" destId="{CBEACAC4-6D93-4ABC-85DF-D2A4637A6982}" srcOrd="0" destOrd="0" presId="urn:microsoft.com/office/officeart/2008/layout/HalfCircleOrganizationChart"/>
    <dgm:cxn modelId="{C41CA33F-A00F-4856-9E3A-5BD04E73DB8F}" type="presOf" srcId="{E2EF27C9-362D-4102-B90D-27E6C429DCE7}" destId="{8F5F65F3-A8E3-4B89-AFC9-343E7A78F38B}" srcOrd="0" destOrd="0" presId="urn:microsoft.com/office/officeart/2008/layout/HalfCircleOrganizationChart"/>
    <dgm:cxn modelId="{A799FB78-9E1F-4707-BEB0-489ECB17D8D6}" type="presOf" srcId="{9A902915-953F-4BB4-81AA-2E554DBC99F4}" destId="{CB163806-5E82-4427-BBEB-74F4100278A3}" srcOrd="0" destOrd="0" presId="urn:microsoft.com/office/officeart/2008/layout/HalfCircleOrganizationChart"/>
    <dgm:cxn modelId="{711B1B84-75AE-4EF7-ACD7-60872F52B598}" type="presOf" srcId="{135F2EA2-C49D-40D7-BCD2-8B7BDD3730F6}" destId="{D7F64A56-119B-442A-8F38-8139D4020B14}" srcOrd="0" destOrd="0" presId="urn:microsoft.com/office/officeart/2008/layout/HalfCircleOrganizationChart"/>
    <dgm:cxn modelId="{0FE8728E-446B-4D32-8C6B-1D26888783F0}" type="presOf" srcId="{094557C6-3E12-4186-8D8A-A294BE923BE5}" destId="{27436DAF-A0B0-4BDA-B341-542390DEB1C7}" srcOrd="0" destOrd="0" presId="urn:microsoft.com/office/officeart/2008/layout/HalfCircleOrganizationChart"/>
    <dgm:cxn modelId="{5E2D8D8F-DC3E-4866-ABA8-60FC8E6EC63A}" type="presOf" srcId="{9A902915-953F-4BB4-81AA-2E554DBC99F4}" destId="{E468DEFF-A357-4E6C-83C2-139632AC15F7}" srcOrd="1" destOrd="0" presId="urn:microsoft.com/office/officeart/2008/layout/HalfCircleOrganizationChart"/>
    <dgm:cxn modelId="{1AC9D791-9E85-48F6-B8D6-C266F2BBEE66}" type="presOf" srcId="{007C4523-872E-4B29-BCF9-CE72158EE45D}" destId="{18205D35-72F8-46A5-907D-DEEF34E10F5B}" srcOrd="0" destOrd="0" presId="urn:microsoft.com/office/officeart/2008/layout/HalfCircleOrganizationChart"/>
    <dgm:cxn modelId="{B4949499-2FD5-49DD-BE88-A33BE45A2377}" srcId="{135F2EA2-C49D-40D7-BCD2-8B7BDD3730F6}" destId="{9A902915-953F-4BB4-81AA-2E554DBC99F4}" srcOrd="0" destOrd="0" parTransId="{32712355-0AA4-41CF-9A16-7774D4C386CB}" sibTransId="{9CD54ED0-C914-485C-9816-CC4B3553C6B9}"/>
    <dgm:cxn modelId="{3AF955DB-B316-48BD-BB33-A6FD7E41FF10}" type="presOf" srcId="{10AB3516-1DBB-4729-8973-12DAB7665235}" destId="{704C1F1B-0A6F-4D1D-BD87-F00414632F0B}" srcOrd="1" destOrd="0" presId="urn:microsoft.com/office/officeart/2008/layout/HalfCircleOrganizationChart"/>
    <dgm:cxn modelId="{BABD0CEB-177D-48F8-841E-B84A00959E6F}" srcId="{9A902915-953F-4BB4-81AA-2E554DBC99F4}" destId="{C771BD6F-5641-4710-9D9B-18C39CD9689F}" srcOrd="1" destOrd="0" parTransId="{007C4523-872E-4B29-BCF9-CE72158EE45D}" sibTransId="{9BA329A4-BEF9-476A-A3E1-38508B27AD06}"/>
    <dgm:cxn modelId="{DB7B77FD-43E1-4124-9BBE-DF623AAFB014}" type="presOf" srcId="{4D93C256-03F1-46EE-A2A9-E3AFDEB63EE4}" destId="{1243B436-3668-4F3E-A21B-21AB152800F7}" srcOrd="0" destOrd="0" presId="urn:microsoft.com/office/officeart/2008/layout/HalfCircleOrganizationChart"/>
    <dgm:cxn modelId="{9D1C0629-B68B-4D16-A20A-DE5519D21A38}" type="presParOf" srcId="{D7F64A56-119B-442A-8F38-8139D4020B14}" destId="{D27C08DF-70B9-4BF0-8868-508A3CC7AC13}" srcOrd="0" destOrd="0" presId="urn:microsoft.com/office/officeart/2008/layout/HalfCircleOrganizationChart"/>
    <dgm:cxn modelId="{CF52A91B-5F01-4C23-9846-9CDD352E697D}" type="presParOf" srcId="{D27C08DF-70B9-4BF0-8868-508A3CC7AC13}" destId="{A42CAE11-3F1D-45EA-BF08-BD7E86FD44C6}" srcOrd="0" destOrd="0" presId="urn:microsoft.com/office/officeart/2008/layout/HalfCircleOrganizationChart"/>
    <dgm:cxn modelId="{31463A31-17A1-4F60-9D97-779DD9F1DB27}" type="presParOf" srcId="{A42CAE11-3F1D-45EA-BF08-BD7E86FD44C6}" destId="{CB163806-5E82-4427-BBEB-74F4100278A3}" srcOrd="0" destOrd="0" presId="urn:microsoft.com/office/officeart/2008/layout/HalfCircleOrganizationChart"/>
    <dgm:cxn modelId="{D95FDE96-EF20-4135-B5D2-47D1F03D51E6}" type="presParOf" srcId="{A42CAE11-3F1D-45EA-BF08-BD7E86FD44C6}" destId="{2F86754C-0DFF-49EA-95B9-4D5D48500BDF}" srcOrd="1" destOrd="0" presId="urn:microsoft.com/office/officeart/2008/layout/HalfCircleOrganizationChart"/>
    <dgm:cxn modelId="{9EE9415E-F7FB-4FD8-B71B-E0FD0DC827C8}" type="presParOf" srcId="{A42CAE11-3F1D-45EA-BF08-BD7E86FD44C6}" destId="{F222C993-1EB8-4DD4-B948-F90871AE91FF}" srcOrd="2" destOrd="0" presId="urn:microsoft.com/office/officeart/2008/layout/HalfCircleOrganizationChart"/>
    <dgm:cxn modelId="{2CF1EB45-8382-45AB-BAB5-165490573E97}" type="presParOf" srcId="{A42CAE11-3F1D-45EA-BF08-BD7E86FD44C6}" destId="{E468DEFF-A357-4E6C-83C2-139632AC15F7}" srcOrd="3" destOrd="0" presId="urn:microsoft.com/office/officeart/2008/layout/HalfCircleOrganizationChart"/>
    <dgm:cxn modelId="{546C257E-7C61-4235-8D37-7F3501932B3A}" type="presParOf" srcId="{D27C08DF-70B9-4BF0-8868-508A3CC7AC13}" destId="{DD0114D0-E98C-41AD-9D78-F38551E7B891}" srcOrd="1" destOrd="0" presId="urn:microsoft.com/office/officeart/2008/layout/HalfCircleOrganizationChart"/>
    <dgm:cxn modelId="{F1EB001F-3A72-47C5-ACFE-E751ECD72A0F}" type="presParOf" srcId="{DD0114D0-E98C-41AD-9D78-F38551E7B891}" destId="{8F5F65F3-A8E3-4B89-AFC9-343E7A78F38B}" srcOrd="0" destOrd="0" presId="urn:microsoft.com/office/officeart/2008/layout/HalfCircleOrganizationChart"/>
    <dgm:cxn modelId="{E02CAD5B-EAA2-4888-9AD5-D0578CA7C031}" type="presParOf" srcId="{DD0114D0-E98C-41AD-9D78-F38551E7B891}" destId="{1C9E2FF6-FA39-497A-A63E-C1BC9B1F04DC}" srcOrd="1" destOrd="0" presId="urn:microsoft.com/office/officeart/2008/layout/HalfCircleOrganizationChart"/>
    <dgm:cxn modelId="{C52A4176-CD5D-4340-916E-9A3201700A3D}" type="presParOf" srcId="{1C9E2FF6-FA39-497A-A63E-C1BC9B1F04DC}" destId="{AAED6699-2C51-4AF3-AD91-9A738D587BF4}" srcOrd="0" destOrd="0" presId="urn:microsoft.com/office/officeart/2008/layout/HalfCircleOrganizationChart"/>
    <dgm:cxn modelId="{C08F7942-0BCF-4CD1-ACDB-75875F1B2B28}" type="presParOf" srcId="{AAED6699-2C51-4AF3-AD91-9A738D587BF4}" destId="{27436DAF-A0B0-4BDA-B341-542390DEB1C7}" srcOrd="0" destOrd="0" presId="urn:microsoft.com/office/officeart/2008/layout/HalfCircleOrganizationChart"/>
    <dgm:cxn modelId="{A866154A-030E-4605-8765-D63073725165}" type="presParOf" srcId="{AAED6699-2C51-4AF3-AD91-9A738D587BF4}" destId="{1B63A472-7CC7-452A-BF8B-996D6A93B8EB}" srcOrd="1" destOrd="0" presId="urn:microsoft.com/office/officeart/2008/layout/HalfCircleOrganizationChart"/>
    <dgm:cxn modelId="{87995447-811C-468E-8153-7FEC0DD11374}" type="presParOf" srcId="{AAED6699-2C51-4AF3-AD91-9A738D587BF4}" destId="{5F077B64-830B-4542-8291-7A432B04B647}" srcOrd="2" destOrd="0" presId="urn:microsoft.com/office/officeart/2008/layout/HalfCircleOrganizationChart"/>
    <dgm:cxn modelId="{21DFFCB9-1BF2-472B-AAAB-B89B9BB0DF8E}" type="presParOf" srcId="{AAED6699-2C51-4AF3-AD91-9A738D587BF4}" destId="{EB9694A9-1322-4586-932B-CE998FD2E77B}" srcOrd="3" destOrd="0" presId="urn:microsoft.com/office/officeart/2008/layout/HalfCircleOrganizationChart"/>
    <dgm:cxn modelId="{B8D0183A-7364-45A5-9F3B-A64AB3947702}" type="presParOf" srcId="{1C9E2FF6-FA39-497A-A63E-C1BC9B1F04DC}" destId="{84FC2F03-1D74-418B-AE41-592F6502E8F4}" srcOrd="1" destOrd="0" presId="urn:microsoft.com/office/officeart/2008/layout/HalfCircleOrganizationChart"/>
    <dgm:cxn modelId="{64B3A518-3D9C-4A20-B2FA-D8BB2B77807E}" type="presParOf" srcId="{1C9E2FF6-FA39-497A-A63E-C1BC9B1F04DC}" destId="{BA39D9D0-E610-436C-98ED-40BB38863B07}" srcOrd="2" destOrd="0" presId="urn:microsoft.com/office/officeart/2008/layout/HalfCircleOrganizationChart"/>
    <dgm:cxn modelId="{C3513137-C2AC-4C5C-A421-B45372424D66}" type="presParOf" srcId="{DD0114D0-E98C-41AD-9D78-F38551E7B891}" destId="{18205D35-72F8-46A5-907D-DEEF34E10F5B}" srcOrd="2" destOrd="0" presId="urn:microsoft.com/office/officeart/2008/layout/HalfCircleOrganizationChart"/>
    <dgm:cxn modelId="{7C39761B-DA5E-4F18-9224-2CB90CDF789D}" type="presParOf" srcId="{DD0114D0-E98C-41AD-9D78-F38551E7B891}" destId="{D5E1F698-4BD5-4A5C-9175-531C365F2386}" srcOrd="3" destOrd="0" presId="urn:microsoft.com/office/officeart/2008/layout/HalfCircleOrganizationChart"/>
    <dgm:cxn modelId="{5CB27122-FBCF-430A-9030-3E132488EF15}" type="presParOf" srcId="{D5E1F698-4BD5-4A5C-9175-531C365F2386}" destId="{2AB70A9B-E7D7-42D9-8AE4-96884E8C0F39}" srcOrd="0" destOrd="0" presId="urn:microsoft.com/office/officeart/2008/layout/HalfCircleOrganizationChart"/>
    <dgm:cxn modelId="{460187A2-F514-4328-B0B9-08856BA38E88}" type="presParOf" srcId="{2AB70A9B-E7D7-42D9-8AE4-96884E8C0F39}" destId="{CBEACAC4-6D93-4ABC-85DF-D2A4637A6982}" srcOrd="0" destOrd="0" presId="urn:microsoft.com/office/officeart/2008/layout/HalfCircleOrganizationChart"/>
    <dgm:cxn modelId="{557E7784-493D-4B2E-BA2F-D02E925C56E3}" type="presParOf" srcId="{2AB70A9B-E7D7-42D9-8AE4-96884E8C0F39}" destId="{7B5CF7E9-69E6-43ED-AF44-68BBF5110220}" srcOrd="1" destOrd="0" presId="urn:microsoft.com/office/officeart/2008/layout/HalfCircleOrganizationChart"/>
    <dgm:cxn modelId="{C1B6E029-6316-4AC0-8081-1921774AD8D7}" type="presParOf" srcId="{2AB70A9B-E7D7-42D9-8AE4-96884E8C0F39}" destId="{3C62E002-B7AD-42CD-B755-E4EF87490C43}" srcOrd="2" destOrd="0" presId="urn:microsoft.com/office/officeart/2008/layout/HalfCircleOrganizationChart"/>
    <dgm:cxn modelId="{E8B30A7C-09AC-467E-8DB9-0538AE9D25F2}" type="presParOf" srcId="{2AB70A9B-E7D7-42D9-8AE4-96884E8C0F39}" destId="{05B74E75-7866-46B3-8B0D-BC025F20E62B}" srcOrd="3" destOrd="0" presId="urn:microsoft.com/office/officeart/2008/layout/HalfCircleOrganizationChart"/>
    <dgm:cxn modelId="{759CB5C9-B023-4026-BE4D-1DD93D3F33E2}" type="presParOf" srcId="{D5E1F698-4BD5-4A5C-9175-531C365F2386}" destId="{973FFB31-FB11-4592-B20C-FA62CD8280CD}" srcOrd="1" destOrd="0" presId="urn:microsoft.com/office/officeart/2008/layout/HalfCircleOrganizationChart"/>
    <dgm:cxn modelId="{77EC4FF8-A6B4-4474-810E-C68721807D4D}" type="presParOf" srcId="{D5E1F698-4BD5-4A5C-9175-531C365F2386}" destId="{EF7F7428-5AD3-4851-982E-FE3E8D549D1B}" srcOrd="2" destOrd="0" presId="urn:microsoft.com/office/officeart/2008/layout/HalfCircleOrganizationChart"/>
    <dgm:cxn modelId="{247EA2D3-B21F-4AF2-AB28-69D16890985B}" type="presParOf" srcId="{DD0114D0-E98C-41AD-9D78-F38551E7B891}" destId="{1243B436-3668-4F3E-A21B-21AB152800F7}" srcOrd="4" destOrd="0" presId="urn:microsoft.com/office/officeart/2008/layout/HalfCircleOrganizationChart"/>
    <dgm:cxn modelId="{F4C12DBD-826D-46A5-88D5-57702DDDAE36}" type="presParOf" srcId="{DD0114D0-E98C-41AD-9D78-F38551E7B891}" destId="{E66A4F8A-C438-4F38-A603-A5D04D9BEA09}" srcOrd="5" destOrd="0" presId="urn:microsoft.com/office/officeart/2008/layout/HalfCircleOrganizationChart"/>
    <dgm:cxn modelId="{AFA68D52-FD28-444D-8CF7-5D8E79346DB7}" type="presParOf" srcId="{E66A4F8A-C438-4F38-A603-A5D04D9BEA09}" destId="{70656F95-02D3-4474-A421-9572803F583E}" srcOrd="0" destOrd="0" presId="urn:microsoft.com/office/officeart/2008/layout/HalfCircleOrganizationChart"/>
    <dgm:cxn modelId="{BBAF10F8-F188-4AD6-823E-92C2BB9B7B43}" type="presParOf" srcId="{70656F95-02D3-4474-A421-9572803F583E}" destId="{8A8CE32B-17F2-44EC-B23E-015F49375818}" srcOrd="0" destOrd="0" presId="urn:microsoft.com/office/officeart/2008/layout/HalfCircleOrganizationChart"/>
    <dgm:cxn modelId="{4B9AB46D-F5B7-4AD4-A14B-A337D1A21BCB}" type="presParOf" srcId="{70656F95-02D3-4474-A421-9572803F583E}" destId="{8AF8CF8B-724E-417B-B6B8-C17E0C75EF96}" srcOrd="1" destOrd="0" presId="urn:microsoft.com/office/officeart/2008/layout/HalfCircleOrganizationChart"/>
    <dgm:cxn modelId="{5BAB92AC-68E9-478E-B76A-D0A53C8E2F73}" type="presParOf" srcId="{70656F95-02D3-4474-A421-9572803F583E}" destId="{E6E19138-8780-40A7-A90B-C27549AAE788}" srcOrd="2" destOrd="0" presId="urn:microsoft.com/office/officeart/2008/layout/HalfCircleOrganizationChart"/>
    <dgm:cxn modelId="{03635ED7-2DC2-4310-B0DA-AB832D1D7744}" type="presParOf" srcId="{70656F95-02D3-4474-A421-9572803F583E}" destId="{704C1F1B-0A6F-4D1D-BD87-F00414632F0B}" srcOrd="3" destOrd="0" presId="urn:microsoft.com/office/officeart/2008/layout/HalfCircleOrganizationChart"/>
    <dgm:cxn modelId="{EA5CD7DB-AEB4-44CC-9676-048AC1F5E231}" type="presParOf" srcId="{E66A4F8A-C438-4F38-A603-A5D04D9BEA09}" destId="{F377B7DA-C04C-4958-A8EA-149D1D10A818}" srcOrd="1" destOrd="0" presId="urn:microsoft.com/office/officeart/2008/layout/HalfCircleOrganizationChart"/>
    <dgm:cxn modelId="{041EF892-73CD-4A6B-8C3C-2213F6401989}" type="presParOf" srcId="{E66A4F8A-C438-4F38-A603-A5D04D9BEA09}" destId="{8E32C1B1-8BEB-43A2-8108-DE8F45263A7D}" srcOrd="2" destOrd="0" presId="urn:microsoft.com/office/officeart/2008/layout/HalfCircleOrganizationChart"/>
    <dgm:cxn modelId="{F3ACEF49-C2B5-4CC4-A6D8-D936A50CFC0F}" type="presParOf" srcId="{D27C08DF-70B9-4BF0-8868-508A3CC7AC13}" destId="{6DF8AFAB-D68B-4859-99CE-873CD8B3ED87}" srcOrd="2" destOrd="0" presId="urn:microsoft.com/office/officeart/2008/layout/HalfCircle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DCBC6F-0E2D-40CD-8C09-4E2E92ACF20B}">
      <dsp:nvSpPr>
        <dsp:cNvPr id="0" name=""/>
        <dsp:cNvSpPr/>
      </dsp:nvSpPr>
      <dsp:spPr>
        <a:xfrm>
          <a:off x="1526542" y="1031420"/>
          <a:ext cx="2491134" cy="432345"/>
        </a:xfrm>
        <a:custGeom>
          <a:avLst/>
          <a:gdLst/>
          <a:ahLst/>
          <a:cxnLst/>
          <a:rect l="0" t="0" r="0" b="0"/>
          <a:pathLst>
            <a:path>
              <a:moveTo>
                <a:pt x="2491134" y="0"/>
              </a:moveTo>
              <a:lnTo>
                <a:pt x="2491134" y="216172"/>
              </a:lnTo>
              <a:lnTo>
                <a:pt x="0" y="216172"/>
              </a:lnTo>
              <a:lnTo>
                <a:pt x="0" y="432345"/>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EC4A49E-B6D2-4310-BA6C-4C96A92C88FA}">
      <dsp:nvSpPr>
        <dsp:cNvPr id="0" name=""/>
        <dsp:cNvSpPr/>
      </dsp:nvSpPr>
      <dsp:spPr>
        <a:xfrm>
          <a:off x="1716733" y="3954900"/>
          <a:ext cx="1055376" cy="617636"/>
        </a:xfrm>
        <a:custGeom>
          <a:avLst/>
          <a:gdLst/>
          <a:ahLst/>
          <a:cxnLst/>
          <a:rect l="0" t="0" r="0" b="0"/>
          <a:pathLst>
            <a:path>
              <a:moveTo>
                <a:pt x="1055376" y="0"/>
              </a:moveTo>
              <a:lnTo>
                <a:pt x="1055376" y="617636"/>
              </a:lnTo>
              <a:lnTo>
                <a:pt x="0" y="617636"/>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E25C6EA-64E5-4D45-AD9B-A15757C4AFCC}">
      <dsp:nvSpPr>
        <dsp:cNvPr id="0" name=""/>
        <dsp:cNvSpPr/>
      </dsp:nvSpPr>
      <dsp:spPr>
        <a:xfrm>
          <a:off x="2772109" y="2493160"/>
          <a:ext cx="1245567" cy="432345"/>
        </a:xfrm>
        <a:custGeom>
          <a:avLst/>
          <a:gdLst/>
          <a:ahLst/>
          <a:cxnLst/>
          <a:rect l="0" t="0" r="0" b="0"/>
          <a:pathLst>
            <a:path>
              <a:moveTo>
                <a:pt x="1245567" y="0"/>
              </a:moveTo>
              <a:lnTo>
                <a:pt x="1245567" y="216172"/>
              </a:lnTo>
              <a:lnTo>
                <a:pt x="0" y="216172"/>
              </a:lnTo>
              <a:lnTo>
                <a:pt x="0" y="432345"/>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05FFD6-B04A-4100-B510-D223931463C6}">
      <dsp:nvSpPr>
        <dsp:cNvPr id="0" name=""/>
        <dsp:cNvSpPr/>
      </dsp:nvSpPr>
      <dsp:spPr>
        <a:xfrm>
          <a:off x="5263244" y="3954900"/>
          <a:ext cx="947042" cy="617636"/>
        </a:xfrm>
        <a:custGeom>
          <a:avLst/>
          <a:gdLst/>
          <a:ahLst/>
          <a:cxnLst/>
          <a:rect l="0" t="0" r="0" b="0"/>
          <a:pathLst>
            <a:path>
              <a:moveTo>
                <a:pt x="0" y="0"/>
              </a:moveTo>
              <a:lnTo>
                <a:pt x="0" y="617636"/>
              </a:lnTo>
              <a:lnTo>
                <a:pt x="947042" y="617636"/>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E6C2D74-9EBC-49F5-A846-CB5598FB841C}">
      <dsp:nvSpPr>
        <dsp:cNvPr id="0" name=""/>
        <dsp:cNvSpPr/>
      </dsp:nvSpPr>
      <dsp:spPr>
        <a:xfrm>
          <a:off x="4017677" y="2493160"/>
          <a:ext cx="1245567" cy="432345"/>
        </a:xfrm>
        <a:custGeom>
          <a:avLst/>
          <a:gdLst/>
          <a:ahLst/>
          <a:cxnLst/>
          <a:rect l="0" t="0" r="0" b="0"/>
          <a:pathLst>
            <a:path>
              <a:moveTo>
                <a:pt x="0" y="0"/>
              </a:moveTo>
              <a:lnTo>
                <a:pt x="0" y="216172"/>
              </a:lnTo>
              <a:lnTo>
                <a:pt x="1245567" y="216172"/>
              </a:lnTo>
              <a:lnTo>
                <a:pt x="1245567" y="432345"/>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1A030F8-4620-4B5A-90FA-7165663709F3}">
      <dsp:nvSpPr>
        <dsp:cNvPr id="0" name=""/>
        <dsp:cNvSpPr/>
      </dsp:nvSpPr>
      <dsp:spPr>
        <a:xfrm>
          <a:off x="3971957" y="1031420"/>
          <a:ext cx="91440" cy="432345"/>
        </a:xfrm>
        <a:custGeom>
          <a:avLst/>
          <a:gdLst/>
          <a:ahLst/>
          <a:cxnLst/>
          <a:rect l="0" t="0" r="0" b="0"/>
          <a:pathLst>
            <a:path>
              <a:moveTo>
                <a:pt x="45720" y="0"/>
              </a:moveTo>
              <a:lnTo>
                <a:pt x="45720" y="432345"/>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E4AC601-DB6B-4BE2-8560-62F83576A123}">
      <dsp:nvSpPr>
        <dsp:cNvPr id="0" name=""/>
        <dsp:cNvSpPr/>
      </dsp:nvSpPr>
      <dsp:spPr>
        <a:xfrm>
          <a:off x="4017677" y="1031420"/>
          <a:ext cx="2491134" cy="432345"/>
        </a:xfrm>
        <a:custGeom>
          <a:avLst/>
          <a:gdLst/>
          <a:ahLst/>
          <a:cxnLst/>
          <a:rect l="0" t="0" r="0" b="0"/>
          <a:pathLst>
            <a:path>
              <a:moveTo>
                <a:pt x="0" y="0"/>
              </a:moveTo>
              <a:lnTo>
                <a:pt x="0" y="216172"/>
              </a:lnTo>
              <a:lnTo>
                <a:pt x="2491134" y="216172"/>
              </a:lnTo>
              <a:lnTo>
                <a:pt x="2491134" y="432345"/>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BB916B-FFBB-44BC-B367-BE09DB1559B8}">
      <dsp:nvSpPr>
        <dsp:cNvPr id="0" name=""/>
        <dsp:cNvSpPr/>
      </dsp:nvSpPr>
      <dsp:spPr>
        <a:xfrm>
          <a:off x="3502979" y="2025"/>
          <a:ext cx="1029394" cy="1029394"/>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F68C797-744E-4443-B091-51360E140633}">
      <dsp:nvSpPr>
        <dsp:cNvPr id="0" name=""/>
        <dsp:cNvSpPr/>
      </dsp:nvSpPr>
      <dsp:spPr>
        <a:xfrm>
          <a:off x="3502979" y="2025"/>
          <a:ext cx="1029394" cy="1029394"/>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AF2B551-413D-40BC-AD28-7AD048060F82}">
      <dsp:nvSpPr>
        <dsp:cNvPr id="0" name=""/>
        <dsp:cNvSpPr/>
      </dsp:nvSpPr>
      <dsp:spPr>
        <a:xfrm>
          <a:off x="2988282" y="187316"/>
          <a:ext cx="2058789" cy="65881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Cannabis</a:t>
          </a:r>
        </a:p>
      </dsp:txBody>
      <dsp:txXfrm>
        <a:off x="2988282" y="187316"/>
        <a:ext cx="2058789" cy="658812"/>
      </dsp:txXfrm>
    </dsp:sp>
    <dsp:sp modelId="{3F707A41-8EA8-47E3-9A45-856F62993C83}">
      <dsp:nvSpPr>
        <dsp:cNvPr id="0" name=""/>
        <dsp:cNvSpPr/>
      </dsp:nvSpPr>
      <dsp:spPr>
        <a:xfrm>
          <a:off x="5994114" y="1463766"/>
          <a:ext cx="1029394" cy="1029394"/>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6F5794-D838-4036-B209-452E875083FA}">
      <dsp:nvSpPr>
        <dsp:cNvPr id="0" name=""/>
        <dsp:cNvSpPr/>
      </dsp:nvSpPr>
      <dsp:spPr>
        <a:xfrm>
          <a:off x="5994114" y="1463766"/>
          <a:ext cx="1029394" cy="1029394"/>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2EE4DC0-9A69-4C4B-954A-07C266FBEA5E}">
      <dsp:nvSpPr>
        <dsp:cNvPr id="0" name=""/>
        <dsp:cNvSpPr/>
      </dsp:nvSpPr>
      <dsp:spPr>
        <a:xfrm>
          <a:off x="5479417" y="1649057"/>
          <a:ext cx="2058789" cy="65881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Flavonoids</a:t>
          </a:r>
        </a:p>
      </dsp:txBody>
      <dsp:txXfrm>
        <a:off x="5479417" y="1649057"/>
        <a:ext cx="2058789" cy="658812"/>
      </dsp:txXfrm>
    </dsp:sp>
    <dsp:sp modelId="{E8FCAAEA-1DA9-4AE5-BF51-BC5DAFE65D7F}">
      <dsp:nvSpPr>
        <dsp:cNvPr id="0" name=""/>
        <dsp:cNvSpPr/>
      </dsp:nvSpPr>
      <dsp:spPr>
        <a:xfrm>
          <a:off x="3502979" y="1463766"/>
          <a:ext cx="1029394" cy="1029394"/>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551DD65-7CDE-4A81-8B92-4CC509369D44}">
      <dsp:nvSpPr>
        <dsp:cNvPr id="0" name=""/>
        <dsp:cNvSpPr/>
      </dsp:nvSpPr>
      <dsp:spPr>
        <a:xfrm>
          <a:off x="3502979" y="1463766"/>
          <a:ext cx="1029394" cy="1029394"/>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E104CB3-55A1-40C0-9E23-DB0F66657E98}">
      <dsp:nvSpPr>
        <dsp:cNvPr id="0" name=""/>
        <dsp:cNvSpPr/>
      </dsp:nvSpPr>
      <dsp:spPr>
        <a:xfrm>
          <a:off x="2988282" y="1649057"/>
          <a:ext cx="2058789" cy="65881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Cannabinoids</a:t>
          </a:r>
        </a:p>
      </dsp:txBody>
      <dsp:txXfrm>
        <a:off x="2988282" y="1649057"/>
        <a:ext cx="2058789" cy="658812"/>
      </dsp:txXfrm>
    </dsp:sp>
    <dsp:sp modelId="{83EB9722-A53C-4147-97FB-9D5A89133F52}">
      <dsp:nvSpPr>
        <dsp:cNvPr id="0" name=""/>
        <dsp:cNvSpPr/>
      </dsp:nvSpPr>
      <dsp:spPr>
        <a:xfrm>
          <a:off x="4748547" y="2925506"/>
          <a:ext cx="1029394" cy="1029394"/>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D1EDB17-6ED5-42BD-8811-95FA6FFBBE76}">
      <dsp:nvSpPr>
        <dsp:cNvPr id="0" name=""/>
        <dsp:cNvSpPr/>
      </dsp:nvSpPr>
      <dsp:spPr>
        <a:xfrm>
          <a:off x="4748547" y="2925506"/>
          <a:ext cx="1029394" cy="1029394"/>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6DA0DC-1E18-4389-A7E2-33D99CA2DBDA}">
      <dsp:nvSpPr>
        <dsp:cNvPr id="0" name=""/>
        <dsp:cNvSpPr/>
      </dsp:nvSpPr>
      <dsp:spPr>
        <a:xfrm>
          <a:off x="4233850" y="3110797"/>
          <a:ext cx="2058789" cy="65881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Cannabinol          (CBD)</a:t>
          </a:r>
        </a:p>
      </dsp:txBody>
      <dsp:txXfrm>
        <a:off x="4233850" y="3110797"/>
        <a:ext cx="2058789" cy="658812"/>
      </dsp:txXfrm>
    </dsp:sp>
    <dsp:sp modelId="{90B963BC-822B-4E4F-BFEC-851F076C5BBA}">
      <dsp:nvSpPr>
        <dsp:cNvPr id="0" name=""/>
        <dsp:cNvSpPr/>
      </dsp:nvSpPr>
      <dsp:spPr>
        <a:xfrm>
          <a:off x="6086760" y="4387246"/>
          <a:ext cx="1029394" cy="1029394"/>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60784CE-F411-4A98-95CF-AF0B5C2B15E9}">
      <dsp:nvSpPr>
        <dsp:cNvPr id="0" name=""/>
        <dsp:cNvSpPr/>
      </dsp:nvSpPr>
      <dsp:spPr>
        <a:xfrm>
          <a:off x="6086760" y="4387246"/>
          <a:ext cx="1029394" cy="1029394"/>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7C4D7E5-57A4-45C7-987B-5228CB94309E}">
      <dsp:nvSpPr>
        <dsp:cNvPr id="0" name=""/>
        <dsp:cNvSpPr/>
      </dsp:nvSpPr>
      <dsp:spPr>
        <a:xfrm>
          <a:off x="5572062" y="4572537"/>
          <a:ext cx="2058789" cy="65881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Hemp Products    (THC Levels &lt;.3%)</a:t>
          </a:r>
        </a:p>
      </dsp:txBody>
      <dsp:txXfrm>
        <a:off x="5572062" y="4572537"/>
        <a:ext cx="2058789" cy="658812"/>
      </dsp:txXfrm>
    </dsp:sp>
    <dsp:sp modelId="{0861E3DE-D93A-4E14-B573-47EB0DDA589A}">
      <dsp:nvSpPr>
        <dsp:cNvPr id="0" name=""/>
        <dsp:cNvSpPr/>
      </dsp:nvSpPr>
      <dsp:spPr>
        <a:xfrm>
          <a:off x="2257412" y="2925506"/>
          <a:ext cx="1029394" cy="1029394"/>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C0E8B0-2D66-40D4-89E1-30B440A5B127}">
      <dsp:nvSpPr>
        <dsp:cNvPr id="0" name=""/>
        <dsp:cNvSpPr/>
      </dsp:nvSpPr>
      <dsp:spPr>
        <a:xfrm>
          <a:off x="2257412" y="2925506"/>
          <a:ext cx="1029394" cy="1029394"/>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FC61EE6-F4CB-4265-AA02-37E26B987110}">
      <dsp:nvSpPr>
        <dsp:cNvPr id="0" name=""/>
        <dsp:cNvSpPr/>
      </dsp:nvSpPr>
      <dsp:spPr>
        <a:xfrm>
          <a:off x="1742715" y="3110797"/>
          <a:ext cx="2058789" cy="65881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Tetrahydrocannabinol (THC)</a:t>
          </a:r>
        </a:p>
      </dsp:txBody>
      <dsp:txXfrm>
        <a:off x="1742715" y="3110797"/>
        <a:ext cx="2058789" cy="658812"/>
      </dsp:txXfrm>
    </dsp:sp>
    <dsp:sp modelId="{0B41D9BE-4DA9-4A36-827B-E726F3653955}">
      <dsp:nvSpPr>
        <dsp:cNvPr id="0" name=""/>
        <dsp:cNvSpPr/>
      </dsp:nvSpPr>
      <dsp:spPr>
        <a:xfrm>
          <a:off x="810866" y="4387246"/>
          <a:ext cx="1029394" cy="1029394"/>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7DC667D-F30A-4472-97F2-7E1F42DC7DD4}">
      <dsp:nvSpPr>
        <dsp:cNvPr id="0" name=""/>
        <dsp:cNvSpPr/>
      </dsp:nvSpPr>
      <dsp:spPr>
        <a:xfrm>
          <a:off x="810866" y="4387246"/>
          <a:ext cx="1029394" cy="1029394"/>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D0F21BD-40DC-4AC9-B47F-71261AA9A773}">
      <dsp:nvSpPr>
        <dsp:cNvPr id="0" name=""/>
        <dsp:cNvSpPr/>
      </dsp:nvSpPr>
      <dsp:spPr>
        <a:xfrm>
          <a:off x="296168" y="4572537"/>
          <a:ext cx="2058789" cy="65881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Marijuana Products (THC Levels 15-20%) </a:t>
          </a:r>
        </a:p>
      </dsp:txBody>
      <dsp:txXfrm>
        <a:off x="296168" y="4572537"/>
        <a:ext cx="2058789" cy="658812"/>
      </dsp:txXfrm>
    </dsp:sp>
    <dsp:sp modelId="{2C3CDD13-5BDE-49D4-90FA-E8BBAAF1A45C}">
      <dsp:nvSpPr>
        <dsp:cNvPr id="0" name=""/>
        <dsp:cNvSpPr/>
      </dsp:nvSpPr>
      <dsp:spPr>
        <a:xfrm>
          <a:off x="1011845" y="1463766"/>
          <a:ext cx="1029394" cy="1029394"/>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0C17B4-5865-458E-924C-804D6D4B42B6}">
      <dsp:nvSpPr>
        <dsp:cNvPr id="0" name=""/>
        <dsp:cNvSpPr/>
      </dsp:nvSpPr>
      <dsp:spPr>
        <a:xfrm>
          <a:off x="1011845" y="1463766"/>
          <a:ext cx="1029394" cy="1029394"/>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951C3FB-2844-4A2E-B78F-2A15DB0D193E}">
      <dsp:nvSpPr>
        <dsp:cNvPr id="0" name=""/>
        <dsp:cNvSpPr/>
      </dsp:nvSpPr>
      <dsp:spPr>
        <a:xfrm>
          <a:off x="497147" y="1649057"/>
          <a:ext cx="2058789" cy="65881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Terpenes</a:t>
          </a:r>
        </a:p>
      </dsp:txBody>
      <dsp:txXfrm>
        <a:off x="497147" y="1649057"/>
        <a:ext cx="2058789" cy="6588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4A26AE-5D80-48A0-82D7-64FCF1B2F3BA}">
      <dsp:nvSpPr>
        <dsp:cNvPr id="0" name=""/>
        <dsp:cNvSpPr/>
      </dsp:nvSpPr>
      <dsp:spPr>
        <a:xfrm>
          <a:off x="10188" y="690984"/>
          <a:ext cx="3045225" cy="1827135"/>
        </a:xfrm>
        <a:prstGeom prst="roundRect">
          <a:avLst>
            <a:gd name="adj" fmla="val 10000"/>
          </a:avLst>
        </a:prstGeom>
        <a:solidFill>
          <a:schemeClr val="accent2">
            <a:hueOff val="0"/>
            <a:satOff val="0"/>
            <a:lum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182880" rIns="0" bIns="274320" numCol="1" spcCol="1270" anchor="b" anchorCtr="0">
          <a:noAutofit/>
        </a:bodyPr>
        <a:lstStyle/>
        <a:p>
          <a:pPr marL="0" lvl="0" indent="0" algn="ctr" defTabSz="1422400">
            <a:lnSpc>
              <a:spcPct val="90000"/>
            </a:lnSpc>
            <a:spcBef>
              <a:spcPct val="0"/>
            </a:spcBef>
            <a:spcAft>
              <a:spcPct val="35000"/>
            </a:spcAft>
            <a:buNone/>
          </a:pPr>
          <a:r>
            <a:rPr lang="en-US" sz="3200" kern="1200">
              <a:latin typeface="Arial" panose="020B0604020202020204" pitchFamily="34" charset="0"/>
              <a:cs typeface="Arial" panose="020B0604020202020204" pitchFamily="34" charset="0"/>
            </a:rPr>
            <a:t>Agricultural Improvement Act of 2018</a:t>
          </a:r>
        </a:p>
      </dsp:txBody>
      <dsp:txXfrm>
        <a:off x="63703" y="744499"/>
        <a:ext cx="2938195" cy="1720105"/>
      </dsp:txXfrm>
    </dsp:sp>
    <dsp:sp modelId="{65C65E32-43F0-43E6-8B5F-08719D16DB1D}">
      <dsp:nvSpPr>
        <dsp:cNvPr id="0" name=""/>
        <dsp:cNvSpPr/>
      </dsp:nvSpPr>
      <dsp:spPr>
        <a:xfrm>
          <a:off x="3359935" y="1226944"/>
          <a:ext cx="645587" cy="755215"/>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endParaRPr lang="en-US" sz="3400" kern="1200"/>
        </a:p>
      </dsp:txBody>
      <dsp:txXfrm>
        <a:off x="3359935" y="1377987"/>
        <a:ext cx="451911" cy="453129"/>
      </dsp:txXfrm>
    </dsp:sp>
    <dsp:sp modelId="{71DBFFFB-0F93-468F-990B-7A44FC8DDF32}">
      <dsp:nvSpPr>
        <dsp:cNvPr id="0" name=""/>
        <dsp:cNvSpPr/>
      </dsp:nvSpPr>
      <dsp:spPr>
        <a:xfrm>
          <a:off x="4273503" y="690984"/>
          <a:ext cx="3045225" cy="1827135"/>
        </a:xfrm>
        <a:prstGeom prst="roundRect">
          <a:avLst>
            <a:gd name="adj" fmla="val 10000"/>
          </a:avLst>
        </a:prstGeom>
        <a:solidFill>
          <a:schemeClr val="accent2">
            <a:hueOff val="205411"/>
            <a:satOff val="9677"/>
            <a:lumOff val="-3433"/>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182880" rIns="0" bIns="274320" numCol="1" spcCol="1270" anchor="b" anchorCtr="0">
          <a:noAutofit/>
        </a:bodyPr>
        <a:lstStyle/>
        <a:p>
          <a:pPr marL="0" lvl="0" indent="0" algn="ctr" defTabSz="1422400">
            <a:lnSpc>
              <a:spcPct val="90000"/>
            </a:lnSpc>
            <a:spcBef>
              <a:spcPct val="0"/>
            </a:spcBef>
            <a:spcAft>
              <a:spcPct val="35000"/>
            </a:spcAft>
            <a:buNone/>
          </a:pPr>
          <a:r>
            <a:rPr lang="en-US" sz="3200" kern="1200">
              <a:latin typeface="Arial" panose="020B0604020202020204" pitchFamily="34" charset="0"/>
              <a:cs typeface="Arial" panose="020B0604020202020204" pitchFamily="34" charset="0"/>
            </a:rPr>
            <a:t>Unregulated Markets</a:t>
          </a:r>
        </a:p>
      </dsp:txBody>
      <dsp:txXfrm>
        <a:off x="4327018" y="744499"/>
        <a:ext cx="2938195" cy="1720105"/>
      </dsp:txXfrm>
    </dsp:sp>
    <dsp:sp modelId="{E5D49A02-2E7C-49CC-A452-813ECCCC988B}">
      <dsp:nvSpPr>
        <dsp:cNvPr id="0" name=""/>
        <dsp:cNvSpPr/>
      </dsp:nvSpPr>
      <dsp:spPr>
        <a:xfrm>
          <a:off x="7623251" y="1226944"/>
          <a:ext cx="645587" cy="755215"/>
        </a:xfrm>
        <a:prstGeom prst="rightArrow">
          <a:avLst>
            <a:gd name="adj1" fmla="val 60000"/>
            <a:gd name="adj2" fmla="val 50000"/>
          </a:avLst>
        </a:prstGeom>
        <a:solidFill>
          <a:schemeClr val="accent2">
            <a:hueOff val="410822"/>
            <a:satOff val="19354"/>
            <a:lumOff val="-6865"/>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endParaRPr lang="en-US" sz="3400" kern="1200"/>
        </a:p>
      </dsp:txBody>
      <dsp:txXfrm>
        <a:off x="7623251" y="1377987"/>
        <a:ext cx="451911" cy="453129"/>
      </dsp:txXfrm>
    </dsp:sp>
    <dsp:sp modelId="{A24BF983-A81B-4DB1-86A6-7595B435DC66}">
      <dsp:nvSpPr>
        <dsp:cNvPr id="0" name=""/>
        <dsp:cNvSpPr/>
      </dsp:nvSpPr>
      <dsp:spPr>
        <a:xfrm>
          <a:off x="8536818" y="690984"/>
          <a:ext cx="3045225" cy="1827135"/>
        </a:xfrm>
        <a:prstGeom prst="roundRect">
          <a:avLst>
            <a:gd name="adj" fmla="val 10000"/>
          </a:avLst>
        </a:prstGeom>
        <a:solidFill>
          <a:schemeClr val="accent2">
            <a:hueOff val="410822"/>
            <a:satOff val="19354"/>
            <a:lumOff val="-6865"/>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182880" rIns="0" bIns="274320" numCol="1" spcCol="1270" anchor="b" anchorCtr="0">
          <a:noAutofit/>
        </a:bodyPr>
        <a:lstStyle/>
        <a:p>
          <a:pPr marL="0" lvl="0" indent="0" algn="ctr" defTabSz="1422400">
            <a:lnSpc>
              <a:spcPct val="90000"/>
            </a:lnSpc>
            <a:spcBef>
              <a:spcPct val="0"/>
            </a:spcBef>
            <a:spcAft>
              <a:spcPct val="35000"/>
            </a:spcAft>
            <a:buNone/>
          </a:pPr>
          <a:r>
            <a:rPr lang="en-US" sz="3200" kern="1200">
              <a:latin typeface="Arial" panose="020B0604020202020204" pitchFamily="34" charset="0"/>
              <a:cs typeface="Arial" panose="020B0604020202020204" pitchFamily="34" charset="0"/>
            </a:rPr>
            <a:t>Increased Availability</a:t>
          </a:r>
        </a:p>
      </dsp:txBody>
      <dsp:txXfrm>
        <a:off x="8590333" y="744499"/>
        <a:ext cx="2938195" cy="172010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43B436-3668-4F3E-A21B-21AB152800F7}">
      <dsp:nvSpPr>
        <dsp:cNvPr id="0" name=""/>
        <dsp:cNvSpPr/>
      </dsp:nvSpPr>
      <dsp:spPr>
        <a:xfrm>
          <a:off x="5257800" y="1852864"/>
          <a:ext cx="3719932" cy="645608"/>
        </a:xfrm>
        <a:custGeom>
          <a:avLst/>
          <a:gdLst/>
          <a:ahLst/>
          <a:cxnLst/>
          <a:rect l="0" t="0" r="0" b="0"/>
          <a:pathLst>
            <a:path>
              <a:moveTo>
                <a:pt x="0" y="0"/>
              </a:moveTo>
              <a:lnTo>
                <a:pt x="0" y="322804"/>
              </a:lnTo>
              <a:lnTo>
                <a:pt x="3719932" y="322804"/>
              </a:lnTo>
              <a:lnTo>
                <a:pt x="3719932" y="645608"/>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205D35-72F8-46A5-907D-DEEF34E10F5B}">
      <dsp:nvSpPr>
        <dsp:cNvPr id="0" name=""/>
        <dsp:cNvSpPr/>
      </dsp:nvSpPr>
      <dsp:spPr>
        <a:xfrm>
          <a:off x="5212080" y="1852864"/>
          <a:ext cx="91440" cy="645608"/>
        </a:xfrm>
        <a:custGeom>
          <a:avLst/>
          <a:gdLst/>
          <a:ahLst/>
          <a:cxnLst/>
          <a:rect l="0" t="0" r="0" b="0"/>
          <a:pathLst>
            <a:path>
              <a:moveTo>
                <a:pt x="45720" y="0"/>
              </a:moveTo>
              <a:lnTo>
                <a:pt x="45720" y="645608"/>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F5F65F3-A8E3-4B89-AFC9-343E7A78F38B}">
      <dsp:nvSpPr>
        <dsp:cNvPr id="0" name=""/>
        <dsp:cNvSpPr/>
      </dsp:nvSpPr>
      <dsp:spPr>
        <a:xfrm>
          <a:off x="1537867" y="1852864"/>
          <a:ext cx="3719932" cy="645608"/>
        </a:xfrm>
        <a:custGeom>
          <a:avLst/>
          <a:gdLst/>
          <a:ahLst/>
          <a:cxnLst/>
          <a:rect l="0" t="0" r="0" b="0"/>
          <a:pathLst>
            <a:path>
              <a:moveTo>
                <a:pt x="3719932" y="0"/>
              </a:moveTo>
              <a:lnTo>
                <a:pt x="3719932" y="322804"/>
              </a:lnTo>
              <a:lnTo>
                <a:pt x="0" y="322804"/>
              </a:lnTo>
              <a:lnTo>
                <a:pt x="0" y="645608"/>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F86754C-0DFF-49EA-95B9-4D5D48500BDF}">
      <dsp:nvSpPr>
        <dsp:cNvPr id="0" name=""/>
        <dsp:cNvSpPr/>
      </dsp:nvSpPr>
      <dsp:spPr>
        <a:xfrm>
          <a:off x="4489219" y="315702"/>
          <a:ext cx="1537161" cy="1537161"/>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222C993-1EB8-4DD4-B948-F90871AE91FF}">
      <dsp:nvSpPr>
        <dsp:cNvPr id="0" name=""/>
        <dsp:cNvSpPr/>
      </dsp:nvSpPr>
      <dsp:spPr>
        <a:xfrm>
          <a:off x="4489219" y="315702"/>
          <a:ext cx="1537161" cy="1537161"/>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B163806-5E82-4427-BBEB-74F4100278A3}">
      <dsp:nvSpPr>
        <dsp:cNvPr id="0" name=""/>
        <dsp:cNvSpPr/>
      </dsp:nvSpPr>
      <dsp:spPr>
        <a:xfrm>
          <a:off x="3720638" y="592392"/>
          <a:ext cx="3074323" cy="983783"/>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US" sz="3800" kern="1200">
              <a:latin typeface="Arial" panose="020B0604020202020204" pitchFamily="34" charset="0"/>
              <a:cs typeface="Arial" panose="020B0604020202020204" pitchFamily="34" charset="0"/>
            </a:rPr>
            <a:t>Opioids</a:t>
          </a:r>
        </a:p>
      </dsp:txBody>
      <dsp:txXfrm>
        <a:off x="3720638" y="592392"/>
        <a:ext cx="3074323" cy="983783"/>
      </dsp:txXfrm>
    </dsp:sp>
    <dsp:sp modelId="{1B63A472-7CC7-452A-BF8B-996D6A93B8EB}">
      <dsp:nvSpPr>
        <dsp:cNvPr id="0" name=""/>
        <dsp:cNvSpPr/>
      </dsp:nvSpPr>
      <dsp:spPr>
        <a:xfrm>
          <a:off x="769286" y="2498473"/>
          <a:ext cx="1537161" cy="1537161"/>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F077B64-830B-4542-8291-7A432B04B647}">
      <dsp:nvSpPr>
        <dsp:cNvPr id="0" name=""/>
        <dsp:cNvSpPr/>
      </dsp:nvSpPr>
      <dsp:spPr>
        <a:xfrm>
          <a:off x="769286" y="2498473"/>
          <a:ext cx="1537161" cy="1537161"/>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7436DAF-A0B0-4BDA-B341-542390DEB1C7}">
      <dsp:nvSpPr>
        <dsp:cNvPr id="0" name=""/>
        <dsp:cNvSpPr/>
      </dsp:nvSpPr>
      <dsp:spPr>
        <a:xfrm>
          <a:off x="706" y="2775162"/>
          <a:ext cx="3074323" cy="983783"/>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US" sz="3800" kern="1200">
              <a:latin typeface="Arial" panose="020B0604020202020204" pitchFamily="34" charset="0"/>
              <a:cs typeface="Arial" panose="020B0604020202020204" pitchFamily="34" charset="0"/>
            </a:rPr>
            <a:t>Natural</a:t>
          </a:r>
        </a:p>
      </dsp:txBody>
      <dsp:txXfrm>
        <a:off x="706" y="2775162"/>
        <a:ext cx="3074323" cy="983783"/>
      </dsp:txXfrm>
    </dsp:sp>
    <dsp:sp modelId="{7B5CF7E9-69E6-43ED-AF44-68BBF5110220}">
      <dsp:nvSpPr>
        <dsp:cNvPr id="0" name=""/>
        <dsp:cNvSpPr/>
      </dsp:nvSpPr>
      <dsp:spPr>
        <a:xfrm>
          <a:off x="4489219" y="2498473"/>
          <a:ext cx="1537161" cy="1537161"/>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C62E002-B7AD-42CD-B755-E4EF87490C43}">
      <dsp:nvSpPr>
        <dsp:cNvPr id="0" name=""/>
        <dsp:cNvSpPr/>
      </dsp:nvSpPr>
      <dsp:spPr>
        <a:xfrm>
          <a:off x="4489219" y="2498473"/>
          <a:ext cx="1537161" cy="1537161"/>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BEACAC4-6D93-4ABC-85DF-D2A4637A6982}">
      <dsp:nvSpPr>
        <dsp:cNvPr id="0" name=""/>
        <dsp:cNvSpPr/>
      </dsp:nvSpPr>
      <dsp:spPr>
        <a:xfrm>
          <a:off x="3720638" y="2775162"/>
          <a:ext cx="3074323" cy="983783"/>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US" sz="3800" kern="1200">
              <a:latin typeface="Arial" panose="020B0604020202020204" pitchFamily="34" charset="0"/>
              <a:cs typeface="Arial" panose="020B0604020202020204" pitchFamily="34" charset="0"/>
            </a:rPr>
            <a:t>Semisynthetic</a:t>
          </a:r>
        </a:p>
      </dsp:txBody>
      <dsp:txXfrm>
        <a:off x="3720638" y="2775162"/>
        <a:ext cx="3074323" cy="983783"/>
      </dsp:txXfrm>
    </dsp:sp>
    <dsp:sp modelId="{8AF8CF8B-724E-417B-B6B8-C17E0C75EF96}">
      <dsp:nvSpPr>
        <dsp:cNvPr id="0" name=""/>
        <dsp:cNvSpPr/>
      </dsp:nvSpPr>
      <dsp:spPr>
        <a:xfrm>
          <a:off x="8209151" y="2498473"/>
          <a:ext cx="1537161" cy="1537161"/>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6E19138-8780-40A7-A90B-C27549AAE788}">
      <dsp:nvSpPr>
        <dsp:cNvPr id="0" name=""/>
        <dsp:cNvSpPr/>
      </dsp:nvSpPr>
      <dsp:spPr>
        <a:xfrm>
          <a:off x="8209151" y="2498473"/>
          <a:ext cx="1537161" cy="1537161"/>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8CE32B-17F2-44EC-B23E-015F49375818}">
      <dsp:nvSpPr>
        <dsp:cNvPr id="0" name=""/>
        <dsp:cNvSpPr/>
      </dsp:nvSpPr>
      <dsp:spPr>
        <a:xfrm>
          <a:off x="7440570" y="2775162"/>
          <a:ext cx="3074323" cy="983783"/>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US" sz="3800" kern="1200">
              <a:latin typeface="Arial" panose="020B0604020202020204" pitchFamily="34" charset="0"/>
              <a:cs typeface="Arial" panose="020B0604020202020204" pitchFamily="34" charset="0"/>
            </a:rPr>
            <a:t>Synthetic</a:t>
          </a:r>
        </a:p>
      </dsp:txBody>
      <dsp:txXfrm>
        <a:off x="7440570" y="2775162"/>
        <a:ext cx="3074323" cy="983783"/>
      </dsp:txXfrm>
    </dsp:sp>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1ECCB4-D554-4514-8204-3323CEDE26BE}" type="datetimeFigureOut">
              <a:rPr lang="en-US" smtClean="0"/>
              <a:t>7/1/2025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9967B8-6A55-497E-93D9-8D85EBE7B02B}" type="slidenum">
              <a:rPr lang="en-US" smtClean="0"/>
              <a:t>‹#›</a:t>
            </a:fld>
            <a:endParaRPr lang="en-US"/>
          </a:p>
        </p:txBody>
      </p:sp>
    </p:spTree>
    <p:extLst>
      <p:ext uri="{BB962C8B-B14F-4D97-AF65-F5344CB8AC3E}">
        <p14:creationId xmlns:p14="http://schemas.microsoft.com/office/powerpoint/2010/main" val="1122311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doi.org/10.1080/1533256X.2010.521078" TargetMode="External"/><Relationship Id="rId2" Type="http://schemas.openxmlformats.org/officeDocument/2006/relationships/slide" Target="../slides/slide15.xml"/><Relationship Id="rId1" Type="http://schemas.openxmlformats.org/officeDocument/2006/relationships/notesMaster" Target="../notesMasters/notesMaster1.xml"/><Relationship Id="rId5" Type="http://schemas.openxmlformats.org/officeDocument/2006/relationships/hyperlink" Target="https://fcda.chapinhall.org/wp-content/uploads/2012/10/2011_infants_issue-brief.pdf" TargetMode="External"/><Relationship Id="rId4" Type="http://schemas.openxmlformats.org/officeDocument/2006/relationships/hyperlink" Target="https://aspe.hhs.gov/system/files/pdf/258836/SubstanceUseChildWelfareOverview.pdf"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samhsa.gov/data/report/2022-nsduh-annual-national-report"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nccih.nih.gov/health/cannabis-marijuana-and-cannabinoids-what-you-need-to-know"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samhsa.gov/data/report/2022-nsduh-annual-national-report"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samhsa.gov/data/report/2022-nsduh-annual-national-report"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doi.org/10.3389/fpubh.2024.1442522"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med.stanford.edu/content/dam/sm/cannabispreventiontoolkit/documents/HealthEffects/MethodsofUse/Dabbing.pdf"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fda.gov/consumers/consumer-updates/5-things-know-about-delta-8-tetrahydrocannabinol-delta-8-thc"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www.regulations.gov/comment/DEA-2020-0023-0001" TargetMode="Externa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doi.org/10.1016/j.drugalcdep.2015.02.027" TargetMode="External"/><Relationship Id="rId7" Type="http://schemas.openxmlformats.org/officeDocument/2006/relationships/hyperlink" Target="https://nida.nih.gov/publications/research-reports/marijuana/what-are-effects-secondhand-exposure-to-marijuana-smoke" TargetMode="External"/><Relationship Id="rId2" Type="http://schemas.openxmlformats.org/officeDocument/2006/relationships/slide" Target="../slides/slide25.xml"/><Relationship Id="rId1" Type="http://schemas.openxmlformats.org/officeDocument/2006/relationships/notesMaster" Target="../notesMasters/notesMaster1.xml"/><Relationship Id="rId6" Type="http://schemas.openxmlformats.org/officeDocument/2006/relationships/hyperlink" Target="https://doi.org/10.1016/j.pmedr.2019.100853" TargetMode="External"/><Relationship Id="rId5" Type="http://schemas.openxmlformats.org/officeDocument/2006/relationships/hyperlink" Target="https://doi.org/10.1038/s41390-021-01641-0" TargetMode="External"/><Relationship Id="rId4" Type="http://schemas.openxmlformats.org/officeDocument/2006/relationships/hyperlink" Target="https://www.cdc.gov/tobacco/secondhand-smoke/health.html?CDC_AA_refVal=https%3A%2F%2Fwww.cdc.gov%2Ftobacco%2Fdata_statistics%2Ffact_sheets%2Fsecondhand_smoke%2Fhealth_effects%2Findex.htm" TargetMode="Externa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cdc.gov/sids/data.htm" TargetMode="External"/><Relationship Id="rId2" Type="http://schemas.openxmlformats.org/officeDocument/2006/relationships/slide" Target="../slides/slide26.xml"/><Relationship Id="rId1" Type="http://schemas.openxmlformats.org/officeDocument/2006/relationships/notesMaster" Target="../notesMasters/notesMaster1.xml"/><Relationship Id="rId5" Type="http://schemas.openxmlformats.org/officeDocument/2006/relationships/hyperlink" Target="https://www.healthychildren.org/English/ages-stages/baby/sleep/Pages/a-parents-guide-to-safe-sleep.aspx" TargetMode="External"/><Relationship Id="rId4" Type="http://schemas.openxmlformats.org/officeDocument/2006/relationships/hyperlink" Target="https://dx.doi.org/10.15620/cdc:112078" TargetMode="Externa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fda.gov/consumers/consumer-updates/5-things-know-about-delta-8-tetrahydrocannabinol-delta-8-thc"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fda.gov/consumers/consumer-updates/5-things-know-about-delta-8-tetrahydrocannabinol-delta-8-thc"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nida.nih.gov/research-topics/opioids"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cdc.gov/drugoverdose/deaths/opioid-overdose.html#synthetic" TargetMode="External"/><Relationship Id="rId2" Type="http://schemas.openxmlformats.org/officeDocument/2006/relationships/slide" Target="../slides/slide32.xml"/><Relationship Id="rId1" Type="http://schemas.openxmlformats.org/officeDocument/2006/relationships/notesMaster" Target="../notesMasters/notesMaster1.xml"/><Relationship Id="rId5" Type="http://schemas.openxmlformats.org/officeDocument/2006/relationships/hyperlink" Target="https://opioidprinciples.jhsph.edu/fentanyl-101-what-everyone-should-know/" TargetMode="External"/><Relationship Id="rId4" Type="http://schemas.openxmlformats.org/officeDocument/2006/relationships/hyperlink" Target="https://www.dea.gov/resources/facts-about-fentanyl" TargetMode="Externa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opioidprinciples.jhsph.edu/fentanyl-101-what-everyone-should-know/"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whitehouse.gov/briefing-room/statements-releases/2023/07/11/fact-sheet-in-continued-fight-against-overdose-epidemic-the-white-house-releases-national-response-plan-to-address-the-emerging-threat-of-fentanyl-combined-with-xylazine/"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samhsa.gov/resource/ebp/opioid-overdose-prevention-toolkit"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samhsa.gov/resource/ebp/opioid-overdose-prevention-toolkit"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nida.nih.gov/research-topics/trends-statistics/overdose-death-rates"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ncfrp.org/center-resources/quick-looks/opioid-related-deaths-in-children-ages-1-to-17/"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samhsa.gov/data/sites/default/files/reports/rpt42731/2022-nsduh-nnr.pdf"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nida.nih.gov/research-topics/trends-statistics/overdose-death-rates"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doi.org/10.3389/fpsyt.2022.918197" TargetMode="External"/><Relationship Id="rId2" Type="http://schemas.openxmlformats.org/officeDocument/2006/relationships/slide" Target="../slides/slide43.xml"/><Relationship Id="rId1" Type="http://schemas.openxmlformats.org/officeDocument/2006/relationships/notesMaster" Target="../notesMasters/notesMaster1.xml"/><Relationship Id="rId4" Type="http://schemas.openxmlformats.org/officeDocument/2006/relationships/hyperlink" Target="https://www.youtube.com/watch?v=hZEiIz2e9GE" TargetMode="Externa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samhsa.gov/meth"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doi.org/10.1007/s40263-014-0209-8" TargetMode="External"/><Relationship Id="rId2" Type="http://schemas.openxmlformats.org/officeDocument/2006/relationships/slide" Target="../slides/slide45.xml"/><Relationship Id="rId1" Type="http://schemas.openxmlformats.org/officeDocument/2006/relationships/notesMaster" Target="../notesMasters/notesMaster1.xml"/><Relationship Id="rId4" Type="http://schemas.openxmlformats.org/officeDocument/2006/relationships/hyperlink" Target="https://ncsacw.acf.hhs.gov/topics/stimulants/supporting-children-affected-parental-methamphetamine-use/" TargetMode="Externa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ww.dea.gov/sites/default/files/2021-02/DIR-008-21%202020%20National%20Drug%20Threat%20Assessment_WEB.pdf"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ww.dea.gov/sites/default/files/2021-02/DIR-008-21%202020%20National%20Drug%20Threat%20Assessment_WEB.pdf"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fs.usda.gov/lei/dangers-meth-labs.php#:~:text=One%20pound%20of%20meth%20produces,closed%2C%20chemical%20residue%20still%20remains" TargetMode="External"/><Relationship Id="rId2" Type="http://schemas.openxmlformats.org/officeDocument/2006/relationships/slide" Target="../slides/slide48.xml"/><Relationship Id="rId1" Type="http://schemas.openxmlformats.org/officeDocument/2006/relationships/notesMaster" Target="../notesMasters/notesMaster1.xml"/><Relationship Id="rId4" Type="http://schemas.openxmlformats.org/officeDocument/2006/relationships/hyperlink" Target="https://nida.nih.gov/publications/research-reports/methamphetamine/how-methamphetamine-manufactured"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ncsacw.acf.hhs.gov/files/meth-tip-sheet-children.pdf"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aspe.hhs.gov/sites/default/files/documents/faa1b19e66053008e89782914f0aa693/children-at-risk-of-sud.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www.samhsa.gov/find-help/harm-reduction" TargetMode="External"/><Relationship Id="rId2" Type="http://schemas.openxmlformats.org/officeDocument/2006/relationships/slide" Target="../slides/slide52.xml"/><Relationship Id="rId1" Type="http://schemas.openxmlformats.org/officeDocument/2006/relationships/notesMaster" Target="../notesMasters/notesMaster1.xml"/><Relationship Id="rId4" Type="http://schemas.openxmlformats.org/officeDocument/2006/relationships/hyperlink" Target="https://ncsacw.acf.hhs.gov/files/harm-reduction-part1.pdf" TargetMode="Externa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ncsacw.acf.hhs.gov/files/harm-reduction-part2.pdf"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ncsacw.acf.hhs.gov/files/harm-reduction-part1.pdf" TargetMode="External"/><Relationship Id="rId2" Type="http://schemas.openxmlformats.org/officeDocument/2006/relationships/slide" Target="../slides/slide54.xml"/><Relationship Id="rId1" Type="http://schemas.openxmlformats.org/officeDocument/2006/relationships/notesMaster" Target="../notesMasters/notesMaster1.xml"/><Relationship Id="rId5" Type="http://schemas.openxmlformats.org/officeDocument/2006/relationships/hyperlink" Target="https://ncsacw.acf.hhs.gov/files/harm-reduction-part3.pdf" TargetMode="External"/><Relationship Id="rId4" Type="http://schemas.openxmlformats.org/officeDocument/2006/relationships/hyperlink" Target="https://ncsacw.acf.hhs.gov/files/harm-reduction-part2.pdf" TargetMode="Externa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www.fda.gov/drugs/safe-disposal-medicines/safe-opioid-disposal-remove-risk-outreach-toolkit" TargetMode="External"/><Relationship Id="rId2" Type="http://schemas.openxmlformats.org/officeDocument/2006/relationships/slide" Target="../slides/slide55.xml"/><Relationship Id="rId1" Type="http://schemas.openxmlformats.org/officeDocument/2006/relationships/notesMaster" Target="../notesMasters/notesMaster1.xml"/><Relationship Id="rId5" Type="http://schemas.openxmlformats.org/officeDocument/2006/relationships/hyperlink" Target="https://www.chop.edu/news/chop-researchers-find-rate-fatal-opioid-poisonings-among-children-more-doubled-over-13-year" TargetMode="External"/><Relationship Id="rId4" Type="http://schemas.openxmlformats.org/officeDocument/2006/relationships/hyperlink" Target="https://www.aaap.org/wp-content/uploads/2017/04/opioid-safe-storage-and-disposal.pdf" TargetMode="Externa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www.networkforphl.org/resources/legality-of-drug-checking-equipment-in-the-united-states/" TargetMode="External"/><Relationship Id="rId2" Type="http://schemas.openxmlformats.org/officeDocument/2006/relationships/slide" Target="../slides/slide56.xml"/><Relationship Id="rId1" Type="http://schemas.openxmlformats.org/officeDocument/2006/relationships/notesMaster" Target="../notesMasters/notesMaster1.xml"/><Relationship Id="rId4" Type="http://schemas.openxmlformats.org/officeDocument/2006/relationships/hyperlink" Target="https://www.cdc.gov/stopoverdose/fentanyl/fentanyl-test-strips.html" TargetMode="Externa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nida.nih.gov/publications/drugfacts/naloxone"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ncsacw.acf.hhs.gov/files/tips-engagement-families-508.pdf"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peerrecoverynow.org/" TargetMode="External"/><Relationship Id="rId2" Type="http://schemas.openxmlformats.org/officeDocument/2006/relationships/slide" Target="../slides/slide61.xml"/><Relationship Id="rId1" Type="http://schemas.openxmlformats.org/officeDocument/2006/relationships/notesMaster" Target="../notesMasters/notesMaster1.xml"/><Relationship Id="rId4" Type="http://schemas.openxmlformats.org/officeDocument/2006/relationships/hyperlink" Target="https://www.samhsa.gov/brss-tacs/recovery-support-tools/peers" TargetMode="Externa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ncsacw.acf.hhs.gov/topics/recovery-specialists/use-of-peers-recovery-specialists-in-child-welfare-settings/"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s://ncsacw.acf.hhs.gov/files/tips-engagement-families-508.pdf" TargetMode="External"/><Relationship Id="rId2" Type="http://schemas.openxmlformats.org/officeDocument/2006/relationships/slide" Target="../slides/slide68.xml"/><Relationship Id="rId1" Type="http://schemas.openxmlformats.org/officeDocument/2006/relationships/notesMaster" Target="../notesMasters/notesMaster1.xml"/><Relationship Id="rId5" Type="http://schemas.openxmlformats.org/officeDocument/2006/relationships/hyperlink" Target="https://www.asam.org/asam-criteria/about-the-asam-criteria" TargetMode="External"/><Relationship Id="rId4" Type="http://schemas.openxmlformats.org/officeDocument/2006/relationships/hyperlink" Target="https://ncsacw.acf.hhs.gov/training/videos-and-webinars/screening-for-substance-use-in-child-welfare-using-the-UNCOPE/" TargetMode="Externa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s://doi.org/10.1111/add.14793"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s://www.hazeldenbettyford.org/research-studies/addiction-research/trauma-informed-care" TargetMode="External"/><Relationship Id="rId2" Type="http://schemas.openxmlformats.org/officeDocument/2006/relationships/slide" Target="../slides/slide75.xml"/><Relationship Id="rId1" Type="http://schemas.openxmlformats.org/officeDocument/2006/relationships/notesMaster" Target="../notesMasters/notesMaster1.xml"/><Relationship Id="rId4" Type="http://schemas.openxmlformats.org/officeDocument/2006/relationships/hyperlink" Target="https://ncsacw.acf.hhs.gov/topics/trauma-informed-care.aspx" TargetMode="Externa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s://www.cffutures.org/start/"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s://www.cffutures.org/publication/harnessing-the-power-of-ftcs/" TargetMode="External"/><Relationship Id="rId2" Type="http://schemas.openxmlformats.org/officeDocument/2006/relationships/slide" Target="../slides/slide77.xml"/><Relationship Id="rId1" Type="http://schemas.openxmlformats.org/officeDocument/2006/relationships/notesMaster" Target="../notesMasters/notesMaster1.xml"/><Relationship Id="rId4" Type="http://schemas.openxmlformats.org/officeDocument/2006/relationships/hyperlink" Target="https://www.cffutures.org/family-treatment-courts-focus/" TargetMode="Externa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s://store.samhsa.gov/product/TIP-63-Medications-for-Opioid-Use-Disorder-Full-Document/PEP21-02-01-002"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s://ncsacw.acf.hhs.gov/files/meth-tip-sheet-parent.pdf"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s://www.youtube.com/watch?v=hZEiIz2e9GE" TargetMode="External"/><Relationship Id="rId2" Type="http://schemas.openxmlformats.org/officeDocument/2006/relationships/slide" Target="../slides/slide80.xml"/><Relationship Id="rId1" Type="http://schemas.openxmlformats.org/officeDocument/2006/relationships/notesMaster" Target="../notesMasters/notesMaster1.xml"/><Relationship Id="rId4" Type="http://schemas.openxmlformats.org/officeDocument/2006/relationships/hyperlink" Target="https://adai.uw.edu/pubs/pdf/2018methtreatment.pdf" TargetMode="Externa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Talking Points:</a:t>
            </a:r>
          </a:p>
          <a:p>
            <a:endParaRPr lang="en-US"/>
          </a:p>
          <a:p>
            <a:r>
              <a:rPr lang="en-US"/>
              <a:t>Hello and welcome! Thank you all for the opportunity to be here with you today. My name is [insert name] and I work as a [insert current title or position at your current agency]. I look forward to spending the next [1 or 2 hours depending on selected delivery method] with you, carrying the message on advancing a cross-systems collaborative approach to support families affected by current substance use trends while ensuring safety in the home. </a:t>
            </a:r>
          </a:p>
        </p:txBody>
      </p:sp>
      <p:sp>
        <p:nvSpPr>
          <p:cNvPr id="4" name="Slide Number Placeholder 3"/>
          <p:cNvSpPr>
            <a:spLocks noGrp="1"/>
          </p:cNvSpPr>
          <p:nvPr>
            <p:ph type="sldNum" sz="quarter" idx="5"/>
          </p:nvPr>
        </p:nvSpPr>
        <p:spPr/>
        <p:txBody>
          <a:bodyPr/>
          <a:lstStyle/>
          <a:p>
            <a:fld id="{739967B8-6A55-497E-93D9-8D85EBE7B02B}" type="slidenum">
              <a:rPr lang="en-US" smtClean="0"/>
              <a:t>1</a:t>
            </a:fld>
            <a:endParaRPr lang="en-US"/>
          </a:p>
        </p:txBody>
      </p:sp>
    </p:spTree>
    <p:extLst>
      <p:ext uri="{BB962C8B-B14F-4D97-AF65-F5344CB8AC3E}">
        <p14:creationId xmlns:p14="http://schemas.microsoft.com/office/powerpoint/2010/main" val="16062328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4314D-08DE-E915-B3E9-7CC75B78A5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43429C-6413-FC18-22DA-79398E45B6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FF8E07-D778-627F-2917-34EE5BBE685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u="none">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a:latin typeface="Arial" panose="020B0604020202020204" pitchFamily="34" charset="0"/>
                <a:cs typeface="Arial" panose="020B0604020202020204" pitchFamily="34" charset="0"/>
              </a:rPr>
              <a:t>Let’s now take this same dataset and adjust for age. On the top, we have national percentages for children ages 1 and older compared to the percentages for children under age 1 below. So, of the 480,645 children aged 1 and older, there were 173,013 with parental substance use listed as an identified condition associated with their removal—totaling a national average of 36%; whereas of the 123,178 children under age 1, there were 63,130 with parental substance use listed—totaling a national average of 51%.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none">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u="none">
                <a:latin typeface="Arial" panose="020B0604020202020204" pitchFamily="34" charset="0"/>
                <a:cs typeface="Arial" panose="020B0604020202020204" pitchFamily="34" charset="0"/>
              </a:rPr>
              <a:t>Prompts for Participants: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i="0" u="none">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u="none">
                <a:latin typeface="Arial" panose="020B0604020202020204" pitchFamily="34" charset="0"/>
                <a:cs typeface="Arial" panose="020B0604020202020204" pitchFamily="34" charset="0"/>
              </a:rPr>
              <a:t>How about any reactions to these comparison figures?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u="none">
                <a:latin typeface="Arial" panose="020B0604020202020204" pitchFamily="34" charset="0"/>
                <a:cs typeface="Arial" panose="020B0604020202020204" pitchFamily="34" charset="0"/>
              </a:rPr>
              <a:t>What thoughts do you have regarding your specific state or region?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u="none">
                <a:latin typeface="Arial" panose="020B0604020202020204" pitchFamily="34" charset="0"/>
                <a:cs typeface="Arial" panose="020B0604020202020204" pitchFamily="34" charset="0"/>
              </a:rPr>
              <a:t>Do these figures align with the age breakdown on your caseloads?</a:t>
            </a:r>
            <a:endParaRPr lang="en-US" b="1" i="0" u="sng">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Slide Citations: </a:t>
            </a:r>
          </a:p>
          <a:p>
            <a:endParaRPr lang="en-US" u="sng">
              <a:solidFill>
                <a:srgbClr val="00000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(AFCARS Data 2021, as of 10/01/24)</a:t>
            </a:r>
            <a:endParaRPr lang="en-US" b="0" i="1">
              <a:latin typeface="Arial" panose="020B0604020202020204" pitchFamily="34" charset="0"/>
              <a:cs typeface="Arial" panose="020B0604020202020204" pitchFamily="34" charset="0"/>
            </a:endParaRP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Script Citations: </a:t>
            </a:r>
          </a:p>
          <a:p>
            <a:endParaRPr lang="en-US" u="sng">
              <a:solidFill>
                <a:srgbClr val="00000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(AFCARS Data 2021, as of 10/01/24)</a:t>
            </a:r>
            <a:endParaRPr lang="en-US" b="0" i="1">
              <a:latin typeface="Arial" panose="020B0604020202020204" pitchFamily="34" charset="0"/>
              <a:cs typeface="Arial" panose="020B0604020202020204" pitchFamily="34" charset="0"/>
            </a:endParaRP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Full Citations:</a:t>
            </a:r>
          </a:p>
          <a:p>
            <a:pPr algn="l" rtl="0" fontAlgn="base"/>
            <a:r>
              <a:rPr lang="en-US" b="0" i="0">
                <a:solidFill>
                  <a:srgbClr val="444444"/>
                </a:solidFill>
                <a:effectLst/>
                <a:latin typeface="Arial" panose="020B0604020202020204" pitchFamily="34" charset="0"/>
                <a:cs typeface="Arial" panose="020B0604020202020204" pitchFamily="34" charset="0"/>
              </a:rPr>
              <a:t>​</a:t>
            </a:r>
          </a:p>
          <a:p>
            <a:pPr fontAlgn="base"/>
            <a:r>
              <a:rPr lang="en-US">
                <a:latin typeface="Arial" panose="020B0604020202020204" pitchFamily="34" charset="0"/>
                <a:cs typeface="Arial" panose="020B0604020202020204" pitchFamily="34" charset="0"/>
              </a:rPr>
              <a:t>Center for Children and Family Futures. (2024). </a:t>
            </a:r>
            <a:r>
              <a:rPr lang="en-US" i="1">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a:t>
            </a:r>
            <a:r>
              <a:rPr lang="en-US">
                <a:latin typeface="Arial" panose="020B0604020202020204" pitchFamily="34" charset="0"/>
                <a:cs typeface="Arial" panose="020B0604020202020204" pitchFamily="34" charset="0"/>
              </a:rPr>
              <a:t> (file number 274) [Data set]. NDACAN. </a:t>
            </a:r>
            <a:r>
              <a:rPr lang="en-US">
                <a:latin typeface="Arial" panose="020B0604020202020204" pitchFamily="34" charset="0"/>
                <a:cs typeface="Arial" panose="020B0604020202020204" pitchFamily="34" charset="0"/>
                <a:hlinkClick r:id="rId3"/>
              </a:rPr>
              <a:t>https://www.ndacan.acf.hhs.gov/</a:t>
            </a:r>
            <a:r>
              <a:rPr lang="en-US">
                <a:latin typeface="Arial" panose="020B0604020202020204" pitchFamily="34" charset="0"/>
                <a:cs typeface="Arial" panose="020B0604020202020204" pitchFamily="34" charset="0"/>
              </a:rPr>
              <a:t> </a:t>
            </a:r>
          </a:p>
          <a:p>
            <a:endParaRPr lang="en-US"/>
          </a:p>
        </p:txBody>
      </p:sp>
      <p:sp>
        <p:nvSpPr>
          <p:cNvPr id="4" name="Slide Number Placeholder 3">
            <a:extLst>
              <a:ext uri="{FF2B5EF4-FFF2-40B4-BE49-F238E27FC236}">
                <a16:creationId xmlns:a16="http://schemas.microsoft.com/office/drawing/2014/main" id="{3CE63D91-4D8F-DF71-2398-CD91C8180AF1}"/>
              </a:ext>
            </a:extLst>
          </p:cNvPr>
          <p:cNvSpPr>
            <a:spLocks noGrp="1"/>
          </p:cNvSpPr>
          <p:nvPr>
            <p:ph type="sldNum" sz="quarter" idx="5"/>
          </p:nvPr>
        </p:nvSpPr>
        <p:spPr/>
        <p:txBody>
          <a:bodyPr/>
          <a:lstStyle/>
          <a:p>
            <a:fld id="{739967B8-6A55-497E-93D9-8D85EBE7B02B}" type="slidenum">
              <a:rPr lang="en-US" smtClean="0"/>
              <a:t>10</a:t>
            </a:fld>
            <a:endParaRPr lang="en-US"/>
          </a:p>
        </p:txBody>
      </p:sp>
    </p:spTree>
    <p:extLst>
      <p:ext uri="{BB962C8B-B14F-4D97-AF65-F5344CB8AC3E}">
        <p14:creationId xmlns:p14="http://schemas.microsoft.com/office/powerpoint/2010/main" val="12779224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2021—broken out by age category.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endParaRPr lang="en-US" i="1">
              <a:latin typeface="Arial" panose="020B0604020202020204" pitchFamily="34" charset="0"/>
              <a:cs typeface="Arial" panose="020B0604020202020204" pitchFamily="34" charset="0"/>
            </a:endParaRP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(AFCARS Data 2000-2021, as of 10/01/24)</a:t>
            </a:r>
          </a:p>
          <a:p>
            <a:pPr rtl="0" eaLnBrk="1" fontAlgn="b" latinLnBrk="0" hangingPunct="1"/>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sng">
                <a:latin typeface="Arial" panose="020B0604020202020204" pitchFamily="34" charset="0"/>
                <a:cs typeface="Arial" panose="020B0604020202020204" pitchFamily="34" charset="0"/>
              </a:rPr>
              <a:t>Script Citations:</a:t>
            </a:r>
          </a:p>
          <a:p>
            <a:pPr marL="0" marR="0" lvl="0" indent="0" algn="l" defTabSz="914400" rtl="0" eaLnBrk="1" fontAlgn="b" latinLnBrk="0" hangingPunct="1">
              <a:lnSpc>
                <a:spcPct val="100000"/>
              </a:lnSpc>
              <a:spcBef>
                <a:spcPts val="0"/>
              </a:spcBef>
              <a:spcAft>
                <a:spcPts val="0"/>
              </a:spcAft>
              <a:buClrTx/>
              <a:buSzTx/>
              <a:buFontTx/>
              <a:buNone/>
              <a:tabLst/>
              <a:defRPr/>
            </a:pPr>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fontAlgn="base"/>
            <a:r>
              <a:rPr lang="en-US">
                <a:latin typeface="Arial" panose="020B0604020202020204" pitchFamily="34" charset="0"/>
                <a:cs typeface="Arial" panose="020B0604020202020204" pitchFamily="34" charset="0"/>
              </a:rPr>
              <a:t>Center for Children and Family Futures. (2024). </a:t>
            </a:r>
            <a:r>
              <a:rPr lang="en-US" i="1">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a:t>
            </a:r>
            <a:r>
              <a:rPr lang="en-US">
                <a:latin typeface="Arial" panose="020B0604020202020204" pitchFamily="34" charset="0"/>
                <a:cs typeface="Arial" panose="020B0604020202020204" pitchFamily="34" charset="0"/>
              </a:rPr>
              <a:t> (file number 274) [Data set]. NDACAN. </a:t>
            </a:r>
            <a:r>
              <a:rPr lang="en-US">
                <a:latin typeface="Arial" panose="020B0604020202020204" pitchFamily="34" charset="0"/>
                <a:cs typeface="Arial" panose="020B0604020202020204" pitchFamily="34" charset="0"/>
                <a:hlinkClick r:id="rId3"/>
              </a:rPr>
              <a:t>https://www.ndacan.acf.hhs.gov/</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4628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2021—broken out by age category.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endParaRPr lang="en-US">
              <a:latin typeface="Arial" panose="020B0604020202020204" pitchFamily="34" charset="0"/>
              <a:cs typeface="Arial" panose="020B0604020202020204" pitchFamily="34" charset="0"/>
            </a:endParaRP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(AFCARS Data 2000-2021, as of 10/01/24)</a:t>
            </a:r>
          </a:p>
          <a:p>
            <a:pPr rtl="0" eaLnBrk="1" fontAlgn="b" latinLnBrk="0" hangingPunct="1"/>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sng">
                <a:latin typeface="Arial" panose="020B0604020202020204" pitchFamily="34" charset="0"/>
                <a:cs typeface="Arial" panose="020B0604020202020204" pitchFamily="34" charset="0"/>
              </a:rPr>
              <a:t>Script Citations:</a:t>
            </a:r>
          </a:p>
          <a:p>
            <a:pPr marL="0" marR="0" lvl="0" indent="0" algn="l" defTabSz="914400" rtl="0" eaLnBrk="1" fontAlgn="b" latinLnBrk="0" hangingPunct="1">
              <a:lnSpc>
                <a:spcPct val="100000"/>
              </a:lnSpc>
              <a:spcBef>
                <a:spcPts val="0"/>
              </a:spcBef>
              <a:spcAft>
                <a:spcPts val="0"/>
              </a:spcAft>
              <a:buClrTx/>
              <a:buSzTx/>
              <a:buFontTx/>
              <a:buNone/>
              <a:tabLst/>
              <a:defRPr/>
            </a:pPr>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fontAlgn="base"/>
            <a:r>
              <a:rPr lang="en-US">
                <a:latin typeface="Arial" panose="020B0604020202020204" pitchFamily="34" charset="0"/>
                <a:cs typeface="Arial" panose="020B0604020202020204" pitchFamily="34" charset="0"/>
              </a:rPr>
              <a:t>Center for Children and Family Futures. (2024). </a:t>
            </a:r>
            <a:r>
              <a:rPr lang="en-US" i="1">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a:t>
            </a:r>
            <a:r>
              <a:rPr lang="en-US">
                <a:latin typeface="Arial" panose="020B0604020202020204" pitchFamily="34" charset="0"/>
                <a:cs typeface="Arial" panose="020B0604020202020204" pitchFamily="34" charset="0"/>
              </a:rPr>
              <a:t> (file number 274) [Data set]. NDACAN. </a:t>
            </a:r>
            <a:r>
              <a:rPr lang="en-US">
                <a:latin typeface="Arial" panose="020B0604020202020204" pitchFamily="34" charset="0"/>
                <a:cs typeface="Arial" panose="020B0604020202020204" pitchFamily="34" charset="0"/>
                <a:hlinkClick r:id="rId3"/>
              </a:rPr>
              <a:t>https://www.ndacan.acf.hhs.gov/</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47251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2021—broken out by age category.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(AFCARS Data 2000-2021, as of 10/01/24)</a:t>
            </a:r>
          </a:p>
          <a:p>
            <a:pPr rtl="0" eaLnBrk="1" fontAlgn="b" latinLnBrk="0" hangingPunct="1"/>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sng">
                <a:latin typeface="Arial" panose="020B0604020202020204" pitchFamily="34" charset="0"/>
                <a:cs typeface="Arial" panose="020B0604020202020204" pitchFamily="34" charset="0"/>
              </a:rPr>
              <a:t>Script Citations:</a:t>
            </a:r>
          </a:p>
          <a:p>
            <a:pPr marL="0" marR="0" lvl="0" indent="0" algn="l" defTabSz="914400" rtl="0" eaLnBrk="1" fontAlgn="b" latinLnBrk="0" hangingPunct="1">
              <a:lnSpc>
                <a:spcPct val="100000"/>
              </a:lnSpc>
              <a:spcBef>
                <a:spcPts val="0"/>
              </a:spcBef>
              <a:spcAft>
                <a:spcPts val="0"/>
              </a:spcAft>
              <a:buClrTx/>
              <a:buSzTx/>
              <a:buFontTx/>
              <a:buNone/>
              <a:tabLst/>
              <a:defRPr/>
            </a:pPr>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fontAlgn="base"/>
            <a:r>
              <a:rPr lang="en-US">
                <a:latin typeface="Arial" panose="020B0604020202020204" pitchFamily="34" charset="0"/>
                <a:cs typeface="Arial" panose="020B0604020202020204" pitchFamily="34" charset="0"/>
              </a:rPr>
              <a:t>Center for Children and Family Futures. (2024). </a:t>
            </a:r>
            <a:r>
              <a:rPr lang="en-US" i="1">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a:t>
            </a:r>
            <a:r>
              <a:rPr lang="en-US">
                <a:latin typeface="Arial" panose="020B0604020202020204" pitchFamily="34" charset="0"/>
                <a:cs typeface="Arial" panose="020B0604020202020204" pitchFamily="34" charset="0"/>
              </a:rPr>
              <a:t> (file number 274) [Data set]. NDACAN. </a:t>
            </a:r>
            <a:r>
              <a:rPr lang="en-US">
                <a:latin typeface="Arial" panose="020B0604020202020204" pitchFamily="34" charset="0"/>
                <a:cs typeface="Arial" panose="020B0604020202020204" pitchFamily="34" charset="0"/>
                <a:hlinkClick r:id="rId3"/>
              </a:rPr>
              <a:t>https://www.ndacan.acf.hhs.gov/</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2241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110C2-ED4B-95CD-8A86-C192CC3BB3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82108B-CC18-D16A-14CC-08B367C683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51A852-6F46-0FF9-33A9-D524EAB9096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In addition to all this contextual data, it is also important for us to understand how stigma affects family treatment and recovery outcomes.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Substance use and child maltreatment remain two of the most highly stigmatized conditions in our society. From a treatment perspective alone, the effects of stigma are alarming</a:t>
            </a: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rgbClr val="000000"/>
                </a:solidFill>
                <a:latin typeface="Arial" panose="020B0604020202020204" pitchFamily="34" charset="0"/>
                <a:cs typeface="Arial" panose="020B0604020202020204" pitchFamily="34" charset="0"/>
              </a:rPr>
              <a:t>P</a:t>
            </a: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reventing people from seeking help;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rgbClr val="000000"/>
                </a:solidFill>
                <a:latin typeface="Arial" panose="020B0604020202020204" pitchFamily="34" charset="0"/>
                <a:cs typeface="Arial" panose="020B0604020202020204" pitchFamily="34" charset="0"/>
              </a:rPr>
              <a:t>I</a:t>
            </a: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nfluencing families' decisions not to receive treatment;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rgbClr val="000000"/>
                </a:solidFill>
                <a:latin typeface="Arial" panose="020B0604020202020204" pitchFamily="34" charset="0"/>
                <a:cs typeface="Arial" panose="020B0604020202020204" pitchFamily="34" charset="0"/>
              </a:rPr>
              <a:t>L</a:t>
            </a: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imiting the quality of treatment services; 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rgbClr val="000000"/>
                </a:solidFill>
                <a:latin typeface="Arial" panose="020B0604020202020204" pitchFamily="34" charset="0"/>
                <a:cs typeface="Arial" panose="020B0604020202020204" pitchFamily="34" charset="0"/>
              </a:rPr>
              <a:t>R</a:t>
            </a: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educing the likelihood of treatment retention or active recovery.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rgbClr val="000000"/>
              </a:solidFill>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ea typeface="+mn-ea"/>
              </a:rPr>
              <a:t>Additional Resources:</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Slide Citations: </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Script Citations: </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Full Citations:</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pPr marR="0" lvl="0" algn="l" defTabSz="914400" rtl="0" eaLnBrk="1" fontAlgn="auto" latinLnBrk="0" hangingPunct="1">
              <a:lnSpc>
                <a:spcPct val="100000"/>
              </a:lnSpc>
              <a:spcBef>
                <a:spcPts val="0"/>
              </a:spcBef>
              <a:spcAft>
                <a:spcPts val="0"/>
              </a:spcAft>
              <a:buClrTx/>
              <a:buSzTx/>
              <a:tabLst/>
              <a:defRPr/>
            </a:pPr>
            <a:endPar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8E9356A-211B-CB41-49CE-1342A8D3F5A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4834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0" i="0" u="none" strike="noStrike">
                <a:solidFill>
                  <a:srgbClr val="000000"/>
                </a:solidFill>
                <a:effectLst/>
                <a:latin typeface="Arial" panose="020B0604020202020204" pitchFamily="34" charset="0"/>
                <a:cs typeface="Arial" panose="020B0604020202020204" pitchFamily="34" charset="0"/>
              </a:rPr>
              <a:t>Talking Points:</a:t>
            </a:r>
          </a:p>
          <a:p>
            <a:pPr marL="0" indent="0">
              <a:buFontTx/>
              <a:buNone/>
            </a:pPr>
            <a:endParaRPr lang="en-US" b="0" i="0" u="none" strike="noStrike">
              <a:solidFill>
                <a:srgbClr val="000000"/>
              </a:solidFill>
              <a:effectLst/>
              <a:latin typeface="Arial" panose="020B0604020202020204" pitchFamily="34" charset="0"/>
              <a:cs typeface="Arial" panose="020B0604020202020204" pitchFamily="34" charset="0"/>
            </a:endParaRPr>
          </a:p>
          <a:p>
            <a:pPr marL="0" indent="0">
              <a:buFontTx/>
              <a:buNone/>
            </a:pPr>
            <a:r>
              <a:rPr lang="en-US" b="0" i="0" u="none" strike="noStrike">
                <a:solidFill>
                  <a:srgbClr val="000000"/>
                </a:solidFill>
                <a:effectLst/>
                <a:latin typeface="Arial" panose="020B0604020202020204" pitchFamily="34" charset="0"/>
                <a:cs typeface="Arial" panose="020B0604020202020204" pitchFamily="34" charset="0"/>
              </a:rPr>
              <a:t>Now, let’s pair this knowledge about the effects of stigma with the reality that cross-system involvement is often involuntary in nature–meaning families are required to participate in treatment and services that they did not actively seek out, which understandably may affect their level of engagement; and for the families that we serve as treatment and child welfare professionals, this can be especially true, and the effects are even more alarming. Data shows:</a:t>
            </a:r>
          </a:p>
          <a:p>
            <a:pPr marL="0" indent="0">
              <a:buFontTx/>
              <a:buNone/>
            </a:pPr>
            <a:endParaRPr lang="en-US" b="0" i="0" u="none" strike="noStrike">
              <a:solidFill>
                <a:srgbClr val="000000"/>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b="0" i="0" u="none" strike="noStrike">
                <a:solidFill>
                  <a:srgbClr val="000000"/>
                </a:solidFill>
                <a:effectLst/>
                <a:latin typeface="Arial" panose="020B0604020202020204" pitchFamily="34" charset="0"/>
                <a:cs typeface="Arial" panose="020B0604020202020204" pitchFamily="34" charset="0"/>
              </a:rPr>
              <a:t>At the point of removal and separation, families affected by parental substance use have a lower likelihood of successful reunification; and</a:t>
            </a:r>
          </a:p>
          <a:p>
            <a:pPr marL="171450" indent="-171450">
              <a:buFont typeface="Arial" panose="020B0604020202020204" pitchFamily="34" charset="0"/>
              <a:buChar char="•"/>
            </a:pPr>
            <a:r>
              <a:rPr lang="en-US" b="0" i="0" u="none" strike="noStrike">
                <a:solidFill>
                  <a:srgbClr val="000000"/>
                </a:solidFill>
                <a:effectLst/>
                <a:latin typeface="Arial" panose="020B0604020202020204" pitchFamily="34" charset="0"/>
                <a:cs typeface="Arial" panose="020B0604020202020204" pitchFamily="34" charset="0"/>
              </a:rPr>
              <a:t>Their children tend to remain in out-of-home care longer than those whose parents are not affected by substance use. </a:t>
            </a:r>
          </a:p>
          <a:p>
            <a:pPr marL="171450" indent="-171450">
              <a:buFontTx/>
              <a:buChar char="-"/>
            </a:pPr>
            <a:endParaRPr lang="en-US" b="0" i="0" u="none" strike="noStrike">
              <a:solidFill>
                <a:srgbClr val="000000"/>
              </a:solidFill>
              <a:effectLst/>
              <a:latin typeface="Arial" panose="020B0604020202020204" pitchFamily="34" charset="0"/>
              <a:cs typeface="Arial" panose="020B0604020202020204" pitchFamily="34" charset="0"/>
            </a:endParaRPr>
          </a:p>
          <a:p>
            <a:endParaRPr lang="en-US" b="0" i="0" u="none" strike="noStrike">
              <a:solidFill>
                <a:srgbClr val="000000"/>
              </a:solidFill>
              <a:effectLst/>
              <a:latin typeface="Arial" panose="020B0604020202020204" pitchFamily="34" charset="0"/>
              <a:cs typeface="Arial" panose="020B0604020202020204" pitchFamily="34" charset="0"/>
            </a:endParaRPr>
          </a:p>
          <a:p>
            <a:r>
              <a:rPr lang="en-US" b="0" i="0" u="sng">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b="0" i="0">
                <a:solidFill>
                  <a:srgbClr val="000000"/>
                </a:solidFill>
                <a:effectLst/>
                <a:latin typeface="Arial" panose="020B0604020202020204" pitchFamily="34" charset="0"/>
                <a:cs typeface="Arial" panose="020B0604020202020204" pitchFamily="34" charset="0"/>
              </a:rPr>
              <a:t>N/A</a:t>
            </a:r>
          </a:p>
          <a:p>
            <a:endParaRPr lang="en-US" b="0" i="0" u="sng">
              <a:solidFill>
                <a:srgbClr val="000000"/>
              </a:solidFill>
              <a:effectLst/>
              <a:latin typeface="Arial" panose="020B0604020202020204" pitchFamily="34" charset="0"/>
              <a:cs typeface="Arial" panose="020B0604020202020204" pitchFamily="34" charset="0"/>
            </a:endParaRPr>
          </a:p>
          <a:p>
            <a:r>
              <a:rPr lang="en-US" b="0" i="0" u="sng">
                <a:solidFill>
                  <a:srgbClr val="000000"/>
                </a:solidFill>
                <a:effectLst/>
                <a:latin typeface="Arial" panose="020B0604020202020204" pitchFamily="34" charset="0"/>
                <a:cs typeface="Arial" panose="020B0604020202020204" pitchFamily="34" charset="0"/>
              </a:rPr>
              <a:t>Slide Citations: </a:t>
            </a:r>
            <a:endParaRPr lang="en-US" b="0" i="0" u="sng" strike="noStrike">
              <a:solidFill>
                <a:srgbClr val="000000"/>
              </a:solidFill>
              <a:effectLst/>
              <a:latin typeface="Arial" panose="020B0604020202020204" pitchFamily="34" charset="0"/>
              <a:cs typeface="Arial" panose="020B0604020202020204" pitchFamily="34" charset="0"/>
            </a:endParaRPr>
          </a:p>
          <a:p>
            <a:endParaRPr lang="en-US" b="0" i="0" u="none" strike="noStrike">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b="0" i="0" u="none" strike="noStrike">
                <a:solidFill>
                  <a:srgbClr val="000000"/>
                </a:solidFill>
                <a:effectLst/>
                <a:latin typeface="Arial" panose="020B0604020202020204" pitchFamily="34" charset="0"/>
                <a:cs typeface="Arial" panose="020B0604020202020204" pitchFamily="34" charset="0"/>
              </a:rPr>
              <a:t>(Brook et al., 2010; Radel et al., 2018; Wulczyn et al., 2011)</a:t>
            </a:r>
            <a:r>
              <a:rPr lang="en-US" b="0" i="0">
                <a:solidFill>
                  <a:srgbClr val="444444"/>
                </a:solidFill>
                <a:effectLst/>
                <a:latin typeface="Arial" panose="020B0604020202020204" pitchFamily="34" charset="0"/>
                <a:cs typeface="Arial" panose="020B0604020202020204" pitchFamily="34" charset="0"/>
              </a:rPr>
              <a:t>​</a:t>
            </a:r>
          </a:p>
          <a:p>
            <a:pPr algn="l" rtl="0" fontAlgn="base"/>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sng">
                <a:solidFill>
                  <a:srgbClr val="000000"/>
                </a:solidFill>
                <a:effectLst/>
                <a:latin typeface="Arial" panose="020B0604020202020204" pitchFamily="34" charset="0"/>
                <a:cs typeface="Arial" panose="020B0604020202020204" pitchFamily="34" charset="0"/>
              </a:rPr>
              <a:t>Script Citations:</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(Brook et al., 2010</a:t>
            </a:r>
            <a:r>
              <a:rPr lang="en-US">
                <a:solidFill>
                  <a:srgbClr val="000000"/>
                </a:solidFill>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(Radel et al., 2018</a:t>
            </a:r>
            <a:r>
              <a:rPr lang="en-US">
                <a:solidFill>
                  <a:srgbClr val="000000"/>
                </a:solidFill>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(Wulczyn et al., 2011)</a:t>
            </a:r>
            <a:endParaRPr lang="en-US" b="0" i="0">
              <a:solidFill>
                <a:srgbClr val="000000"/>
              </a:solidFill>
              <a:effectLst/>
              <a:latin typeface="Arial" panose="020B0604020202020204" pitchFamily="34" charset="0"/>
              <a:cs typeface="Arial" panose="020B0604020202020204" pitchFamily="34" charset="0"/>
            </a:endParaRPr>
          </a:p>
          <a:p>
            <a:pPr algn="l" rtl="0" fontAlgn="base"/>
            <a:endParaRPr lang="en-US" b="0" i="0">
              <a:solidFill>
                <a:srgbClr val="000000"/>
              </a:solidFill>
              <a:effectLst/>
              <a:latin typeface="Arial" panose="020B0604020202020204" pitchFamily="34" charset="0"/>
              <a:cs typeface="Arial" panose="020B0604020202020204" pitchFamily="34" charset="0"/>
            </a:endParaRPr>
          </a:p>
          <a:p>
            <a:pPr algn="l" rtl="0" fontAlgn="base"/>
            <a:r>
              <a:rPr lang="en-US" b="0" i="0" u="sng">
                <a:solidFill>
                  <a:srgbClr val="000000"/>
                </a:solidFill>
                <a:effectLst/>
                <a:latin typeface="Arial" panose="020B0604020202020204" pitchFamily="34" charset="0"/>
                <a:cs typeface="Arial" panose="020B0604020202020204" pitchFamily="34" charset="0"/>
              </a:rPr>
              <a:t>Full Citations:</a:t>
            </a:r>
            <a:r>
              <a:rPr lang="en-US" b="0" i="0" u="sng">
                <a:solidFill>
                  <a:srgbClr val="444444"/>
                </a:solidFill>
                <a:effectLst/>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  </a:t>
            </a:r>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Brook, J., McDonald, T., Gregoire, T., Press, A. &amp; Hindan, B. (2010). Parental substance abuse and family reunification. </a:t>
            </a:r>
            <a:r>
              <a:rPr lang="en-US" b="0" i="1" u="none" strike="noStrike">
                <a:solidFill>
                  <a:srgbClr val="000000"/>
                </a:solidFill>
                <a:effectLst/>
                <a:latin typeface="Arial" panose="020B0604020202020204" pitchFamily="34" charset="0"/>
                <a:cs typeface="Arial" panose="020B0604020202020204" pitchFamily="34" charset="0"/>
              </a:rPr>
              <a:t>Journal of Social Work Practice in the Addictions, 10</a:t>
            </a:r>
            <a:r>
              <a:rPr lang="en-US" b="0" i="0" u="none" strike="noStrike">
                <a:solidFill>
                  <a:srgbClr val="000000"/>
                </a:solidFill>
                <a:effectLst/>
                <a:latin typeface="Arial" panose="020B0604020202020204" pitchFamily="34" charset="0"/>
                <a:cs typeface="Arial" panose="020B0604020202020204" pitchFamily="34" charset="0"/>
              </a:rPr>
              <a:t>(4), 393-412. </a:t>
            </a:r>
            <a:r>
              <a:rPr lang="en-US" b="0" i="0" u="sng" strike="noStrike">
                <a:solidFill>
                  <a:srgbClr val="5351AF"/>
                </a:solidFill>
                <a:effectLst/>
                <a:latin typeface="Arial" panose="020B0604020202020204" pitchFamily="34" charset="0"/>
                <a:cs typeface="Arial" panose="020B0604020202020204" pitchFamily="34" charset="0"/>
                <a:hlinkClick r:id="rId3"/>
              </a:rPr>
              <a:t>https://doi.org/10.1080/1533256X.2010.521078</a:t>
            </a:r>
            <a:r>
              <a:rPr lang="en-US" b="0" i="0" u="none" strike="noStrike">
                <a:solidFill>
                  <a:srgbClr val="000000"/>
                </a:solidFill>
                <a:effectLst/>
                <a:latin typeface="Arial" panose="020B0604020202020204" pitchFamily="34" charset="0"/>
                <a:cs typeface="Arial" panose="020B0604020202020204" pitchFamily="34" charset="0"/>
              </a:rPr>
              <a:t> </a:t>
            </a:r>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Radel, L., Baldwin, M., Crouse, G., Ghertner, R. &amp; Waters, A. (2018). </a:t>
            </a:r>
            <a:r>
              <a:rPr lang="en-US" b="0" i="1" u="none" strike="noStrike">
                <a:solidFill>
                  <a:srgbClr val="000000"/>
                </a:solidFill>
                <a:effectLst/>
                <a:latin typeface="Arial" panose="020B0604020202020204" pitchFamily="34" charset="0"/>
                <a:cs typeface="Arial" panose="020B0604020202020204" pitchFamily="34" charset="0"/>
              </a:rPr>
              <a:t>ASPE research brief: Substance use, the opioid epidemic, and the child welfare system: Key findings from a mixed methods study</a:t>
            </a:r>
            <a:r>
              <a:rPr lang="en-US" b="0" i="0" u="none" strike="noStrike">
                <a:solidFill>
                  <a:srgbClr val="000000"/>
                </a:solidFill>
                <a:effectLst/>
                <a:latin typeface="Arial" panose="020B0604020202020204" pitchFamily="34" charset="0"/>
                <a:cs typeface="Arial" panose="020B0604020202020204" pitchFamily="34" charset="0"/>
              </a:rPr>
              <a:t>. Office of the Assistant Secretary for Planning and Evaluation, U.S. Department of Health and Human Services. </a:t>
            </a:r>
            <a:r>
              <a:rPr lang="en-US" b="0" i="0" u="sng" strike="noStrike">
                <a:solidFill>
                  <a:srgbClr val="5351AF"/>
                </a:solidFill>
                <a:effectLst/>
                <a:latin typeface="Arial" panose="020B0604020202020204" pitchFamily="34" charset="0"/>
                <a:cs typeface="Arial" panose="020B0604020202020204" pitchFamily="34" charset="0"/>
                <a:hlinkClick r:id="rId4"/>
              </a:rPr>
              <a:t>https://aspe.hhs.gov/system/files/pdf/258836/SubstanceUseChildWelfareOverview.pdf</a:t>
            </a:r>
            <a:r>
              <a:rPr lang="en-US" b="0" i="0" u="none" strike="noStrike">
                <a:solidFill>
                  <a:srgbClr val="000000"/>
                </a:solidFill>
                <a:effectLst/>
                <a:latin typeface="Arial" panose="020B0604020202020204" pitchFamily="34" charset="0"/>
                <a:cs typeface="Arial" panose="020B0604020202020204" pitchFamily="34" charset="0"/>
              </a:rPr>
              <a:t> </a:t>
            </a:r>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Wulczyn, F., Ernst, M., &amp; Fisher, P. (2011). </a:t>
            </a:r>
            <a:r>
              <a:rPr lang="en-US" b="0" i="1" u="none" strike="noStrike">
                <a:solidFill>
                  <a:srgbClr val="000000"/>
                </a:solidFill>
                <a:effectLst/>
                <a:latin typeface="Arial" panose="020B0604020202020204" pitchFamily="34" charset="0"/>
                <a:cs typeface="Arial" panose="020B0604020202020204" pitchFamily="34" charset="0"/>
              </a:rPr>
              <a:t>Who are the infants in out-of-home care? An epidemiological and developmental snapshot. </a:t>
            </a:r>
            <a:r>
              <a:rPr lang="en-US" b="0" i="0" u="none" strike="noStrike">
                <a:solidFill>
                  <a:srgbClr val="000000"/>
                </a:solidFill>
                <a:effectLst/>
                <a:latin typeface="Arial" panose="020B0604020202020204" pitchFamily="34" charset="0"/>
                <a:cs typeface="Arial" panose="020B0604020202020204" pitchFamily="34" charset="0"/>
              </a:rPr>
              <a:t>Chapin Hall at the University of Chicago, The Center for State Child Welfare Data. </a:t>
            </a:r>
            <a:r>
              <a:rPr lang="en-US" b="0" i="0" u="sng" strike="noStrike">
                <a:solidFill>
                  <a:srgbClr val="5351AF"/>
                </a:solidFill>
                <a:effectLst/>
                <a:latin typeface="Arial" panose="020B0604020202020204" pitchFamily="34" charset="0"/>
                <a:cs typeface="Arial" panose="020B0604020202020204" pitchFamily="34" charset="0"/>
                <a:hlinkClick r:id="rId5"/>
              </a:rPr>
              <a:t>https://fcda.chapinhall.org/wp-content/uploads/2012/10/2011_infants_issue-brief.pdf</a:t>
            </a:r>
            <a:r>
              <a:rPr lang="en-US" b="0" i="0" u="none" strike="noStrike">
                <a:solidFill>
                  <a:srgbClr val="000000"/>
                </a:solidFill>
                <a:effectLst/>
                <a:latin typeface="Arial" panose="020B0604020202020204" pitchFamily="34" charset="0"/>
                <a:cs typeface="Arial" panose="020B0604020202020204" pitchFamily="34" charset="0"/>
              </a:rPr>
              <a:t>  </a:t>
            </a:r>
            <a:endParaRPr lang="en-US" b="0" i="0">
              <a:solidFill>
                <a:srgbClr val="444444"/>
              </a:solidFill>
              <a:effectLst/>
              <a:latin typeface="Arial" panose="020B0604020202020204" pitchFamily="34" charset="0"/>
              <a:cs typeface="Arial" panose="020B0604020202020204" pitchFamily="34" charset="0"/>
            </a:endParaRPr>
          </a:p>
          <a:p>
            <a:endParaRPr lang="en-US" b="0" i="0">
              <a:solidFill>
                <a:srgbClr val="444444"/>
              </a:solidFill>
              <a:effectLst/>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15</a:t>
            </a:fld>
            <a:endParaRPr lang="en-US"/>
          </a:p>
        </p:txBody>
      </p:sp>
    </p:spTree>
    <p:extLst>
      <p:ext uri="{BB962C8B-B14F-4D97-AF65-F5344CB8AC3E}">
        <p14:creationId xmlns:p14="http://schemas.microsoft.com/office/powerpoint/2010/main" val="3164760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Families navigating parental substance use and child safety are dynamic with unique and complex underlying needs that require services for the entire family. No single agency is equipped to do this work alone, effectively. A collaborative approach to environmental exposure relies on the expertise and resources of cross-system providers, beyond just treatment and child welfare to deliver individualized and responsive services for parents, children, and family members.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Achieving this standard of collaborative practice begins with:</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Shared knowledge and understanding about current substance use trends;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Awareness of associated effects and risks to parental recovery and child safety; </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Coordinated treatment and case planning services;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Resource sharing and infrastructure development; allowing for increased</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Cross-system training and subject matter expertise.</a:t>
            </a:r>
          </a:p>
          <a:p>
            <a:pPr marL="171450" indent="-171450">
              <a:buFontTx/>
              <a:buChar char="-"/>
            </a:pPr>
            <a:endParaRPr lang="en-US">
              <a:latin typeface="Arial" panose="020B0604020202020204" pitchFamily="34" charset="0"/>
              <a:cs typeface="Arial" panose="020B0604020202020204" pitchFamily="34" charset="0"/>
            </a:endParaRPr>
          </a:p>
          <a:p>
            <a:pPr marL="0" indent="0">
              <a:buFontTx/>
              <a:buNone/>
            </a:pPr>
            <a:r>
              <a:rPr lang="en-US">
                <a:latin typeface="Arial" panose="020B0604020202020204" pitchFamily="34" charset="0"/>
                <a:cs typeface="Arial" panose="020B0604020202020204" pitchFamily="34" charset="0"/>
              </a:rPr>
              <a:t>With this said, we are excited to be here today to kick off our collaborative approach to helping families navigate substance use and child safety. Our hope is that this is the first of many collaborations within and between our respective agencies on behalf of the joint families we serve.</a:t>
            </a:r>
          </a:p>
          <a:p>
            <a:pPr marL="0" indent="0">
              <a:buFontTx/>
              <a:buNone/>
            </a:pPr>
            <a:endParaRPr lang="en-US">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ea typeface="+mn-ea"/>
              </a:rPr>
              <a:t>Additional Resources:</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Slide Citations: </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Script Citations: </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Full Citations:</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pPr marL="0" indent="0">
              <a:buFontTx/>
              <a:buNone/>
            </a:pPr>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16</a:t>
            </a:fld>
            <a:endParaRPr lang="en-US"/>
          </a:p>
        </p:txBody>
      </p:sp>
    </p:spTree>
    <p:extLst>
      <p:ext uri="{BB962C8B-B14F-4D97-AF65-F5344CB8AC3E}">
        <p14:creationId xmlns:p14="http://schemas.microsoft.com/office/powerpoint/2010/main" val="3205207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492B1-AB74-EC82-219B-DF94044BEA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3D79A3-7509-4D67-E6EF-06FEBCDBF6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316E53-FC13-52A0-EFB8-A9F8C4E00EE7}"/>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Let’s first start by reviewing some key substance use trends.</a:t>
            </a:r>
          </a:p>
          <a:p>
            <a:endParaRPr lang="en-US">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Slide Citations: </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Script Citations: </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Full Citations: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a:p>
        </p:txBody>
      </p:sp>
      <p:sp>
        <p:nvSpPr>
          <p:cNvPr id="4" name="Slide Number Placeholder 3">
            <a:extLst>
              <a:ext uri="{FF2B5EF4-FFF2-40B4-BE49-F238E27FC236}">
                <a16:creationId xmlns:a16="http://schemas.microsoft.com/office/drawing/2014/main" id="{9DC34053-4C45-EFF8-FDD8-A402465CE549}"/>
              </a:ext>
            </a:extLst>
          </p:cNvPr>
          <p:cNvSpPr>
            <a:spLocks noGrp="1"/>
          </p:cNvSpPr>
          <p:nvPr>
            <p:ph type="sldNum" sz="quarter" idx="5"/>
          </p:nvPr>
        </p:nvSpPr>
        <p:spPr/>
        <p:txBody>
          <a:bodyPr/>
          <a:lstStyle/>
          <a:p>
            <a:fld id="{739967B8-6A55-497E-93D9-8D85EBE7B02B}" type="slidenum">
              <a:rPr lang="en-US" smtClean="0"/>
              <a:t>17</a:t>
            </a:fld>
            <a:endParaRPr lang="en-US"/>
          </a:p>
        </p:txBody>
      </p:sp>
    </p:spTree>
    <p:extLst>
      <p:ext uri="{BB962C8B-B14F-4D97-AF65-F5344CB8AC3E}">
        <p14:creationId xmlns:p14="http://schemas.microsoft.com/office/powerpoint/2010/main" val="23093690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523DB-8367-742A-8CFF-EC47D58E41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00760C-DAC5-6FC1-E37B-8A1772B4FC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6F7161-D669-AEDB-EF30-E4F60CF35D83}"/>
              </a:ext>
            </a:extLst>
          </p:cNvPr>
          <p:cNvSpPr>
            <a:spLocks noGrp="1"/>
          </p:cNvSpPr>
          <p:nvPr>
            <p:ph type="body" idx="1"/>
          </p:nvPr>
        </p:nvSpPr>
        <p:spPr/>
        <p:txBody>
          <a:bodyPr/>
          <a:lstStyle/>
          <a:p>
            <a:r>
              <a:rPr lang="en-US" sz="1200" b="0" u="none" strike="noStrike">
                <a:solidFill>
                  <a:srgbClr val="000000"/>
                </a:solidFill>
                <a:effectLst/>
                <a:latin typeface="Arial" panose="020B0604020202020204" pitchFamily="34" charset="0"/>
                <a:cs typeface="Arial" panose="020B0604020202020204" pitchFamily="34" charset="0"/>
              </a:rPr>
              <a:t>Talking Points:</a:t>
            </a:r>
          </a:p>
          <a:p>
            <a:endParaRPr lang="en-US" sz="1200" b="0" u="none" strike="noStrike">
              <a:solidFill>
                <a:srgbClr val="000000"/>
              </a:solidFill>
              <a:effectLst/>
              <a:latin typeface="Arial" panose="020B0604020202020204" pitchFamily="34" charset="0"/>
              <a:cs typeface="Arial" panose="020B0604020202020204" pitchFamily="34" charset="0"/>
            </a:endParaRPr>
          </a:p>
          <a:p>
            <a:r>
              <a:rPr lang="en-US" sz="1200" b="0" u="none" strike="noStrike">
                <a:solidFill>
                  <a:srgbClr val="000000"/>
                </a:solidFill>
                <a:effectLst/>
                <a:latin typeface="Arial" panose="020B0604020202020204" pitchFamily="34" charset="0"/>
                <a:cs typeface="Arial" panose="020B0604020202020204" pitchFamily="34" charset="0"/>
              </a:rPr>
              <a:t>A review of the 2022 National Survey on Drug Use and Health found that:</a:t>
            </a:r>
          </a:p>
          <a:p>
            <a:endParaRPr lang="en-US" sz="1200" b="0" u="none" strike="noStrike">
              <a:solidFill>
                <a:srgbClr val="000000"/>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b="0" u="none" strike="noStrike">
                <a:solidFill>
                  <a:srgbClr val="000000"/>
                </a:solidFill>
                <a:effectLst/>
                <a:latin typeface="Arial" panose="020B0604020202020204" pitchFamily="34" charset="0"/>
                <a:cs typeface="Arial" panose="020B0604020202020204" pitchFamily="34" charset="0"/>
              </a:rPr>
              <a:t>61.9 million people aged 12 or older reported past year use of cannabis; </a:t>
            </a:r>
          </a:p>
          <a:p>
            <a:pPr marL="171450" indent="-171450">
              <a:buFont typeface="Arial" panose="020B0604020202020204" pitchFamily="34" charset="0"/>
              <a:buChar char="•"/>
            </a:pPr>
            <a:r>
              <a:rPr lang="en-US" sz="1200" b="0" u="none" strike="noStrike">
                <a:solidFill>
                  <a:srgbClr val="000000"/>
                </a:solidFill>
                <a:effectLst/>
                <a:latin typeface="Arial" panose="020B0604020202020204" pitchFamily="34" charset="0"/>
                <a:cs typeface="Arial" panose="020B0604020202020204" pitchFamily="34" charset="0"/>
              </a:rPr>
              <a:t>For opioids, 8.5 million reported prescription pain reliever use followed by 1 million for heroin and 991 thousand for fentanyl; </a:t>
            </a:r>
          </a:p>
          <a:p>
            <a:pPr marL="171450" indent="-171450">
              <a:buFont typeface="Arial" panose="020B0604020202020204" pitchFamily="34" charset="0"/>
              <a:buChar char="•"/>
            </a:pPr>
            <a:r>
              <a:rPr lang="en-US" sz="1200" b="0" u="none" strike="noStrike">
                <a:solidFill>
                  <a:srgbClr val="000000"/>
                </a:solidFill>
                <a:effectLst/>
                <a:latin typeface="Arial" panose="020B0604020202020204" pitchFamily="34" charset="0"/>
                <a:cs typeface="Arial" panose="020B0604020202020204" pitchFamily="34" charset="0"/>
              </a:rPr>
              <a:t>And finally for stimulants, 5.3 million reported cocaine use followed by 4.3 million for prescription stimulant use and 2.7 million for methamphetamine. </a:t>
            </a:r>
          </a:p>
          <a:p>
            <a:pPr marL="171450" indent="-171450">
              <a:buFontTx/>
              <a:buChar char="-"/>
            </a:pPr>
            <a:endParaRPr lang="en-US" sz="1200" b="0" u="none" strike="noStrike">
              <a:solidFill>
                <a:srgbClr val="000000"/>
              </a:solidFill>
              <a:effectLst/>
              <a:latin typeface="Arial" panose="020B0604020202020204" pitchFamily="34" charset="0"/>
              <a:cs typeface="Arial" panose="020B0604020202020204" pitchFamily="34" charset="0"/>
            </a:endParaRPr>
          </a:p>
          <a:p>
            <a:pPr marL="0" indent="0">
              <a:buFontTx/>
              <a:buNone/>
            </a:pPr>
            <a:r>
              <a:rPr lang="en-US" sz="1200" b="0" u="none" strike="noStrike">
                <a:solidFill>
                  <a:srgbClr val="000000"/>
                </a:solidFill>
                <a:effectLst/>
                <a:latin typeface="Arial" panose="020B0604020202020204" pitchFamily="34" charset="0"/>
                <a:cs typeface="Arial" panose="020B0604020202020204" pitchFamily="34" charset="0"/>
              </a:rPr>
              <a:t>Understanding each of these substance use categories including current trends and their associated risks to parental recovery and child safety are critical to our work as treatment and child welfare professionals. </a:t>
            </a:r>
          </a:p>
          <a:p>
            <a:endParaRPr lang="en-US" sz="1200" b="1" u="none" strike="noStrike">
              <a:solidFill>
                <a:srgbClr val="000000"/>
              </a:solidFill>
              <a:effectLst/>
              <a:latin typeface="Arial" panose="020B0604020202020204" pitchFamily="34" charset="0"/>
              <a:cs typeface="Arial" panose="020B0604020202020204" pitchFamily="34" charset="0"/>
            </a:endParaRPr>
          </a:p>
          <a:p>
            <a:r>
              <a:rPr lang="en-US" sz="1200" b="0" u="sng" strike="noStrike">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sz="1200" b="0" strike="noStrike">
                <a:solidFill>
                  <a:srgbClr val="000000"/>
                </a:solidFill>
                <a:effectLst/>
                <a:latin typeface="Arial" panose="020B0604020202020204" pitchFamily="34" charset="0"/>
                <a:cs typeface="Arial" panose="020B0604020202020204" pitchFamily="34" charset="0"/>
              </a:rPr>
              <a:t>N/A</a:t>
            </a:r>
          </a:p>
          <a:p>
            <a:endParaRPr lang="en-US" sz="1200" b="0" strike="noStrike">
              <a:solidFill>
                <a:srgbClr val="000000"/>
              </a:solidFill>
              <a:effectLst/>
              <a:latin typeface="Arial" panose="020B0604020202020204" pitchFamily="34" charset="0"/>
              <a:cs typeface="Arial" panose="020B0604020202020204" pitchFamily="34" charset="0"/>
            </a:endParaRPr>
          </a:p>
          <a:p>
            <a:r>
              <a:rPr lang="en-US" sz="1200" b="0" u="sng" strike="noStrike">
                <a:solidFill>
                  <a:srgbClr val="000000"/>
                </a:solidFill>
                <a:effectLst/>
                <a:latin typeface="Arial" panose="020B0604020202020204" pitchFamily="34" charset="0"/>
                <a:cs typeface="Arial" panose="020B0604020202020204" pitchFamily="34" charset="0"/>
              </a:rPr>
              <a:t>Slide Citation:</a:t>
            </a:r>
          </a:p>
          <a:p>
            <a:endParaRPr lang="en-US" sz="1200" b="1" u="none" strike="noStrike">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(Substance Abuse and Mental Health Services Administration, 2023b)</a:t>
            </a:r>
            <a:endParaRPr lang="en-US" sz="1200" b="1" u="none" strike="noStrike">
              <a:solidFill>
                <a:srgbClr val="000000"/>
              </a:solidFill>
              <a:effectLst/>
              <a:latin typeface="Arial" panose="020B0604020202020204" pitchFamily="34" charset="0"/>
              <a:cs typeface="Arial" panose="020B0604020202020204" pitchFamily="34" charset="0"/>
            </a:endParaRPr>
          </a:p>
          <a:p>
            <a:endParaRPr lang="en-US" sz="1200" b="1" u="none" strike="noStrike">
              <a:solidFill>
                <a:srgbClr val="000000"/>
              </a:solidFill>
              <a:effectLst/>
              <a:latin typeface="Arial" panose="020B0604020202020204" pitchFamily="34" charset="0"/>
              <a:cs typeface="Arial" panose="020B0604020202020204" pitchFamily="34" charset="0"/>
            </a:endParaRPr>
          </a:p>
          <a:p>
            <a:r>
              <a:rPr lang="en-US" sz="1200" b="0" u="sng" strike="noStrike">
                <a:solidFill>
                  <a:srgbClr val="000000"/>
                </a:solidFill>
                <a:effectLst/>
                <a:latin typeface="Arial" panose="020B0604020202020204" pitchFamily="34" charset="0"/>
                <a:cs typeface="Arial" panose="020B0604020202020204" pitchFamily="34" charset="0"/>
              </a:rPr>
              <a:t>Script Citation:</a:t>
            </a:r>
          </a:p>
          <a:p>
            <a:endParaRPr lang="en-US" sz="1200" b="1" u="none" strike="noStrike">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(Substance Abuse and Mental Health Services Administration, 2023b)</a:t>
            </a:r>
            <a:endParaRPr lang="en-US" sz="1200" b="0" u="sng" strike="noStrike">
              <a:solidFill>
                <a:srgbClr val="000000"/>
              </a:solidFill>
              <a:effectLst/>
              <a:latin typeface="Arial" panose="020B0604020202020204" pitchFamily="34" charset="0"/>
              <a:cs typeface="Arial" panose="020B0604020202020204" pitchFamily="34" charset="0"/>
            </a:endParaRPr>
          </a:p>
          <a:p>
            <a:endParaRPr lang="en-US" u="sng">
              <a:solidFill>
                <a:srgbClr val="000000"/>
              </a:solidFill>
              <a:latin typeface="Arial" panose="020B0604020202020204" pitchFamily="34" charset="0"/>
              <a:cs typeface="Arial" panose="020B0604020202020204" pitchFamily="34" charset="0"/>
            </a:endParaRPr>
          </a:p>
          <a:p>
            <a:r>
              <a:rPr lang="en-US" sz="1200" b="0" u="sng" strike="noStrike">
                <a:solidFill>
                  <a:srgbClr val="000000"/>
                </a:solidFill>
                <a:effectLst/>
                <a:latin typeface="Arial" panose="020B0604020202020204" pitchFamily="34" charset="0"/>
                <a:cs typeface="Arial" panose="020B0604020202020204" pitchFamily="34" charset="0"/>
              </a:rPr>
              <a:t>Full Citations: </a:t>
            </a:r>
          </a:p>
          <a:p>
            <a:endParaRPr lang="en-US" b="1" i="1">
              <a:solidFill>
                <a:srgbClr val="000000"/>
              </a:solidFill>
              <a:latin typeface="Arial" panose="020B0604020202020204" pitchFamily="34" charset="0"/>
              <a:cs typeface="Arial" panose="020B0604020202020204" pitchFamily="34" charset="0"/>
            </a:endParaRPr>
          </a:p>
          <a:p>
            <a:r>
              <a:rPr lang="en-US" sz="1200" b="0" u="none" strike="noStrike">
                <a:solidFill>
                  <a:srgbClr val="000000"/>
                </a:solidFill>
                <a:effectLst/>
                <a:latin typeface="Arial" panose="020B0604020202020204" pitchFamily="34" charset="0"/>
                <a:cs typeface="Arial" panose="020B0604020202020204" pitchFamily="34" charset="0"/>
              </a:rPr>
              <a:t>Substance Abuse and Mental Health Services Administration. (2023b). </a:t>
            </a:r>
            <a:r>
              <a:rPr lang="en-US" sz="1200" b="0" i="1" u="none" strike="noStrike">
                <a:solidFill>
                  <a:srgbClr val="000000"/>
                </a:solidFill>
                <a:effectLst/>
                <a:latin typeface="Arial" panose="020B0604020202020204" pitchFamily="34" charset="0"/>
                <a:cs typeface="Arial" panose="020B0604020202020204" pitchFamily="34" charset="0"/>
              </a:rPr>
              <a:t>Key substance use and mental health indicators in the United States: Results from the 2022 National Survey on Drug Use and Health </a:t>
            </a:r>
            <a:r>
              <a:rPr lang="en-US" sz="1200" b="0" u="none" strike="noStrike">
                <a:solidFill>
                  <a:srgbClr val="000000"/>
                </a:solidFill>
                <a:effectLst/>
                <a:latin typeface="Arial" panose="020B0604020202020204" pitchFamily="34" charset="0"/>
                <a:cs typeface="Arial" panose="020B0604020202020204" pitchFamily="34" charset="0"/>
              </a:rPr>
              <a:t>(HHS Publication No. PEP23-07-01-006, NSDUH Series H-58). Center for Behavioral Health Statistics and Quality. </a:t>
            </a:r>
            <a:r>
              <a:rPr lang="en-US" sz="1200" b="0" u="none" strike="noStrike">
                <a:solidFill>
                  <a:srgbClr val="000000"/>
                </a:solidFill>
                <a:effectLst/>
                <a:latin typeface="Arial" panose="020B0604020202020204" pitchFamily="34" charset="0"/>
                <a:cs typeface="Arial" panose="020B0604020202020204" pitchFamily="34" charset="0"/>
                <a:hlinkClick r:id="rId3"/>
              </a:rPr>
              <a:t>https://www.samhsa.gov/data/report/2022-nsduh-annual-national-report</a:t>
            </a:r>
            <a:r>
              <a:rPr lang="en-US" sz="1200" b="0" u="none" strike="noStrike">
                <a:solidFill>
                  <a:srgbClr val="000000"/>
                </a:solidFill>
                <a:effectLst/>
                <a:latin typeface="Arial" panose="020B0604020202020204" pitchFamily="34" charset="0"/>
                <a:cs typeface="Arial" panose="020B0604020202020204" pitchFamily="34" charset="0"/>
              </a:rPr>
              <a:t> </a:t>
            </a:r>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CA37D6D-E96A-0422-EBB9-1063876F5B3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02019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Let’s now spend some time understanding current cannabis use trends.</a:t>
            </a:r>
          </a:p>
          <a:p>
            <a:endParaRPr lang="en-US">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Slide Citations: </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Script Citations: </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Full Citations: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a:p>
        </p:txBody>
      </p:sp>
      <p:sp>
        <p:nvSpPr>
          <p:cNvPr id="4" name="Slide Number Placeholder 3"/>
          <p:cNvSpPr>
            <a:spLocks noGrp="1"/>
          </p:cNvSpPr>
          <p:nvPr>
            <p:ph type="sldNum" sz="quarter" idx="5"/>
          </p:nvPr>
        </p:nvSpPr>
        <p:spPr/>
        <p:txBody>
          <a:bodyPr/>
          <a:lstStyle/>
          <a:p>
            <a:fld id="{739967B8-6A55-497E-93D9-8D85EBE7B02B}" type="slidenum">
              <a:rPr lang="en-US" smtClean="0"/>
              <a:t>19</a:t>
            </a:fld>
            <a:endParaRPr lang="en-US"/>
          </a:p>
        </p:txBody>
      </p:sp>
    </p:spTree>
    <p:extLst>
      <p:ext uri="{BB962C8B-B14F-4D97-AF65-F5344CB8AC3E}">
        <p14:creationId xmlns:p14="http://schemas.microsoft.com/office/powerpoint/2010/main" val="3698985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a:latin typeface="Calibri"/>
                <a:cs typeface="Calibri"/>
              </a:rPr>
              <a:t>Talking Points:</a:t>
            </a:r>
          </a:p>
          <a:p>
            <a:pPr fontAlgn="base"/>
            <a:endParaRPr lang="en-US">
              <a:latin typeface="Calibri"/>
              <a:cs typeface="Calibri"/>
            </a:endParaRPr>
          </a:p>
          <a:p>
            <a:pPr fontAlgn="base"/>
            <a:r>
              <a:rPr lang="en-US">
                <a:latin typeface="Calibri" panose="020F0502020204030204" pitchFamily="34" charset="0"/>
              </a:rPr>
              <a:t>Before we begin, we’d like to acknowledge that this training was developed by the National Center on Substance Abuse and Child Welfare an initiative of the U.S. Department of Health and Human Services and is co-funded by the Children’s Bureau, Administration for Children and Families, and the Substance Abuse and Mental Health Services Administration.</a:t>
            </a:r>
          </a:p>
          <a:p>
            <a:pPr fontAlgn="base"/>
            <a:endParaRPr lang="en-US">
              <a:latin typeface="Calibri" panose="020F0502020204030204" pitchFamily="34" charset="0"/>
            </a:endParaRPr>
          </a:p>
          <a:p>
            <a:endParaRPr lang="en-US">
              <a:highlight>
                <a:srgbClr val="FFFF00"/>
              </a:highlight>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16187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As treatment and child welfare professionals, our understanding of current cannabis use trends requires some foundational knowledge about the chemical structure and terminology regarding the vast market of cannabis products available to consumers. Here, we have a helpful diagram highlighting these differences for you.</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To begin, we have the broader term, Cannabis which refers to the name of the plant, Cannabis Sativa. The Cannabis Sativa plant is estimated to have over 500 chemical compounds known as terpenes, cannabinoids, and flavonoids. Most cannabis products available in our US market derive from two main cannabinoids—tetrahydrocannabinol (commonly known as THC) and cannabinol (also known as CBD).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Cannabis derived from THC oils are often marketed as marijuana products and contain anywhere between 15-20% THC levels. THC is believed to be the main chemical component known to produce psychoactive effects such as enhanced sensory perception and a euphoric high; whereas cannabis derived from CBD oils are often marketed as hemp products and contain less than 0.3% THC levels and therefore do not contain psychoactive properties. </a:t>
            </a:r>
          </a:p>
          <a:p>
            <a:endParaRPr lang="en-US">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Slide Citations: </a:t>
            </a:r>
          </a:p>
          <a:p>
            <a:endParaRPr lang="en-US" u="sng">
              <a:solidFill>
                <a:srgbClr val="00000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(U.S. Department of Health and Human Services, National Center for Complementary and Integrative Health, 2019)</a:t>
            </a:r>
            <a:endParaRPr lang="en-US">
              <a:latin typeface="Arial" panose="020B0604020202020204" pitchFamily="34" charset="0"/>
              <a:cs typeface="Arial" panose="020B0604020202020204" pitchFamily="34" charset="0"/>
            </a:endParaRP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Script Citations: </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(U.S. Department of Health and Human Services, National Center for Complementary and Integrative Health, 2019)</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U.S. Department of Health and Human Services, National Center for Complementary and Integrative Health. (2019). </a:t>
            </a:r>
            <a:r>
              <a:rPr lang="en-US" i="1">
                <a:latin typeface="Arial" panose="020B0604020202020204" pitchFamily="34" charset="0"/>
                <a:cs typeface="Arial" panose="020B0604020202020204" pitchFamily="34" charset="0"/>
              </a:rPr>
              <a:t>Cannabis (marijuana) and cannabinoids: What you need to know.</a:t>
            </a:r>
            <a:r>
              <a:rPr lang="en-US">
                <a:latin typeface="Arial" panose="020B0604020202020204" pitchFamily="34" charset="0"/>
                <a:cs typeface="Arial" panose="020B0604020202020204" pitchFamily="34" charset="0"/>
              </a:rPr>
              <a:t> </a:t>
            </a:r>
            <a:r>
              <a:rPr lang="en-US">
                <a:latin typeface="Arial" panose="020B0604020202020204" pitchFamily="34" charset="0"/>
                <a:cs typeface="Arial" panose="020B0604020202020204" pitchFamily="34" charset="0"/>
                <a:hlinkClick r:id="rId3"/>
              </a:rPr>
              <a:t>https://www.nccih.nih.gov/health/cannabis-marijuana-and-cannabinoids-what-you-need-to-know</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fld id="{739967B8-6A55-497E-93D9-8D85EBE7B02B}" type="slidenum">
              <a:rPr lang="en-US" smtClean="0"/>
              <a:t>20</a:t>
            </a:fld>
            <a:endParaRPr lang="en-US"/>
          </a:p>
        </p:txBody>
      </p:sp>
    </p:spTree>
    <p:extLst>
      <p:ext uri="{BB962C8B-B14F-4D97-AF65-F5344CB8AC3E}">
        <p14:creationId xmlns:p14="http://schemas.microsoft.com/office/powerpoint/2010/main" val="25453963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D7771-813E-51BA-67EA-E80F2E0630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23505E-FAD7-C29B-6713-FF3B9CC7BD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C3EB25-4417-B9A9-F1F7-6ED9091803B7}"/>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Cannabis products—both THC and CBD—are now widely available and consumed via many different methods including:</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Smoking;</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Eating or Drinking;</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Vaping; </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Dabbing; 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Arial" panose="020B0604020202020204" pitchFamily="34" charset="0"/>
                <a:cs typeface="Arial" panose="020B0604020202020204" pitchFamily="34" charset="0"/>
              </a:rPr>
              <a:t>Other methods including putting drops, strips, lozenges, or sprays in the mouth or under the tongue; applying lotion, cream, or patches to skin; or taking pills.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When examining methods of past year THC use (not including CBD products) among the </a:t>
            </a:r>
            <a:r>
              <a:rPr lang="en-US" b="0">
                <a:latin typeface="Arial" panose="020B0604020202020204" pitchFamily="34" charset="0"/>
                <a:cs typeface="Arial" panose="020B0604020202020204" pitchFamily="34" charset="0"/>
              </a:rPr>
              <a:t>61.9 million </a:t>
            </a:r>
            <a:r>
              <a:rPr lang="en-US">
                <a:latin typeface="Arial" panose="020B0604020202020204" pitchFamily="34" charset="0"/>
                <a:cs typeface="Arial" panose="020B0604020202020204" pitchFamily="34" charset="0"/>
              </a:rPr>
              <a:t>people aged 12 or older, the 2022 National Survey on Drug Use and Health found that:</a:t>
            </a:r>
          </a:p>
          <a:p>
            <a:pPr marL="171450" indent="-171450">
              <a:buFont typeface="Arial" panose="020B0604020202020204" pitchFamily="34" charset="0"/>
              <a:buChar char="•"/>
            </a:pPr>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78.4% of respondents smoked cannabis; compared to</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47.1%  who ate or drank it; </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36.7% who vaped;</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17.5% who dabbed; and</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15.4% who identified using other methods as described.</a:t>
            </a:r>
          </a:p>
          <a:p>
            <a:pPr marL="171450" indent="-171450">
              <a:buFontTx/>
              <a:buChar char="-"/>
            </a:pPr>
            <a:endParaRPr lang="en-US">
              <a:latin typeface="Arial" panose="020B0604020202020204" pitchFamily="34" charset="0"/>
              <a:cs typeface="Arial" panose="020B0604020202020204" pitchFamily="34" charset="0"/>
            </a:endParaRPr>
          </a:p>
          <a:p>
            <a:pPr marL="0" indent="0">
              <a:buFontTx/>
              <a:buNone/>
            </a:pPr>
            <a:r>
              <a:rPr lang="en-US">
                <a:latin typeface="Arial" panose="020B0604020202020204" pitchFamily="34" charset="0"/>
                <a:cs typeface="Arial" panose="020B0604020202020204" pitchFamily="34" charset="0"/>
              </a:rPr>
              <a:t>We should also note that the listed response categories were not mutually exclusive as respondents were able to indicate multiple methods of use. </a:t>
            </a:r>
          </a:p>
          <a:p>
            <a:endParaRPr lang="en-US">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Slide Citations: </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(Substance Abuse and Mental Health Services Administration, 2023b)</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Script Citations: </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(Substance Abuse and Mental Health Services Administration, 2023b)</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solidFill>
                <a:srgbClr val="00000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strike="noStrike">
                <a:solidFill>
                  <a:srgbClr val="000000"/>
                </a:solidFill>
                <a:effectLst/>
                <a:latin typeface="Arial" panose="020B0604020202020204" pitchFamily="34" charset="0"/>
                <a:cs typeface="Arial" panose="020B0604020202020204" pitchFamily="34" charset="0"/>
              </a:rPr>
              <a:t>Substance Abuse and Mental Health Services Administration. (2023b). </a:t>
            </a:r>
            <a:r>
              <a:rPr lang="en-US" sz="1200" b="0" i="1" u="none" strike="noStrike">
                <a:solidFill>
                  <a:srgbClr val="000000"/>
                </a:solidFill>
                <a:effectLst/>
                <a:latin typeface="Arial" panose="020B0604020202020204" pitchFamily="34" charset="0"/>
                <a:cs typeface="Arial" panose="020B0604020202020204" pitchFamily="34" charset="0"/>
              </a:rPr>
              <a:t>Key substance use and mental health indicators in the United States: Results from the 2022 National Survey on Drug Use and Health</a:t>
            </a:r>
            <a:r>
              <a:rPr lang="en-US" sz="1200" b="0" u="none" strike="noStrike">
                <a:solidFill>
                  <a:srgbClr val="000000"/>
                </a:solidFill>
                <a:effectLst/>
                <a:latin typeface="Arial" panose="020B0604020202020204" pitchFamily="34" charset="0"/>
                <a:cs typeface="Arial" panose="020B0604020202020204" pitchFamily="34" charset="0"/>
              </a:rPr>
              <a:t> (HHS Publication No. PEP23-07-01-006, NSDUH Series H-58). Center for Behavioral Health Statistics and Quality. </a:t>
            </a:r>
            <a:r>
              <a:rPr lang="en-US" sz="1200" b="0" u="none" strike="noStrike">
                <a:solidFill>
                  <a:srgbClr val="000000"/>
                </a:solidFill>
                <a:effectLst/>
                <a:latin typeface="Arial" panose="020B0604020202020204" pitchFamily="34" charset="0"/>
                <a:cs typeface="Arial" panose="020B0604020202020204" pitchFamily="34" charset="0"/>
                <a:hlinkClick r:id="rId3"/>
              </a:rPr>
              <a:t>https://www.samhsa.gov/data/report/2022-nsduh-annual-national-report</a:t>
            </a:r>
            <a:r>
              <a:rPr lang="en-US" sz="1200" b="0" u="none" strike="noStrike">
                <a:solidFill>
                  <a:srgbClr val="000000"/>
                </a:solidFill>
                <a:effectLst/>
                <a:latin typeface="Arial" panose="020B0604020202020204" pitchFamily="34" charset="0"/>
                <a:cs typeface="Arial" panose="020B0604020202020204" pitchFamily="34" charset="0"/>
              </a:rPr>
              <a:t> </a:t>
            </a:r>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5A5DF94-23D5-6698-F6B8-7FEAFF27280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82330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CFA7F-62BB-B3CD-D038-8AC0EE4C76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ED18BF-A35D-3173-829B-A4D557145C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056B0E-29A5-900F-0F7B-CE144EB46360}"/>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Now, if we look more closely at past year THC use (again, not including CBD products), the data begins to vary. Here we have data </a:t>
            </a:r>
            <a:r>
              <a:rPr lang="en-US" b="0">
                <a:latin typeface="Arial" panose="020B0604020202020204" pitchFamily="34" charset="0"/>
                <a:cs typeface="Arial" panose="020B0604020202020204" pitchFamily="34" charset="0"/>
              </a:rPr>
              <a:t>from 2.9 million </a:t>
            </a:r>
            <a:r>
              <a:rPr lang="en-US">
                <a:latin typeface="Arial" panose="020B0604020202020204" pitchFamily="34" charset="0"/>
                <a:cs typeface="Arial" panose="020B0604020202020204" pitchFamily="34" charset="0"/>
              </a:rPr>
              <a:t>adolescents aged 12-17 that shows:</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Vaping was the most common method of use at 59.7%;</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Followed by eating or drinking at 36.1%;</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And dabbing at 23.3%.</a:t>
            </a:r>
          </a:p>
          <a:p>
            <a:pPr marL="171450" indent="-171450">
              <a:buFontTx/>
              <a:buChar char="-"/>
            </a:pPr>
            <a:endParaRPr lang="en-US">
              <a:latin typeface="Arial" panose="020B0604020202020204" pitchFamily="34" charset="0"/>
              <a:cs typeface="Arial" panose="020B0604020202020204" pitchFamily="34" charset="0"/>
            </a:endParaRPr>
          </a:p>
          <a:p>
            <a:pPr marL="0" indent="0">
              <a:buFontTx/>
              <a:buNone/>
            </a:pPr>
            <a:r>
              <a:rPr lang="en-US">
                <a:latin typeface="Arial" panose="020B0604020202020204" pitchFamily="34" charset="0"/>
                <a:cs typeface="Arial" panose="020B0604020202020204" pitchFamily="34" charset="0"/>
              </a:rPr>
              <a:t>This data is particularly important as we begin to understand increased potency trends across the cannabis markets and the associated risks involved for young consumers.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u="none" strike="noStrike">
              <a:solidFill>
                <a:srgbClr val="000000"/>
              </a:solidFill>
              <a:effectLst/>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p>
          <a:p>
            <a:endParaRPr lang="en-US" u="sng">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(Substance Abuse and Mental Health Services Administration, 2023b)</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Script Citation:</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(Substance Abuse and Mental Health Services Administration, 2023b)</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sng" strike="noStrike">
                <a:solidFill>
                  <a:srgbClr val="000000"/>
                </a:solidFill>
                <a:effectLst/>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solidFill>
                <a:srgbClr val="00000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strike="noStrike">
                <a:solidFill>
                  <a:srgbClr val="000000"/>
                </a:solidFill>
                <a:effectLst/>
                <a:latin typeface="Arial" panose="020B0604020202020204" pitchFamily="34" charset="0"/>
                <a:cs typeface="Arial" panose="020B0604020202020204" pitchFamily="34" charset="0"/>
              </a:rPr>
              <a:t>Substance Abuse and Mental Health Services Administration. (2023b). </a:t>
            </a:r>
            <a:r>
              <a:rPr lang="en-US" sz="1200" b="0" i="1" u="none" strike="noStrike">
                <a:solidFill>
                  <a:srgbClr val="000000"/>
                </a:solidFill>
                <a:effectLst/>
                <a:latin typeface="Arial" panose="020B0604020202020204" pitchFamily="34" charset="0"/>
                <a:cs typeface="Arial" panose="020B0604020202020204" pitchFamily="34" charset="0"/>
              </a:rPr>
              <a:t>Key substance use and mental health indicators in the United States: Results from the 2022 National Survey on Drug Use and Health</a:t>
            </a:r>
            <a:r>
              <a:rPr lang="en-US" sz="1200" b="0" u="none" strike="noStrike">
                <a:solidFill>
                  <a:srgbClr val="000000"/>
                </a:solidFill>
                <a:effectLst/>
                <a:latin typeface="Arial" panose="020B0604020202020204" pitchFamily="34" charset="0"/>
                <a:cs typeface="Arial" panose="020B0604020202020204" pitchFamily="34" charset="0"/>
              </a:rPr>
              <a:t> (HHS Publication No. PEP23-07-01-006, NSDUH Series H-58). Center for Behavioral Health Statistics and Quality. </a:t>
            </a:r>
            <a:r>
              <a:rPr lang="en-US" sz="1200" b="0" u="none" strike="noStrike">
                <a:solidFill>
                  <a:srgbClr val="000000"/>
                </a:solidFill>
                <a:effectLst/>
                <a:latin typeface="Arial" panose="020B0604020202020204" pitchFamily="34" charset="0"/>
                <a:cs typeface="Arial" panose="020B0604020202020204" pitchFamily="34" charset="0"/>
                <a:hlinkClick r:id="rId3"/>
              </a:rPr>
              <a:t>https://www.samhsa.gov/data/report/2022-nsduh-annual-national-report</a:t>
            </a:r>
            <a:r>
              <a:rPr lang="en-US" sz="1200" b="0" u="none" strike="noStrike">
                <a:solidFill>
                  <a:srgbClr val="000000"/>
                </a:solidFill>
                <a:effectLst/>
                <a:latin typeface="Arial" panose="020B0604020202020204" pitchFamily="34" charset="0"/>
                <a:cs typeface="Arial" panose="020B0604020202020204" pitchFamily="34" charset="0"/>
              </a:rPr>
              <a:t> </a:t>
            </a:r>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24D90507-4F03-BB59-DB7A-1D288A0A0D7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00024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potency of THC products has been increasing worldwide including here in the United States. Studies from our country show an upward trend with recorded THC levels as low as 4% back in 1995 and on average as high as 20% in the year 2020 alone.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In addition to these figures, there are also new methods for processing THC oils which are yielding exponentially higher potency extracts—or cannabis products marketed as dabs, wax, shatter, butane hash or honey oil—with recorded THC levels as high as 80%. </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p>
          <a:p>
            <a:endParaRPr lang="en-US" u="sng">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(ElSohly et al., 2024; Standford REACH Lab, n.d.)</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Script Citations:</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(ElSohly et al., 2024</a:t>
            </a:r>
            <a:r>
              <a:rPr lang="en-US">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(Standford REACH Lab, n.d.)</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b="0" u="sng">
                <a:latin typeface="Arial" panose="020B0604020202020204" pitchFamily="34" charset="0"/>
                <a:cs typeface="Arial" panose="020B0604020202020204" pitchFamily="34" charset="0"/>
              </a:rPr>
              <a:t>Full Citations:</a:t>
            </a:r>
          </a:p>
          <a:p>
            <a:endParaRPr lang="en-US">
              <a:latin typeface="Arial" panose="020B0604020202020204" pitchFamily="34" charset="0"/>
              <a:cs typeface="Arial" panose="020B0604020202020204" pitchFamily="34" charset="0"/>
            </a:endParaRPr>
          </a:p>
          <a:p>
            <a:r>
              <a:rPr lang="en-US" b="0" i="0">
                <a:solidFill>
                  <a:srgbClr val="1B1B1B"/>
                </a:solidFill>
                <a:effectLst/>
                <a:latin typeface="Arial" panose="020B0604020202020204" pitchFamily="34" charset="0"/>
                <a:cs typeface="Arial" panose="020B0604020202020204" pitchFamily="34" charset="0"/>
              </a:rPr>
              <a:t>ElSohly, M. A., Majumdar, C. G., Chandra, S., &amp; Radwan, M. M. (2024). A 10-year trend in cannabis potency (2013-2022) in different geographical regions of the United States of America. </a:t>
            </a:r>
            <a:r>
              <a:rPr lang="en-US" b="0" i="1">
                <a:solidFill>
                  <a:srgbClr val="1B1B1B"/>
                </a:solidFill>
                <a:effectLst/>
                <a:latin typeface="Arial" panose="020B0604020202020204" pitchFamily="34" charset="0"/>
                <a:cs typeface="Arial" panose="020B0604020202020204" pitchFamily="34" charset="0"/>
              </a:rPr>
              <a:t>Frontiers in Public </a:t>
            </a:r>
            <a:r>
              <a:rPr lang="en-US" i="1">
                <a:solidFill>
                  <a:srgbClr val="1B1B1B"/>
                </a:solidFill>
                <a:latin typeface="Arial" panose="020B0604020202020204" pitchFamily="34" charset="0"/>
                <a:cs typeface="Arial" panose="020B0604020202020204" pitchFamily="34" charset="0"/>
              </a:rPr>
              <a:t>H</a:t>
            </a:r>
            <a:r>
              <a:rPr lang="en-US" b="0" i="1">
                <a:solidFill>
                  <a:srgbClr val="1B1B1B"/>
                </a:solidFill>
                <a:effectLst/>
                <a:latin typeface="Arial" panose="020B0604020202020204" pitchFamily="34" charset="0"/>
                <a:cs typeface="Arial" panose="020B0604020202020204" pitchFamily="34" charset="0"/>
              </a:rPr>
              <a:t>ealth</a:t>
            </a:r>
            <a:r>
              <a:rPr lang="en-US" b="0" i="0">
                <a:solidFill>
                  <a:srgbClr val="1B1B1B"/>
                </a:solidFill>
                <a:effectLst/>
                <a:latin typeface="Arial" panose="020B0604020202020204" pitchFamily="34" charset="0"/>
                <a:cs typeface="Arial" panose="020B0604020202020204" pitchFamily="34" charset="0"/>
              </a:rPr>
              <a:t>, </a:t>
            </a:r>
            <a:r>
              <a:rPr lang="en-US" b="0" i="1">
                <a:solidFill>
                  <a:srgbClr val="1B1B1B"/>
                </a:solidFill>
                <a:effectLst/>
                <a:latin typeface="Arial" panose="020B0604020202020204" pitchFamily="34" charset="0"/>
                <a:cs typeface="Arial" panose="020B0604020202020204" pitchFamily="34" charset="0"/>
              </a:rPr>
              <a:t>12</a:t>
            </a:r>
            <a:r>
              <a:rPr lang="en-US" b="0" i="0">
                <a:solidFill>
                  <a:srgbClr val="1B1B1B"/>
                </a:solidFill>
                <a:effectLst/>
                <a:latin typeface="Arial" panose="020B0604020202020204" pitchFamily="34" charset="0"/>
                <a:cs typeface="Arial" panose="020B0604020202020204" pitchFamily="34" charset="0"/>
              </a:rPr>
              <a:t>, 1442522. </a:t>
            </a:r>
            <a:r>
              <a:rPr lang="en-US" b="0" i="0">
                <a:solidFill>
                  <a:srgbClr val="1B1B1B"/>
                </a:solidFill>
                <a:effectLst/>
                <a:latin typeface="Arial" panose="020B0604020202020204" pitchFamily="34" charset="0"/>
                <a:cs typeface="Arial" panose="020B0604020202020204" pitchFamily="34" charset="0"/>
                <a:hlinkClick r:id="rId3"/>
              </a:rPr>
              <a:t>https://doi.org/10.3389/fpubh.2024.1442522</a:t>
            </a:r>
            <a:r>
              <a:rPr lang="en-US" b="0" i="0">
                <a:solidFill>
                  <a:srgbClr val="1B1B1B"/>
                </a:solidFill>
                <a:effectLst/>
                <a:latin typeface="Arial" panose="020B0604020202020204" pitchFamily="34" charset="0"/>
                <a:cs typeface="Arial" panose="020B0604020202020204" pitchFamily="34" charset="0"/>
              </a:rPr>
              <a:t> </a:t>
            </a:r>
          </a:p>
          <a:p>
            <a:endParaRPr lang="en-US">
              <a:solidFill>
                <a:srgbClr val="1B1B1B"/>
              </a:solidFill>
              <a:latin typeface="Arial" panose="020B0604020202020204" pitchFamily="34" charset="0"/>
              <a:cs typeface="Arial" panose="020B0604020202020204" pitchFamily="34" charset="0"/>
            </a:endParaRPr>
          </a:p>
          <a:p>
            <a:r>
              <a:rPr lang="en-US">
                <a:solidFill>
                  <a:srgbClr val="1B1B1B"/>
                </a:solidFill>
                <a:latin typeface="Arial" panose="020B0604020202020204" pitchFamily="34" charset="0"/>
                <a:cs typeface="Arial" panose="020B0604020202020204" pitchFamily="34" charset="0"/>
              </a:rPr>
              <a:t>Stanford REACH Lab. (n.d.). </a:t>
            </a:r>
            <a:r>
              <a:rPr lang="en-US" i="1">
                <a:solidFill>
                  <a:srgbClr val="1B1B1B"/>
                </a:solidFill>
                <a:latin typeface="Arial" panose="020B0604020202020204" pitchFamily="34" charset="0"/>
                <a:cs typeface="Arial" panose="020B0604020202020204" pitchFamily="34" charset="0"/>
              </a:rPr>
              <a:t>Dabbing</a:t>
            </a:r>
            <a:r>
              <a:rPr lang="en-US">
                <a:solidFill>
                  <a:srgbClr val="1B1B1B"/>
                </a:solidFill>
                <a:latin typeface="Arial" panose="020B0604020202020204" pitchFamily="34" charset="0"/>
                <a:cs typeface="Arial" panose="020B0604020202020204" pitchFamily="34" charset="0"/>
              </a:rPr>
              <a:t> [Fact sheet]. </a:t>
            </a:r>
            <a:r>
              <a:rPr lang="en-US">
                <a:latin typeface="Arial" panose="020B0604020202020204" pitchFamily="34" charset="0"/>
                <a:cs typeface="Arial" panose="020B0604020202020204" pitchFamily="34" charset="0"/>
              </a:rPr>
              <a:t>Cannabis Awareness &amp; Prevention Toolkit Division of Adolescent Medicine, Stanford University. </a:t>
            </a:r>
            <a:r>
              <a:rPr lang="en-US">
                <a:latin typeface="Arial" panose="020B0604020202020204" pitchFamily="34" charset="0"/>
                <a:cs typeface="Arial" panose="020B0604020202020204" pitchFamily="34" charset="0"/>
                <a:hlinkClick r:id="rId4"/>
              </a:rPr>
              <a:t>https://med.stanford.edu/content/dam/sm/cannabispreventiontoolkit/documents/HealthEffects/MethodsofUse/Dabbing.pdf</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050102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416D7-BDD5-7531-FEA6-6B4FE5ED84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ABB155-C2C7-52FA-3BC7-B35DBFD2BF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A98424-8F0A-4867-0B8F-FFF512AC1BDF}"/>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As some of you might know, cannabis remains a schedule 1 substance under the Controlled Substances Act (or CSA) which means at the federal level it remains illegal. Why this is important to know in the context of cannabis trends and increased access and availability is that this led the federal government to pass legislation in 2018 known as the Agricultural Improvement Act or Farm Bill that amended the definition of cannabis to exclude hemp allowing for its legal sale and production with a delta-9-THC concentration of no more than 0.3%.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This last piece, specifically the naming of delta-9-THC concentration in its statutory definition has resulted in unregulated markets for the sale and advertising of hemp products containing other synthetic cannabinoids such as delta-8-THC (among many other variations) which can be produced in large amounts and added to cannabis products such as edibles and vapes under the guise of legal hemp. In addition, delta-8-THC products are not required to have FDA approval which can lead to inaccurate labeling and targeted marketing to minors such as enticing flavors, bright colors, and packaging that mimics both the design and labeling of popular and mainstream candies (for example, Tittels versus Skittles).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Again, as these cannabis products are often sold under the guise of legal hemp, they are permitted to be sold in places such as gas stations, corner stores, smoke shops, and other online platforms, often without specific age requirements. Out of growing concern for the health and well-being of all consumers, particularly children and adolescents, a total of 26 states and territories have since enacted laws to ban, restrict, or regulate the sale and production of delta-8-THC. </a:t>
            </a:r>
          </a:p>
          <a:p>
            <a:endParaRPr lang="en-US" b="0" u="sng">
              <a:latin typeface="Arial" panose="020B0604020202020204" pitchFamily="34" charset="0"/>
              <a:cs typeface="Arial" panose="020B0604020202020204" pitchFamily="34" charset="0"/>
            </a:endParaRPr>
          </a:p>
          <a:p>
            <a:r>
              <a:rPr lang="en-US" b="0"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r>
              <a:rPr lang="en-US" b="0">
                <a:latin typeface="Arial" panose="020B0604020202020204" pitchFamily="34" charset="0"/>
                <a:cs typeface="Arial" panose="020B0604020202020204" pitchFamily="34" charset="0"/>
              </a:rPr>
              <a:t>N/A</a:t>
            </a:r>
          </a:p>
          <a:p>
            <a:endParaRPr lang="en-US">
              <a:latin typeface="Arial" panose="020B0604020202020204" pitchFamily="34" charset="0"/>
              <a:cs typeface="Arial" panose="020B0604020202020204" pitchFamily="34" charset="0"/>
            </a:endParaRPr>
          </a:p>
          <a:p>
            <a:r>
              <a:rPr lang="en-US" b="0" u="sng">
                <a:latin typeface="Arial" panose="020B0604020202020204" pitchFamily="34" charset="0"/>
                <a:cs typeface="Arial" panose="020B0604020202020204" pitchFamily="34" charset="0"/>
              </a:rPr>
              <a:t>Slide Citation:</a:t>
            </a:r>
          </a:p>
          <a:p>
            <a:endParaRPr lang="en-US">
              <a:latin typeface="Arial" panose="020B0604020202020204" pitchFamily="34" charset="0"/>
              <a:cs typeface="Arial" panose="020B0604020202020204" pitchFamily="34" charset="0"/>
            </a:endParaRPr>
          </a:p>
          <a:p>
            <a:r>
              <a:rPr lang="en-US" b="0">
                <a:latin typeface="Arial" panose="020B0604020202020204" pitchFamily="34" charset="0"/>
                <a:cs typeface="Arial" panose="020B0604020202020204" pitchFamily="34" charset="0"/>
              </a:rPr>
              <a:t>N/A</a:t>
            </a:r>
          </a:p>
          <a:p>
            <a:endParaRPr lang="en-US">
              <a:latin typeface="Arial" panose="020B0604020202020204" pitchFamily="34" charset="0"/>
              <a:cs typeface="Arial" panose="020B0604020202020204" pitchFamily="34" charset="0"/>
            </a:endParaRPr>
          </a:p>
          <a:p>
            <a:r>
              <a:rPr lang="en-US" b="0" u="sng">
                <a:latin typeface="Arial" panose="020B0604020202020204" pitchFamily="34" charset="0"/>
                <a:cs typeface="Arial" panose="020B0604020202020204" pitchFamily="34" charset="0"/>
              </a:rPr>
              <a:t>Script Citations: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(U.S. Food and Drug Administration, 2022)</a:t>
            </a:r>
          </a:p>
          <a:p>
            <a:r>
              <a:rPr lang="en-US" b="0">
                <a:latin typeface="Arial" panose="020B0604020202020204" pitchFamily="34" charset="0"/>
                <a:cs typeface="Arial" panose="020B0604020202020204" pitchFamily="34" charset="0"/>
              </a:rPr>
              <a:t>(Drug Enforcement Administration, 2020)</a:t>
            </a:r>
          </a:p>
          <a:p>
            <a:endParaRPr lang="en-US" b="0">
              <a:latin typeface="Arial" panose="020B0604020202020204" pitchFamily="34" charset="0"/>
              <a:cs typeface="Arial" panose="020B0604020202020204" pitchFamily="34" charset="0"/>
            </a:endParaRPr>
          </a:p>
          <a:p>
            <a:r>
              <a:rPr lang="en-US" b="0" u="sng">
                <a:latin typeface="Arial" panose="020B0604020202020204" pitchFamily="34" charset="0"/>
                <a:cs typeface="Arial" panose="020B0604020202020204" pitchFamily="34" charset="0"/>
              </a:rPr>
              <a:t>Full Citations:</a:t>
            </a:r>
          </a:p>
          <a:p>
            <a:endParaRPr lang="en-US">
              <a:latin typeface="Arial" panose="020B0604020202020204" pitchFamily="34" charset="0"/>
              <a:cs typeface="Arial" panose="020B0604020202020204" pitchFamily="34" charset="0"/>
            </a:endParaRPr>
          </a:p>
          <a:p>
            <a:r>
              <a:rPr lang="en-US" b="0" i="0">
                <a:solidFill>
                  <a:srgbClr val="242424"/>
                </a:solidFill>
                <a:effectLst/>
                <a:latin typeface="Arial" panose="020B0604020202020204" pitchFamily="34" charset="0"/>
                <a:cs typeface="Arial" panose="020B0604020202020204" pitchFamily="34" charset="0"/>
              </a:rPr>
              <a:t>U.S. Food and Drug Administration. (2022). </a:t>
            </a:r>
            <a:r>
              <a:rPr lang="en-US" b="0" i="1">
                <a:solidFill>
                  <a:srgbClr val="242424"/>
                </a:solidFill>
                <a:effectLst/>
                <a:latin typeface="Arial" panose="020B0604020202020204" pitchFamily="34" charset="0"/>
                <a:cs typeface="Arial" panose="020B0604020202020204" pitchFamily="34" charset="0"/>
              </a:rPr>
              <a:t>5 things to know about delta-8 tetrahydrocannabinol – delta-8 THC.</a:t>
            </a:r>
            <a:r>
              <a:rPr lang="en-US" b="0" i="0">
                <a:solidFill>
                  <a:srgbClr val="242424"/>
                </a:solidFill>
                <a:effectLst/>
                <a:latin typeface="Arial" panose="020B0604020202020204" pitchFamily="34" charset="0"/>
                <a:cs typeface="Arial" panose="020B0604020202020204" pitchFamily="34" charset="0"/>
              </a:rPr>
              <a:t> </a:t>
            </a:r>
            <a:r>
              <a:rPr lang="en-US" b="0" i="0">
                <a:solidFill>
                  <a:srgbClr val="242424"/>
                </a:solidFill>
                <a:effectLst/>
                <a:latin typeface="Arial" panose="020B0604020202020204" pitchFamily="34" charset="0"/>
                <a:cs typeface="Arial" panose="020B0604020202020204" pitchFamily="34" charset="0"/>
                <a:hlinkClick r:id="rId3"/>
              </a:rPr>
              <a:t>https://www.fda.gov/consumers/consumer-updates/5-things-know-about-delta-8-tetrahydrocannabinol-delta-8-thc</a:t>
            </a:r>
            <a:r>
              <a:rPr lang="en-US" b="0" i="0">
                <a:solidFill>
                  <a:srgbClr val="242424"/>
                </a:solidFill>
                <a:effectLst/>
                <a:latin typeface="Arial" panose="020B0604020202020204" pitchFamily="34" charset="0"/>
                <a:cs typeface="Arial" panose="020B0604020202020204" pitchFamily="34" charset="0"/>
              </a:rPr>
              <a:t> </a:t>
            </a:r>
          </a:p>
          <a:p>
            <a:endParaRPr lang="en-US">
              <a:solidFill>
                <a:srgbClr val="242424"/>
              </a:solidFill>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Drug Enforcement Administration. (2020).</a:t>
            </a:r>
            <a:r>
              <a:rPr lang="en-US" i="1">
                <a:latin typeface="Arial" panose="020B0604020202020204" pitchFamily="34" charset="0"/>
                <a:cs typeface="Arial" panose="020B0604020202020204" pitchFamily="34" charset="0"/>
              </a:rPr>
              <a:t> Implementation of the Agriculture Improvement Act of 2018. </a:t>
            </a:r>
            <a:r>
              <a:rPr lang="en-US">
                <a:latin typeface="Arial" panose="020B0604020202020204" pitchFamily="34" charset="0"/>
                <a:cs typeface="Arial" panose="020B0604020202020204" pitchFamily="34" charset="0"/>
                <a:hlinkClick r:id="rId4"/>
              </a:rPr>
              <a:t>https://www.regulations.gov/comment/DEA-2020-0023-0001</a:t>
            </a:r>
            <a:r>
              <a:rPr lang="en-US">
                <a:latin typeface="Arial" panose="020B0604020202020204" pitchFamily="34" charset="0"/>
                <a:cs typeface="Arial" panose="020B0604020202020204" pitchFamily="34" charset="0"/>
              </a:rPr>
              <a:t> </a:t>
            </a:r>
          </a:p>
        </p:txBody>
      </p:sp>
      <p:sp>
        <p:nvSpPr>
          <p:cNvPr id="4" name="Slide Number Placeholder 3">
            <a:extLst>
              <a:ext uri="{FF2B5EF4-FFF2-40B4-BE49-F238E27FC236}">
                <a16:creationId xmlns:a16="http://schemas.microsoft.com/office/drawing/2014/main" id="{A21804D4-0D3F-DBA0-9E61-DDDB44C4FCA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927141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There are several safety and risk considerations involving cannabis use that are important for both treatment and child welfare professionals to be aware of in their work with parents, children, and families. First, while cannabis use typically decreases during pregnancy, it tends to increase during the postnatal or postpartum period; with this comes an infant’s exposure to secondhand cannabis smoke (including vaping aerosols) which have been found to increase the risk for respiratory infections (such as asthma, bronchitis, and pneumonia) and sudden infant death syndrome (also commonly known as SIDS).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(Forray et al., 2015)</a:t>
            </a: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(Centers for Disease Control and Prevention, 2022b)</a:t>
            </a: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(Johnson et al., 2021)</a:t>
            </a: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(Posis et al., 2019)</a:t>
            </a: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(National Institute on Drug Abuse, 2020)</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Full Citations:</a:t>
            </a:r>
          </a:p>
          <a:p>
            <a:pPr marL="0" indent="0">
              <a:buFontTx/>
              <a:buNone/>
            </a:pPr>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Forray, A., Merry, B., Lin, H., Prah Ruger, J., and Yonkers, K. A. (2015). Perinatal substance use: A prospective evaluation of abstinence and relapse. </a:t>
            </a:r>
            <a:r>
              <a:rPr lang="en-US" i="1">
                <a:latin typeface="Arial" panose="020B0604020202020204" pitchFamily="34" charset="0"/>
                <a:cs typeface="Arial" panose="020B0604020202020204" pitchFamily="34" charset="0"/>
              </a:rPr>
              <a:t>Drug and Alcohol Dependence, 150</a:t>
            </a:r>
            <a:r>
              <a:rPr lang="en-US">
                <a:latin typeface="Arial" panose="020B0604020202020204" pitchFamily="34" charset="0"/>
                <a:cs typeface="Arial" panose="020B0604020202020204" pitchFamily="34" charset="0"/>
              </a:rPr>
              <a:t>, 147-155. </a:t>
            </a:r>
            <a:r>
              <a:rPr lang="en-US">
                <a:latin typeface="Arial" panose="020B0604020202020204" pitchFamily="34" charset="0"/>
                <a:cs typeface="Arial" panose="020B0604020202020204" pitchFamily="34" charset="0"/>
                <a:hlinkClick r:id="rId3"/>
              </a:rPr>
              <a:t>https://doi.org/10.1016/j.drugalcdep.2015.02.027</a:t>
            </a:r>
            <a:r>
              <a:rPr lang="en-US">
                <a:latin typeface="Arial" panose="020B0604020202020204" pitchFamily="34" charset="0"/>
                <a:cs typeface="Arial" panose="020B0604020202020204" pitchFamily="34" charset="0"/>
              </a:rPr>
              <a:t>  </a:t>
            </a:r>
          </a:p>
          <a:p>
            <a:endParaRPr lang="en-US" i="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Centers for Disease Control and Prevention. (2022b). </a:t>
            </a:r>
            <a:r>
              <a:rPr lang="en-US" i="1">
                <a:latin typeface="Arial" panose="020B0604020202020204" pitchFamily="34" charset="0"/>
                <a:cs typeface="Arial" panose="020B0604020202020204" pitchFamily="34" charset="0"/>
              </a:rPr>
              <a:t>Health problems caused by secondhand smoke. </a:t>
            </a:r>
            <a:r>
              <a:rPr lang="en-US">
                <a:latin typeface="Arial" panose="020B0604020202020204" pitchFamily="34" charset="0"/>
                <a:cs typeface="Arial" panose="020B0604020202020204" pitchFamily="34" charset="0"/>
                <a:hlinkClick r:id="rId4"/>
              </a:rPr>
              <a:t>https://www.cdc.gov/tobacco/secondhand-smoke/health.html?CDC_AA_refVal=https%3A%2F%2Fwww.cdc.gov%2Ftobacco%2Fdata_statistics%2Ffact_sheets%2Fsecondhand_smoke%2Fhealth_effects%2Findex.htm</a:t>
            </a:r>
            <a:r>
              <a:rPr lang="en-US">
                <a:latin typeface="Arial" panose="020B0604020202020204" pitchFamily="34" charset="0"/>
                <a:cs typeface="Arial" panose="020B0604020202020204" pitchFamily="34" charset="0"/>
              </a:rPr>
              <a:t> </a:t>
            </a:r>
          </a:p>
          <a:p>
            <a:endParaRPr lang="en-US" i="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Johnson, A. B., Wang, G. S., Wilson, K., Cline, D. M., Craven, T. E., Slaven, S., Raghavan, V., &amp; Mistry, R. D. (2021). Association between secondhand marijuana smoke and respiratory infections in children. </a:t>
            </a:r>
            <a:r>
              <a:rPr lang="en-US" i="1">
                <a:latin typeface="Arial" panose="020B0604020202020204" pitchFamily="34" charset="0"/>
                <a:cs typeface="Arial" panose="020B0604020202020204" pitchFamily="34" charset="0"/>
              </a:rPr>
              <a:t>Pediatric Research, 91</a:t>
            </a:r>
            <a:r>
              <a:rPr lang="en-US">
                <a:latin typeface="Arial" panose="020B0604020202020204" pitchFamily="34" charset="0"/>
                <a:cs typeface="Arial" panose="020B0604020202020204" pitchFamily="34" charset="0"/>
              </a:rPr>
              <a:t>, 1769-1774. </a:t>
            </a:r>
            <a:r>
              <a:rPr lang="en-US">
                <a:latin typeface="Arial" panose="020B0604020202020204" pitchFamily="34" charset="0"/>
                <a:cs typeface="Arial" panose="020B0604020202020204" pitchFamily="34" charset="0"/>
                <a:hlinkClick r:id="rId5"/>
              </a:rPr>
              <a:t>https://doi.org/10.1038/s41390-021-01641-0</a:t>
            </a:r>
            <a:r>
              <a:rPr lang="en-US">
                <a:latin typeface="Arial" panose="020B0604020202020204" pitchFamily="34" charset="0"/>
                <a:cs typeface="Arial" panose="020B0604020202020204" pitchFamily="34" charset="0"/>
              </a:rPr>
              <a:t>  </a:t>
            </a:r>
          </a:p>
          <a:p>
            <a:endParaRPr lang="en-US" i="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Posis, A., Bellettiere, J.,  Liles, S., Alcaraz, J., Nguyen, B.,  Berardi, V., Klepeis, N.E.,  Hughes, S.C., Wu, T., &amp; Hovella, M.F. (2019). Indoor cannabis smoke and children’s health. </a:t>
            </a:r>
            <a:r>
              <a:rPr lang="en-US" i="1">
                <a:latin typeface="Arial" panose="020B0604020202020204" pitchFamily="34" charset="0"/>
                <a:cs typeface="Arial" panose="020B0604020202020204" pitchFamily="34" charset="0"/>
              </a:rPr>
              <a:t>Preventative Medicine Reports, 14</a:t>
            </a:r>
            <a:r>
              <a:rPr lang="en-US">
                <a:latin typeface="Arial" panose="020B0604020202020204" pitchFamily="34" charset="0"/>
                <a:cs typeface="Arial" panose="020B0604020202020204" pitchFamily="34" charset="0"/>
              </a:rPr>
              <a:t>, 100853. </a:t>
            </a:r>
            <a:r>
              <a:rPr lang="en-US">
                <a:latin typeface="Arial" panose="020B0604020202020204" pitchFamily="34" charset="0"/>
                <a:cs typeface="Arial" panose="020B0604020202020204" pitchFamily="34" charset="0"/>
                <a:hlinkClick r:id="rId6"/>
              </a:rPr>
              <a:t>https://doi.org/10.1016/j.pmedr.2019.100853</a:t>
            </a:r>
            <a:r>
              <a:rPr lang="en-US">
                <a:latin typeface="Arial" panose="020B0604020202020204" pitchFamily="34" charset="0"/>
                <a:cs typeface="Arial" panose="020B0604020202020204" pitchFamily="34" charset="0"/>
              </a:rPr>
              <a:t> </a:t>
            </a:r>
          </a:p>
          <a:p>
            <a:endParaRPr lang="en-US" i="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National Institute on Drug Abuse. (2020). </a:t>
            </a:r>
            <a:r>
              <a:rPr lang="en-US" i="1">
                <a:latin typeface="Arial" panose="020B0604020202020204" pitchFamily="34" charset="0"/>
                <a:cs typeface="Arial" panose="020B0604020202020204" pitchFamily="34" charset="0"/>
              </a:rPr>
              <a:t>Cannabis (marijuana) research report. What are the effects of secondhand exposure to marijuana smoke? </a:t>
            </a:r>
            <a:r>
              <a:rPr lang="en-US">
                <a:latin typeface="Arial" panose="020B0604020202020204" pitchFamily="34" charset="0"/>
                <a:cs typeface="Arial" panose="020B0604020202020204" pitchFamily="34" charset="0"/>
                <a:hlinkClick r:id="rId7"/>
              </a:rPr>
              <a:t>https://nida.nih.gov/publications/research-reports/marijuana/what-are-effects-secondhand-exposure-to-marijuana-smoke</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830479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249C6-CBA6-A945-0860-D07D2E4EC9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842B2F-1129-BF42-F3BD-9B0A5EE1CC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57DBA5-A60C-A0F2-2BB9-50C8B9EE8E84}"/>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Another important safety and risk consideration involving cannabis use involves infant safe sleep practices, as risks for accidental suffocation from co-sleeping increases tenfold for infants co-sleeping with a parent or caregiver under the influence of substances including cannabis products. Infant sleep-related deaths, specifically accidental suffocation from co-sleeping and SIDS, are two of the top five leading causes of infant mortality in the United States.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(Centers for Disease Control and Prevention, 2023a)</a:t>
            </a: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(Ely &amp; Driscoll, 2023)</a:t>
            </a: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(Moon, 2023)</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a:solidFill>
                  <a:srgbClr val="000000"/>
                </a:solidFill>
                <a:effectLst/>
                <a:latin typeface="Arial" panose="020B0604020202020204" pitchFamily="34" charset="0"/>
              </a:rPr>
              <a:t>Centers for Disease Control and Prevention. (2023a). </a:t>
            </a:r>
            <a:r>
              <a:rPr lang="en-US" b="0" i="1" u="none" strike="noStrike">
                <a:solidFill>
                  <a:srgbClr val="000000"/>
                </a:solidFill>
                <a:effectLst/>
                <a:latin typeface="Arial" panose="020B0604020202020204" pitchFamily="34" charset="0"/>
              </a:rPr>
              <a:t>Data and statistics for sudden unexpected infant death and sudden infant death syndrome: Data and statistics. </a:t>
            </a:r>
            <a:r>
              <a:rPr lang="en-US" b="0" i="0" u="none" strike="noStrike">
                <a:solidFill>
                  <a:srgbClr val="000000"/>
                </a:solidFill>
                <a:effectLst/>
                <a:latin typeface="Arial" panose="020B0604020202020204" pitchFamily="34" charset="0"/>
              </a:rPr>
              <a:t>Division of Reproductive Health, National Center for Chronic Disease Prevention and Health Promotion. </a:t>
            </a:r>
            <a:r>
              <a:rPr lang="en-US" b="0" i="0" u="sng" strike="noStrike">
                <a:solidFill>
                  <a:srgbClr val="5351AF"/>
                </a:solidFill>
                <a:effectLst/>
                <a:latin typeface="Arial" panose="020B0604020202020204" pitchFamily="34" charset="0"/>
                <a:hlinkClick r:id="rId3"/>
              </a:rPr>
              <a:t>https://www.cdc.gov/sids/data.htm</a:t>
            </a:r>
            <a:r>
              <a:rPr lang="en-US" b="0" i="0" u="none" strike="noStrike">
                <a:solidFill>
                  <a:srgbClr val="000000"/>
                </a:solidFill>
                <a:effectLst/>
                <a:latin typeface="Arial" panose="020B0604020202020204" pitchFamily="34" charset="0"/>
              </a:rPr>
              <a:t> </a:t>
            </a:r>
            <a:r>
              <a:rPr lang="en-US" b="0" i="0">
                <a:solidFill>
                  <a:srgbClr val="000000"/>
                </a:solidFill>
                <a:effectLst/>
                <a:latin typeface="Arial" panose="020B0604020202020204" pitchFamily="34" charset="0"/>
              </a:rPr>
              <a:t>​</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algn="l" rtl="0" fontAlgn="base"/>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Arial" panose="020B0604020202020204" pitchFamily="34" charset="0"/>
              </a:rPr>
              <a:t>Ely, D. M., &amp; Driscoll, A. K. (2023). Infant Mortality in the United States, 2021: Data From the Period Linked Birth/Infant Death File. </a:t>
            </a:r>
            <a:r>
              <a:rPr lang="en-US" b="0" i="1" u="none" strike="noStrike">
                <a:solidFill>
                  <a:srgbClr val="000000"/>
                </a:solidFill>
                <a:effectLst/>
                <a:latin typeface="Arial" panose="020B0604020202020204" pitchFamily="34" charset="0"/>
              </a:rPr>
              <a:t>National Vital Statistics Reports, 72</a:t>
            </a:r>
            <a:r>
              <a:rPr lang="en-US" b="0" i="0" u="none" strike="noStrike">
                <a:solidFill>
                  <a:srgbClr val="000000"/>
                </a:solidFill>
                <a:effectLst/>
                <a:latin typeface="Arial" panose="020B0604020202020204" pitchFamily="34" charset="0"/>
              </a:rPr>
              <a:t>(11). </a:t>
            </a:r>
            <a:r>
              <a:rPr lang="en-US" b="0" i="0" u="sng" strike="noStrike">
                <a:solidFill>
                  <a:srgbClr val="5351AF"/>
                </a:solidFill>
                <a:effectLst/>
                <a:latin typeface="Arial" panose="020B0604020202020204" pitchFamily="34" charset="0"/>
                <a:hlinkClick r:id="rId4"/>
              </a:rPr>
              <a:t>https://dx.doi.org/10.15620/cdc:112078</a:t>
            </a:r>
            <a:r>
              <a:rPr lang="en-US" b="0" i="0" u="none" strike="noStrike">
                <a:solidFill>
                  <a:srgbClr val="000000"/>
                </a:solidFill>
                <a:effectLst/>
                <a:latin typeface="Arial" panose="020B0604020202020204" pitchFamily="34" charset="0"/>
              </a:rPr>
              <a:t>   </a:t>
            </a:r>
            <a:endParaRPr lang="en-US" b="0" i="0">
              <a:solidFill>
                <a:srgbClr val="444444"/>
              </a:solidFill>
              <a:effectLst/>
              <a:latin typeface="Calibri" panose="020F0502020204030204" pitchFamily="34" charset="0"/>
            </a:endParaRPr>
          </a:p>
          <a:p>
            <a:pPr marL="0" indent="0">
              <a:buFontTx/>
              <a:buNone/>
            </a:pPr>
            <a:endParaRPr lang="en-US" i="1">
              <a:latin typeface="Arial" panose="020B0604020202020204" pitchFamily="34" charset="0"/>
              <a:cs typeface="Arial" panose="020B0604020202020204" pitchFamily="34" charset="0"/>
            </a:endParaRPr>
          </a:p>
          <a:p>
            <a:pPr>
              <a:lnSpc>
                <a:spcPct val="100000"/>
              </a:lnSpc>
              <a:spcBef>
                <a:spcPts val="200"/>
              </a:spcBef>
              <a:spcAft>
                <a:spcPts val="200"/>
              </a:spcAft>
            </a:pPr>
            <a:r>
              <a:rPr lang="en-US">
                <a:latin typeface="Arial" panose="020B0604020202020204" pitchFamily="34" charset="0"/>
                <a:ea typeface="Calibri" panose="020F0502020204030204" pitchFamily="34" charset="0"/>
                <a:cs typeface="Arial" panose="020B0604020202020204" pitchFamily="34" charset="0"/>
              </a:rPr>
              <a:t>Moon, R.Y., MD, FAAP. </a:t>
            </a:r>
            <a:r>
              <a:rPr lang="en-US" sz="1200">
                <a:effectLst/>
                <a:latin typeface="Arial" panose="020B0604020202020204" pitchFamily="34" charset="0"/>
                <a:ea typeface="Calibri" panose="020F0502020204030204" pitchFamily="34" charset="0"/>
                <a:cs typeface="Arial" panose="020B0604020202020204" pitchFamily="34" charset="0"/>
              </a:rPr>
              <a:t>(2023). </a:t>
            </a:r>
            <a:r>
              <a:rPr lang="en-US" sz="1200" i="1">
                <a:effectLst/>
                <a:latin typeface="Arial" panose="020B0604020202020204" pitchFamily="34" charset="0"/>
                <a:ea typeface="Calibri" panose="020F0502020204030204" pitchFamily="34" charset="0"/>
                <a:cs typeface="Arial" panose="020B0604020202020204" pitchFamily="34" charset="0"/>
              </a:rPr>
              <a:t>How to keep your sleeping baby safe: AAP policy explained. </a:t>
            </a:r>
            <a:r>
              <a:rPr lang="en-US" sz="1200">
                <a:effectLst/>
                <a:latin typeface="Arial" panose="020B0604020202020204" pitchFamily="34" charset="0"/>
                <a:ea typeface="Calibri" panose="020F0502020204030204" pitchFamily="34" charset="0"/>
                <a:cs typeface="Arial" panose="020B0604020202020204" pitchFamily="34" charset="0"/>
              </a:rPr>
              <a:t>Healthy Children. American Academy of Pediatrics. </a:t>
            </a:r>
            <a:r>
              <a:rPr lang="en-US" sz="1200">
                <a:effectLst/>
                <a:latin typeface="Arial" panose="020B0604020202020204" pitchFamily="34" charset="0"/>
                <a:ea typeface="Calibri" panose="020F0502020204030204" pitchFamily="34" charset="0"/>
                <a:cs typeface="Arial" panose="020B0604020202020204" pitchFamily="34" charset="0"/>
                <a:hlinkClick r:id="rId5"/>
              </a:rPr>
              <a:t>https://www.healthychildren.org/English/ages-stages/baby/sleep/Pages/a-parents-guide-to-safe-sleep.aspx</a:t>
            </a:r>
            <a:r>
              <a:rPr lang="en-US" sz="1200">
                <a:effectLst/>
                <a:latin typeface="Arial" panose="020B0604020202020204" pitchFamily="34" charset="0"/>
                <a:ea typeface="Calibri" panose="020F0502020204030204" pitchFamily="34" charset="0"/>
                <a:cs typeface="Arial" panose="020B0604020202020204" pitchFamily="34" charset="0"/>
              </a:rPr>
              <a:t> </a:t>
            </a:r>
          </a:p>
          <a:p>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5A802B39-A43F-4817-9BB9-3713BBA98F8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350004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64023-CD39-31C4-FDEF-BE4DA4299C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4C7D3D-CF50-D505-BE9F-FF8E38EFB3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B61F50-3F6A-8AA8-6F80-F489AFFDC4F8}"/>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Accidental ingestion of cannabis products presents another safety and risk consideration in our work with parents, children, and families. As we just mentioned during our discussion of increased access and availability, manufacturers are packaging and labeling cannabis products that appeal largely to children and adolescents. This includes the full range of edibles including brownies, cookies, chocolates, candies, and gummies. The presence of these products in the home can inadvertently lead to unintentional exposures due to the close resemblance to non-cannabis foods with risks increasingly higher for infants and toddlers who are prone to placing objects in their mouths. </a:t>
            </a:r>
          </a:p>
          <a:p>
            <a:pPr marL="0" indent="0">
              <a:buFontTx/>
              <a:buNone/>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Full Citations:</a:t>
            </a:r>
          </a:p>
          <a:p>
            <a:pPr marL="0" indent="0">
              <a:buFontTx/>
              <a:buNone/>
            </a:pPr>
            <a:endParaRPr lang="en-US">
              <a:latin typeface="Arial" panose="020B0604020202020204" pitchFamily="34" charset="0"/>
              <a:cs typeface="Arial" panose="020B0604020202020204" pitchFamily="34" charset="0"/>
            </a:endParaRPr>
          </a:p>
          <a:p>
            <a:pPr marL="0" indent="0">
              <a:buFontTx/>
              <a:buNone/>
            </a:pPr>
            <a:r>
              <a:rPr lang="en-US">
                <a:latin typeface="Arial" panose="020B0604020202020204" pitchFamily="34" charset="0"/>
                <a:cs typeface="Arial" panose="020B0604020202020204" pitchFamily="34" charset="0"/>
              </a:rPr>
              <a:t>U.S. Food and Drug Administration. (2022). </a:t>
            </a:r>
            <a:r>
              <a:rPr lang="en-US" i="1">
                <a:latin typeface="Arial" panose="020B0604020202020204" pitchFamily="34" charset="0"/>
                <a:cs typeface="Arial" panose="020B0604020202020204" pitchFamily="34" charset="0"/>
              </a:rPr>
              <a:t>5 things to know about delta-8 tetrahydrocannabinol – delta-8 THC. </a:t>
            </a:r>
            <a:r>
              <a:rPr lang="en-US">
                <a:latin typeface="Arial" panose="020B0604020202020204" pitchFamily="34" charset="0"/>
                <a:cs typeface="Arial" panose="020B0604020202020204" pitchFamily="34" charset="0"/>
                <a:hlinkClick r:id="rId3"/>
              </a:rPr>
              <a:t>https://www.fda.gov/consumers/consumer-updates/5-things-know-about-delta-8-tetrahydrocannabinol-delta-8-thc</a:t>
            </a:r>
            <a:r>
              <a:rPr lang="en-US">
                <a:latin typeface="Arial" panose="020B0604020202020204" pitchFamily="34" charset="0"/>
                <a:cs typeface="Arial" panose="020B0604020202020204" pitchFamily="34" charset="0"/>
              </a:rPr>
              <a:t> </a:t>
            </a:r>
          </a:p>
          <a:p>
            <a:pPr marL="0" indent="0">
              <a:buFontTx/>
              <a:buNone/>
            </a:pPr>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898C5E41-BAA1-1200-853A-9CA7F249932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795042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77FE8-741C-270A-A6FA-A07FEB9BB1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87FC18-C993-A1F9-3FD0-CEB6726870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E22DC7-43A2-0FDD-B43C-FE50BC3BD664}"/>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consequences of accidental ingestion of cannabis products, particularly those containing delta-8-THC, has led to an increase in medical and psychiatric emergencies. Data from the Food and Drug Administration (or FDA) recorded 104 adverse events from patients who consumed delta-8-THC products between December 2020 and February 2022. Of these adverse event reports:</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77% involved adults and 8% involved children;</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55% required medical intervention including evaluations by emergency medical services or hospital admissions; and</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Details of these adverse events included (but were not limited to) cannabis-induced psychosis, hallucinations, vomiting, tremors, anxiety, dizziness, confusion, and loss of consciousness.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Additionally, data from the National Poison Control Centers for the period of January 2021 through February 2022 identified 2,362 exposure cases for delta-8-THC products. Of these cases:</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40% involved accidental ingestion with 82% involving young children;</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70% required medical evaluations with 45% being pediatric patients with 8% admitted to critical care units; with</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One pediatric case being coded with a medical outcome of death.</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(U.S. Food and Drug Administration, 2022)</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Full Citations:</a:t>
            </a:r>
          </a:p>
          <a:p>
            <a:pPr marL="0" indent="0">
              <a:buFontTx/>
              <a:buNone/>
            </a:pPr>
            <a:endParaRPr lang="en-US">
              <a:latin typeface="Arial" panose="020B0604020202020204" pitchFamily="34" charset="0"/>
              <a:cs typeface="Arial" panose="020B0604020202020204" pitchFamily="34" charset="0"/>
            </a:endParaRPr>
          </a:p>
          <a:p>
            <a:pPr marL="0" indent="0">
              <a:buFontTx/>
              <a:buNone/>
            </a:pPr>
            <a:r>
              <a:rPr lang="en-US">
                <a:latin typeface="Arial" panose="020B0604020202020204" pitchFamily="34" charset="0"/>
                <a:cs typeface="Arial" panose="020B0604020202020204" pitchFamily="34" charset="0"/>
              </a:rPr>
              <a:t>U.S. Food and Drug Administration. (2022). </a:t>
            </a:r>
            <a:r>
              <a:rPr lang="en-US" i="1">
                <a:latin typeface="Arial" panose="020B0604020202020204" pitchFamily="34" charset="0"/>
                <a:cs typeface="Arial" panose="020B0604020202020204" pitchFamily="34" charset="0"/>
              </a:rPr>
              <a:t>5 things to know about delta-8 tetrahydrocannabinol – delta-8 THC. </a:t>
            </a:r>
            <a:r>
              <a:rPr lang="en-US">
                <a:latin typeface="Arial" panose="020B0604020202020204" pitchFamily="34" charset="0"/>
                <a:cs typeface="Arial" panose="020B0604020202020204" pitchFamily="34" charset="0"/>
                <a:hlinkClick r:id="rId3"/>
              </a:rPr>
              <a:t>https://www.fda.gov/consumers/consumer-updates/5-things-know-about-delta-8-tetrahydrocannabinol-delta-8-thc</a:t>
            </a:r>
            <a:r>
              <a:rPr lang="en-US">
                <a:latin typeface="Arial" panose="020B0604020202020204" pitchFamily="34" charset="0"/>
                <a:cs typeface="Arial" panose="020B0604020202020204" pitchFamily="34" charset="0"/>
              </a:rPr>
              <a:t> </a:t>
            </a:r>
          </a:p>
        </p:txBody>
      </p:sp>
      <p:sp>
        <p:nvSpPr>
          <p:cNvPr id="4" name="Slide Number Placeholder 3">
            <a:extLst>
              <a:ext uri="{FF2B5EF4-FFF2-40B4-BE49-F238E27FC236}">
                <a16:creationId xmlns:a16="http://schemas.microsoft.com/office/drawing/2014/main" id="{AA3C5A2D-55CF-36CE-171F-6B2D0157477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680209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31A156-0F16-7A71-2D98-316322867C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056E93-0058-59CB-153C-9A51D9884D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2FEBF5-0E99-54D3-38BE-026752D2B060}"/>
              </a:ext>
            </a:extLst>
          </p:cNvPr>
          <p:cNvSpPr>
            <a:spLocks noGrp="1"/>
          </p:cNvSpPr>
          <p:nvPr>
            <p:ph type="body" idx="1"/>
          </p:nvPr>
        </p:nvSpPr>
        <p:spPr/>
        <p:txBody>
          <a:bodyPr/>
          <a:lstStyle/>
          <a:p>
            <a:pPr>
              <a:lnSpc>
                <a:spcPct val="107000"/>
              </a:lnSpc>
            </a:pPr>
            <a:r>
              <a:rPr lang="en-US" u="none" kern="100">
                <a:effectLst/>
                <a:latin typeface="Arial" panose="020B0604020202020204" pitchFamily="34" charset="0"/>
                <a:ea typeface="Calibri" panose="020F0502020204030204" pitchFamily="34" charset="0"/>
                <a:cs typeface="Arial" panose="020B0604020202020204" pitchFamily="34" charset="0"/>
              </a:rPr>
              <a:t>Talking Points:</a:t>
            </a:r>
          </a:p>
          <a:p>
            <a:pPr>
              <a:lnSpc>
                <a:spcPct val="107000"/>
              </a:lnSpc>
            </a:pPr>
            <a:endParaRPr lang="en-US" u="none"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none" kern="100">
                <a:effectLst/>
                <a:latin typeface="Arial" panose="020B0604020202020204" pitchFamily="34" charset="0"/>
                <a:ea typeface="Calibri" panose="020F0502020204030204" pitchFamily="34" charset="0"/>
                <a:cs typeface="Arial" panose="020B0604020202020204" pitchFamily="34" charset="0"/>
              </a:rPr>
              <a:t>Now that we are informed on national cannabis trends, let’s talk about how it is affecting our local communities. </a:t>
            </a:r>
          </a:p>
          <a:p>
            <a:pPr>
              <a:lnSpc>
                <a:spcPct val="107000"/>
              </a:lnSpc>
            </a:pPr>
            <a:endParaRPr lang="en-US" u="none"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b="1" u="none" kern="100">
                <a:effectLst/>
                <a:latin typeface="Arial" panose="020B0604020202020204" pitchFamily="34" charset="0"/>
                <a:ea typeface="Calibri" panose="020F0502020204030204" pitchFamily="34" charset="0"/>
                <a:cs typeface="Arial" panose="020B0604020202020204" pitchFamily="34" charset="0"/>
              </a:rPr>
              <a:t>Prompts for Participants:</a:t>
            </a:r>
          </a:p>
          <a:p>
            <a:pPr>
              <a:lnSpc>
                <a:spcPct val="107000"/>
              </a:lnSpc>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How does the public perception of cannabis use align with what we have learned today? </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Are you observing an increase in parental and/or adolescent cannabis use on your caseloads? </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Has your child welfare agency experienced any critical incidents involving accidental exposures, including medical or psychiatric emergencies? </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And finally, how does this new information about cannabis potency, unregulated markets, and increased availability change how you view assessment of safety and risk when cannabis is present in the home?</a:t>
            </a:r>
          </a:p>
          <a:p>
            <a:pPr marL="171450" indent="-171450">
              <a:lnSpc>
                <a:spcPct val="107000"/>
              </a:lnSpc>
              <a:buFont typeface="Arial" panose="020B0604020202020204" pitchFamily="34" charset="0"/>
              <a:buChar char="•"/>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kern="100">
                <a:effectLst/>
                <a:latin typeface="Arial" panose="020B0604020202020204" pitchFamily="34" charset="0"/>
                <a:ea typeface="Aptos" panose="020B0004020202020204" pitchFamily="34" charset="0"/>
                <a:cs typeface="Arial" panose="020B0604020202020204" pitchFamily="34" charset="0"/>
              </a:rPr>
              <a:t>N/A</a:t>
            </a: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kern="100">
                <a:effectLst/>
                <a:latin typeface="Arial" panose="020B0604020202020204" pitchFamily="34" charset="0"/>
                <a:ea typeface="Calibri" panose="020F0502020204030204" pitchFamily="34" charset="0"/>
                <a:cs typeface="Arial" panose="020B0604020202020204" pitchFamily="34" charset="0"/>
              </a:rPr>
              <a:t>N/A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p>
          <a:p>
            <a:pPr marL="0" marR="0">
              <a:lnSpc>
                <a:spcPct val="107000"/>
              </a:lnSpc>
              <a:spcBef>
                <a:spcPts val="0"/>
              </a:spcBef>
              <a:spcAft>
                <a:spcPts val="0"/>
              </a:spcAft>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none" kern="100">
                <a:effectLst/>
                <a:latin typeface="Arial" panose="020B0604020202020204" pitchFamily="34" charset="0"/>
                <a:ea typeface="Calibri" panose="020F0502020204030204" pitchFamily="34" charset="0"/>
                <a:cs typeface="Arial" panose="020B0604020202020204" pitchFamily="34" charset="0"/>
              </a:rPr>
              <a:t>N/A</a:t>
            </a: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5BD536F-C925-CCF1-A57E-EB29BFF6FC5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739625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Let’s start today’s training by recognizing the complex interplay between substance use and child safety.</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First, it’s important that we (as treatment and child welfare professionals) recognize that recovery occurs within the context of relationships and for many of our shared clients, this will include their role as parents.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We also know that recovery from substance use may involve a lifelong or cyclical process that may include the potential for return to use or other forms of destabilization; and, while parental substance use alone does not warrant child welfare intervention, its associated impairments on parental functioning can lead to effects on child safety and family well-being.</a:t>
            </a:r>
          </a:p>
          <a:p>
            <a:endParaRPr lang="en-US" sz="1800" u="sng" kern="1200">
              <a:solidFill>
                <a:srgbClr val="000000"/>
              </a:solidFill>
              <a:effectLst/>
              <a:latin typeface="Arial" panose="020B0604020202020204" pitchFamily="34" charset="0"/>
              <a:ea typeface="+mn-ea"/>
              <a:cs typeface="Arial" panose="020B0604020202020204" pitchFamily="34" charset="0"/>
            </a:endParaRPr>
          </a:p>
          <a:p>
            <a:r>
              <a:rPr lang="en-US" u="sng" kern="1200">
                <a:solidFill>
                  <a:srgbClr val="000000"/>
                </a:solidFill>
                <a:effectLst/>
                <a:latin typeface="Arial" panose="020B0604020202020204" pitchFamily="34" charset="0"/>
                <a:ea typeface="+mn-ea"/>
              </a:rPr>
              <a:t>Additional Resources:</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Slide Citations: </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Script Citations: </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Full Citations:</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endParaRPr lang="en-US" sz="1800" u="sng" kern="1200">
              <a:solidFill>
                <a:srgbClr val="000000"/>
              </a:solidFill>
              <a:effectLst/>
              <a:latin typeface="Arial" panose="020B0604020202020204" pitchFamily="34" charset="0"/>
              <a:ea typeface="+mn-ea"/>
            </a:endParaRPr>
          </a:p>
          <a:p>
            <a:endParaRPr lang="en-US" sz="1800" u="sng" kern="1200">
              <a:solidFill>
                <a:srgbClr val="000000"/>
              </a:solidFill>
              <a:effectLst/>
              <a:latin typeface="Arial" panose="020B0604020202020204" pitchFamily="34" charset="0"/>
              <a:ea typeface="+mn-ea"/>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134299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Let’s now turn our attention to understanding current opioid use trends.</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30</a:t>
            </a:fld>
            <a:endParaRPr lang="en-US"/>
          </a:p>
        </p:txBody>
      </p:sp>
    </p:spTree>
    <p:extLst>
      <p:ext uri="{BB962C8B-B14F-4D97-AF65-F5344CB8AC3E}">
        <p14:creationId xmlns:p14="http://schemas.microsoft.com/office/powerpoint/2010/main" val="34131868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Like cannabis, it’s also important for treatment and child welfare professionals to have foundational knowledge and understanding regarding the different types of opioids affecting parents, children, and families across our communities. Here’s a helpful breakdown for you:</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Natural opioids (also technically referred to as opiates) are naturally derived medications—meaning nature produces the main ingredient, opium, which is extracted directly from the poppy plant. Examples of natural opiates include morphine, codeine, and thebaine (also known as paramorphine).</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Semisynthetic opioids rather are manufactured in laboratories by chemically processing natural opioids to produce the same effect. </a:t>
            </a:r>
            <a:r>
              <a:rPr lang="en-US">
                <a:effectLst/>
                <a:latin typeface="Arial" panose="020B0604020202020204" pitchFamily="34" charset="0"/>
                <a:ea typeface="Calibri" panose="020F0502020204030204" pitchFamily="34" charset="0"/>
                <a:cs typeface="Arial" panose="020B0604020202020204" pitchFamily="34" charset="0"/>
              </a:rPr>
              <a:t>Examples of semisynthetic opioids include oxycodone (brand names like OxyContin and Percocet), hydrocodone (brand names like Vicodin and Norco), hydromorphone (brand names like Dilaudid and Exalgo), as well as the illicit drug heroin—as it is made chemically from the natural opioid, morphine.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Synthetic opioids then differ from semisynthetic opioids in that they contain no natural opioid ingredients. Common synthetic opioids include buprenorphine, methadone, tramadol, and fentanyl.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lang="en-US" u="sng">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u="sng">
                <a:latin typeface="Arial" panose="020B0604020202020204" pitchFamily="34" charset="0"/>
                <a:ea typeface="Calibri" panose="020F0502020204030204" pitchFamily="34" charset="0"/>
                <a:cs typeface="Arial" panose="020B0604020202020204" pitchFamily="34" charset="0"/>
              </a:rPr>
              <a:t>Script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latin typeface="Arial" panose="020B0604020202020204" pitchFamily="34" charset="0"/>
              <a:ea typeface="Calibri" panose="020F0502020204030204" pitchFamily="34" charset="0"/>
              <a:cs typeface="Arial" panose="020B0604020202020204" pitchFamily="34" charset="0"/>
            </a:endParaRPr>
          </a:p>
          <a:p>
            <a:pPr>
              <a:defRPr/>
            </a:pPr>
            <a:r>
              <a:rPr lang="en-US" b="0" i="0">
                <a:solidFill>
                  <a:srgbClr val="242424"/>
                </a:solidFill>
                <a:effectLst/>
                <a:latin typeface="Arial" panose="020B0604020202020204" pitchFamily="34" charset="0"/>
                <a:cs typeface="Arial" panose="020B0604020202020204" pitchFamily="34" charset="0"/>
              </a:rPr>
              <a:t>(National Institute on Drug Abuse, 2024b)</a:t>
            </a:r>
            <a:endParaRPr lang="en-US" u="sng">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u="sng">
                <a:latin typeface="Arial" panose="020B0604020202020204" pitchFamily="34" charset="0"/>
                <a:ea typeface="Calibri" panose="020F0502020204030204" pitchFamily="34" charset="0"/>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242424"/>
                </a:solidFill>
                <a:effectLst/>
                <a:latin typeface="Arial" panose="020B0604020202020204" pitchFamily="34" charset="0"/>
                <a:cs typeface="Arial" panose="020B0604020202020204" pitchFamily="34" charset="0"/>
              </a:rPr>
              <a:t>(National Institute on Drug Abuse, 2024b)</a:t>
            </a:r>
            <a:endParaRPr lang="en-US">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u="sng">
                <a:latin typeface="Arial" panose="020B0604020202020204" pitchFamily="34" charset="0"/>
                <a:ea typeface="Calibri" panose="020F050202020403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242424"/>
                </a:solidFill>
                <a:effectLst/>
                <a:latin typeface="Arial" panose="020B0604020202020204" pitchFamily="34" charset="0"/>
                <a:cs typeface="Arial" panose="020B0604020202020204" pitchFamily="34" charset="0"/>
              </a:rPr>
              <a:t>National Institute on Drug Abuse. (2024b). </a:t>
            </a:r>
            <a:r>
              <a:rPr lang="en-US" i="1">
                <a:solidFill>
                  <a:srgbClr val="242424"/>
                </a:solidFill>
                <a:effectLst/>
                <a:latin typeface="Arial" panose="020B0604020202020204" pitchFamily="34" charset="0"/>
                <a:cs typeface="Arial" panose="020B0604020202020204" pitchFamily="34" charset="0"/>
              </a:rPr>
              <a:t>Opioids</a:t>
            </a:r>
            <a:r>
              <a:rPr lang="en-US" b="0" i="0">
                <a:solidFill>
                  <a:srgbClr val="242424"/>
                </a:solidFill>
                <a:effectLst/>
                <a:latin typeface="Arial" panose="020B0604020202020204" pitchFamily="34" charset="0"/>
                <a:cs typeface="Arial" panose="020B0604020202020204" pitchFamily="34" charset="0"/>
              </a:rPr>
              <a:t>. National Institutes of Health. </a:t>
            </a:r>
            <a:r>
              <a:rPr lang="en-US" b="0" i="0">
                <a:solidFill>
                  <a:srgbClr val="242424"/>
                </a:solidFill>
                <a:effectLst/>
                <a:latin typeface="Arial" panose="020B0604020202020204" pitchFamily="34" charset="0"/>
                <a:cs typeface="Arial" panose="020B0604020202020204" pitchFamily="34" charset="0"/>
                <a:hlinkClick r:id="rId3"/>
              </a:rPr>
              <a:t>https://nida.nih.gov/research-topics/opioids</a:t>
            </a:r>
            <a:r>
              <a:rPr lang="en-US" b="0" i="0">
                <a:solidFill>
                  <a:srgbClr val="242424"/>
                </a:solidFill>
                <a:effectLst/>
                <a:latin typeface="Arial" panose="020B0604020202020204" pitchFamily="34" charset="0"/>
                <a:cs typeface="Arial" panose="020B0604020202020204" pitchFamily="34" charset="0"/>
              </a:rPr>
              <a:t> </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78EEAF-30AD-4975-8265-C84D878B520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075608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pPr>
              <a:defRPr/>
            </a:pPr>
            <a:r>
              <a:rPr lang="en-US">
                <a:effectLst/>
                <a:latin typeface="Arial" panose="020B0604020202020204" pitchFamily="34" charset="0"/>
                <a:ea typeface="Calibri" panose="020F0502020204030204" pitchFamily="34" charset="0"/>
                <a:cs typeface="Arial" panose="020B0604020202020204" pitchFamily="34" charset="0"/>
              </a:rPr>
              <a:t>In addition to fentanyl, there are also a host of fentanyl analogs that are considered chemical alterations from the original synthetic opioid—meaning they are similar in chemical structure or pharmacologic effect yet are not identical (as depicted in these two examples—the top is fentanyl, and the bottom is the analog, Carfentanil).</a:t>
            </a:r>
          </a:p>
          <a:p>
            <a:pPr>
              <a:defRPr/>
            </a:pPr>
            <a:endParaRPr lang="en-US">
              <a:effectLst/>
              <a:latin typeface="Arial" panose="020B0604020202020204" pitchFamily="34" charset="0"/>
              <a:ea typeface="Calibri" panose="020F0502020204030204" pitchFamily="34" charset="0"/>
              <a:cs typeface="Arial" panose="020B0604020202020204" pitchFamily="34" charset="0"/>
            </a:endParaRPr>
          </a:p>
          <a:p>
            <a:pPr>
              <a:defRPr/>
            </a:pPr>
            <a:r>
              <a:rPr lang="en-US">
                <a:effectLst/>
                <a:latin typeface="Arial" panose="020B0604020202020204" pitchFamily="34" charset="0"/>
                <a:ea typeface="Calibri" panose="020F0502020204030204" pitchFamily="34" charset="0"/>
                <a:cs typeface="Arial" panose="020B0604020202020204" pitchFamily="34" charset="0"/>
              </a:rPr>
              <a:t>Potency rates vary across fentanyl and its various analogs, but current estimates indicate that:</a:t>
            </a:r>
          </a:p>
          <a:p>
            <a:pPr>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171450" indent="-171450">
              <a:buFont typeface="Arial" panose="020B0604020202020204" pitchFamily="34" charset="0"/>
              <a:buChar char="•"/>
              <a:defRPr/>
            </a:pPr>
            <a:r>
              <a:rPr lang="en-US">
                <a:effectLst/>
                <a:latin typeface="Arial" panose="020B0604020202020204" pitchFamily="34" charset="0"/>
                <a:ea typeface="Calibri" panose="020F0502020204030204" pitchFamily="34" charset="0"/>
                <a:cs typeface="Arial" panose="020B0604020202020204" pitchFamily="34" charset="0"/>
              </a:rPr>
              <a:t>Fentanyl is 100x more potent than morphine; yet</a:t>
            </a:r>
          </a:p>
          <a:p>
            <a:pPr marL="171450" indent="-171450">
              <a:buFont typeface="Arial" panose="020B0604020202020204" pitchFamily="34" charset="0"/>
              <a:buChar char="•"/>
              <a:defRPr/>
            </a:pPr>
            <a:r>
              <a:rPr lang="en-US">
                <a:effectLst/>
                <a:latin typeface="Arial" panose="020B0604020202020204" pitchFamily="34" charset="0"/>
                <a:ea typeface="Calibri" panose="020F0502020204030204" pitchFamily="34" charset="0"/>
                <a:cs typeface="Arial" panose="020B0604020202020204" pitchFamily="34" charset="0"/>
              </a:rPr>
              <a:t>Carfentanil (believed to be the most potent fentanyl analog in the US drug market) is estimated to be as high as 10,000x more potent than morphine, 100x more potent than fentanyl, and 50x more potent than heroin. </a:t>
            </a:r>
          </a:p>
          <a:p>
            <a:pPr marL="171450" indent="-171450">
              <a:buFontTx/>
              <a:buChar char="-"/>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indent="0">
              <a:buFontTx/>
              <a:buNone/>
              <a:defRPr/>
            </a:pPr>
            <a:r>
              <a:rPr lang="en-US">
                <a:effectLst/>
                <a:latin typeface="Arial" panose="020B0604020202020204" pitchFamily="34" charset="0"/>
                <a:ea typeface="Calibri" panose="020F0502020204030204" pitchFamily="34" charset="0"/>
                <a:cs typeface="Arial" panose="020B0604020202020204" pitchFamily="34" charset="0"/>
              </a:rPr>
              <a:t>Analogs are also harder to detect due to requiring specialized toxicology testing. </a:t>
            </a:r>
          </a:p>
          <a:p>
            <a:pPr marL="171450" indent="-171450">
              <a:buFontTx/>
              <a:buChar char="-"/>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defRPr/>
            </a:pPr>
            <a:r>
              <a:rPr lang="en-US" i="0">
                <a:effectLst/>
                <a:latin typeface="Arial" panose="020B0604020202020204" pitchFamily="34" charset="0"/>
                <a:ea typeface="Calibri" panose="020F0502020204030204" pitchFamily="34" charset="0"/>
                <a:cs typeface="Arial" panose="020B0604020202020204" pitchFamily="34" charset="0"/>
              </a:rPr>
              <a:t>(Centers for Disease Control and Prevention, 2023b)</a:t>
            </a:r>
          </a:p>
          <a:p>
            <a:pPr>
              <a:defRPr/>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i="0">
                <a:effectLst/>
                <a:latin typeface="Arial" panose="020B0604020202020204" pitchFamily="34" charset="0"/>
                <a:ea typeface="Calibri" panose="020F0502020204030204" pitchFamily="34" charset="0"/>
                <a:cs typeface="Arial" panose="020B0604020202020204" pitchFamily="34" charset="0"/>
              </a:rPr>
              <a:t>(Centers for Disease Control and Prevention, 2023b)</a:t>
            </a:r>
          </a:p>
          <a:p>
            <a:r>
              <a:rPr lang="en-US">
                <a:latin typeface="Arial" panose="020B0604020202020204" pitchFamily="34" charset="0"/>
                <a:ea typeface="Calibri" panose="020F0502020204030204" pitchFamily="34" charset="0"/>
                <a:cs typeface="Arial" panose="020B0604020202020204" pitchFamily="34" charset="0"/>
              </a:rPr>
              <a:t>(</a:t>
            </a:r>
            <a:r>
              <a:rPr lang="en-US" i="0">
                <a:effectLst/>
                <a:latin typeface="Arial" panose="020B0604020202020204" pitchFamily="34" charset="0"/>
                <a:ea typeface="Calibri" panose="020F0502020204030204" pitchFamily="34" charset="0"/>
                <a:cs typeface="Arial" panose="020B0604020202020204" pitchFamily="34" charset="0"/>
              </a:rPr>
              <a:t>U.S. Drug Enforcement Administration, </a:t>
            </a:r>
            <a:r>
              <a:rPr lang="en-US">
                <a:latin typeface="Arial" panose="020B0604020202020204" pitchFamily="34" charset="0"/>
                <a:ea typeface="Calibri" panose="020F0502020204030204" pitchFamily="34" charset="0"/>
                <a:cs typeface="Arial" panose="020B0604020202020204" pitchFamily="34" charset="0"/>
              </a:rPr>
              <a:t>2021)</a:t>
            </a:r>
          </a:p>
          <a:p>
            <a:r>
              <a:rPr lang="en-US" i="0">
                <a:effectLst/>
                <a:latin typeface="Arial" panose="020B0604020202020204" pitchFamily="34" charset="0"/>
                <a:ea typeface="Calibri" panose="020F0502020204030204" pitchFamily="34" charset="0"/>
                <a:cs typeface="Arial" panose="020B0604020202020204" pitchFamily="34" charset="0"/>
              </a:rPr>
              <a:t>(Johns Hopkins Bloomberg School of Public Health, 2022)</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endParaRPr lang="en-US">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Centers for Disease Control and Prevention. (2023b). </a:t>
            </a:r>
            <a:r>
              <a:rPr lang="en-US" i="1">
                <a:effectLst/>
                <a:latin typeface="Arial" panose="020B0604020202020204" pitchFamily="34" charset="0"/>
                <a:ea typeface="Calibri" panose="020F0502020204030204" pitchFamily="34" charset="0"/>
                <a:cs typeface="Arial" panose="020B0604020202020204" pitchFamily="34" charset="0"/>
              </a:rPr>
              <a:t>Opioid overdose</a:t>
            </a:r>
            <a:r>
              <a:rPr lang="en-US">
                <a:effectLst/>
                <a:latin typeface="Arial" panose="020B0604020202020204" pitchFamily="34" charset="0"/>
                <a:ea typeface="Calibri" panose="020F0502020204030204" pitchFamily="34" charset="0"/>
                <a:cs typeface="Arial" panose="020B0604020202020204" pitchFamily="34" charset="0"/>
              </a:rPr>
              <a:t>. National Center for Injury Prevention and Control, U.S. Department of Health and Human Services.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https://www.cdc.gov/drugoverdose/deaths/opioid-overdose.html#synthetic</a:t>
            </a:r>
            <a:r>
              <a:rPr lang="es-ES">
                <a:effectLst/>
                <a:latin typeface="Arial" panose="020B0604020202020204" pitchFamily="34" charset="0"/>
                <a:ea typeface="Calibri" panose="020F0502020204030204" pitchFamily="34" charset="0"/>
                <a:cs typeface="Arial" panose="020B0604020202020204" pitchFamily="34" charset="0"/>
              </a:rPr>
              <a:t> </a:t>
            </a:r>
          </a:p>
          <a:p>
            <a:endParaRPr lang="es-E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U.S. Drug Enforcement Administration. (2021b). </a:t>
            </a:r>
            <a:r>
              <a:rPr lang="en-US" i="1">
                <a:effectLst/>
                <a:latin typeface="Arial" panose="020B0604020202020204" pitchFamily="34" charset="0"/>
                <a:ea typeface="Calibri" panose="020F0502020204030204" pitchFamily="34" charset="0"/>
                <a:cs typeface="Arial" panose="020B0604020202020204" pitchFamily="34" charset="0"/>
              </a:rPr>
              <a:t>Facts about fentanyl</a:t>
            </a:r>
            <a:r>
              <a:rPr lang="en-US">
                <a:effectLst/>
                <a:latin typeface="Arial" panose="020B0604020202020204" pitchFamily="34" charset="0"/>
                <a:ea typeface="Calibri" panose="020F0502020204030204" pitchFamily="34" charset="0"/>
                <a:cs typeface="Arial" panose="020B0604020202020204" pitchFamily="34" charset="0"/>
              </a:rPr>
              <a:t>. U.S. Department of Justice.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4"/>
              </a:rPr>
              <a:t>https://www.dea.gov/resources/facts-about-fentanyl</a:t>
            </a:r>
            <a:endPar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endParaRPr>
          </a:p>
          <a:p>
            <a:endParaRPr lang="en-US" u="sng">
              <a:solidFill>
                <a:srgbClr val="0563C1"/>
              </a:solidFill>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Johns Hopkins Bloomberg School of Public Health. (2022). </a:t>
            </a:r>
            <a:r>
              <a:rPr lang="en-US" i="1">
                <a:effectLst/>
                <a:latin typeface="Arial" panose="020B0604020202020204" pitchFamily="34" charset="0"/>
                <a:ea typeface="Calibri" panose="020F0502020204030204" pitchFamily="34" charset="0"/>
                <a:cs typeface="Arial" panose="020B0604020202020204" pitchFamily="34" charset="0"/>
              </a:rPr>
              <a:t>Fentanyl 101: What everyone should know</a:t>
            </a:r>
            <a:r>
              <a:rPr lang="en-US">
                <a:effectLst/>
                <a:latin typeface="Arial" panose="020B0604020202020204" pitchFamily="34" charset="0"/>
                <a:ea typeface="Calibri" panose="020F0502020204030204" pitchFamily="34" charset="0"/>
                <a:cs typeface="Arial" panose="020B0604020202020204" pitchFamily="34" charset="0"/>
              </a:rPr>
              <a:t>. </a:t>
            </a:r>
            <a:r>
              <a:rPr lang="es-E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5"/>
              </a:rPr>
              <a:t>https://opioidprinciples.jhsph.edu/fentanyl-101-what-everyone-should-know/</a:t>
            </a:r>
            <a:endParaRPr lang="en-US">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CEA44E-77D1-4ACB-B4AF-770395ABA5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53761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634FA-CF96-E656-91F4-1A8B49CB1F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C1B67E-3651-13C4-2C32-8D8AC37BF2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A00921-4788-C92C-FB3F-81E37FF24C5F}"/>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Communities across the country are experiencing a rise in illegally made fentanyl (and its various analogs). In comparison to other less potent opioids, fentanyl is easier to produce and therefore a more cost-effective option for suppliers. Fentanyl in the U.S. drug market primarily originates from Mexico and China and comes in various forms such as powders, nasal sprays, or pressed into pills to mimic the look of prescription opioids.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There is also increasingly more evidence pointing to a new supply strategy where suppliers are knowingly mixing fentanyl with other drugs such as heroin, cocaine, and methamphetamine to stretch their products thereby increasing their profits. This intentional contamination presents a significant public health risk for users including accidental overdose and death. </a:t>
            </a:r>
          </a:p>
          <a:p>
            <a:endParaRPr lang="en-US" i="0">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Calibri" panose="020F0502020204030204" pitchFamily="34" charset="0"/>
                <a:cs typeface="Arial" panose="020B0604020202020204" pitchFamily="34" charset="0"/>
              </a:rPr>
              <a:t>(Johns Hopkins Bloomberg School of Public Health, 2022)</a:t>
            </a:r>
            <a:endParaRPr lang="en-US" b="0" i="0">
              <a:solidFill>
                <a:srgbClr val="000000"/>
              </a:solidFill>
              <a:effectLst/>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Calibri" panose="020F0502020204030204" pitchFamily="34" charset="0"/>
                <a:cs typeface="Arial" panose="020B0604020202020204" pitchFamily="34" charset="0"/>
              </a:rPr>
              <a:t>(Johns Hopkins Bloomberg School of Public Health, 2022)</a:t>
            </a:r>
            <a:endParaRPr lang="en-US" b="0" i="0">
              <a:solidFill>
                <a:srgbClr val="000000"/>
              </a:solidFill>
              <a:effectLst/>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Calibri" panose="020F0502020204030204" pitchFamily="34" charset="0"/>
              <a:cs typeface="Arial" panose="020B0604020202020204" pitchFamily="34" charset="0"/>
            </a:endParaRPr>
          </a:p>
          <a:p>
            <a:pPr>
              <a:defRPr/>
            </a:pPr>
            <a:r>
              <a:rPr lang="en-US">
                <a:effectLst/>
                <a:latin typeface="Arial" panose="020B0604020202020204" pitchFamily="34" charset="0"/>
                <a:ea typeface="Calibri" panose="020F0502020204030204" pitchFamily="34" charset="0"/>
                <a:cs typeface="Arial" panose="020B0604020202020204" pitchFamily="34" charset="0"/>
              </a:rPr>
              <a:t>Johns Hopkins Bloomberg School of Public Health. (2022). </a:t>
            </a:r>
            <a:r>
              <a:rPr lang="en-US" i="1">
                <a:effectLst/>
                <a:latin typeface="Arial" panose="020B0604020202020204" pitchFamily="34" charset="0"/>
                <a:ea typeface="Calibri" panose="020F0502020204030204" pitchFamily="34" charset="0"/>
                <a:cs typeface="Arial" panose="020B0604020202020204" pitchFamily="34" charset="0"/>
              </a:rPr>
              <a:t>Fentanyl 101: What everyone should know</a:t>
            </a:r>
            <a:r>
              <a:rPr lang="en-US">
                <a:effectLst/>
                <a:latin typeface="Arial" panose="020B0604020202020204" pitchFamily="34" charset="0"/>
                <a:ea typeface="Calibri" panose="020F0502020204030204" pitchFamily="34" charset="0"/>
                <a:cs typeface="Arial" panose="020B0604020202020204" pitchFamily="34" charset="0"/>
              </a:rPr>
              <a:t>. </a:t>
            </a:r>
            <a:r>
              <a:rPr lang="es-ES" u="sng">
                <a:solidFill>
                  <a:srgbClr val="0563C1"/>
                </a:solidFill>
                <a:latin typeface="Arial" panose="020B0604020202020204" pitchFamily="34" charset="0"/>
                <a:ea typeface="Calibri" panose="020F0502020204030204" pitchFamily="34" charset="0"/>
                <a:cs typeface="Arial" panose="020B0604020202020204" pitchFamily="34" charset="0"/>
                <a:hlinkClick r:id="rId3"/>
              </a:rPr>
              <a:t>https://opioidprinciples.jhsph.edu/fentanyl-101-what-everyone-should-know/</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FA21BEA3-B9ED-6976-FD71-4754EC94E44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415501-EF9C-476D-8199-C8923C9A63C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40342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An emerging threat contributing significantly to current opioid overdose data includes the deadly combination of fentanyl mixed with xylazine. Xylazine (often referred to by its street names, tranq or tranq dope) is approved by the FDA for veterinary use in large animals such as horses, cattle, and other large non-human mammals.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Fentanyl combined with xylazine has emerged on the illegal drug market in recent years with detection now in every state and according to recent data released by the CDC has experienced a 276% increase in its monthly percentage of overdose-related deaths up from 2.9 to 10.9%.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These alarming figures prompted the White House to use executive designation authority for the first time in U.S. history declaring fentanyl combined with xylazine an emerging threat, with the Office of National Drug Control Policy (ONDCP) issuing a National Response Plan committing to six pillars of action: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Testing;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Drug Collection;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Evidence-Based Prevention, Harm Reduction, and Treatment;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Supply Reduction;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Scheduling; 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Research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Additional Resources:</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N/A</a:t>
            </a:r>
            <a:endParaRPr kumimoji="0" lang="en-US" sz="1200" b="0" i="0" u="none" strike="noStrike" kern="1000" cap="none" spc="0" normalizeH="0" baseline="0" noProof="0">
              <a:ln>
                <a:noFill/>
              </a:ln>
              <a:solidFill>
                <a:srgbClr val="000000"/>
              </a:solidFill>
              <a:effectLst/>
              <a:uLnTx/>
              <a:uFillTx/>
              <a:latin typeface="Arial" panose="020B0604020202020204" pitchFamily="34" charset="0"/>
              <a:ea typeface="Segoe UI" panose="020B0502040204020203"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Slide Citation:</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(The White House, 2023)</a:t>
            </a: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Script Citation: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(The White House, 2023)</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Full Citations:</a:t>
            </a:r>
            <a:endParaRPr kumimoji="0" lang="en-US" sz="1200" b="0" i="0" u="sng"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The White House. (2023). </a:t>
            </a:r>
            <a:r>
              <a:rPr kumimoji="0" lang="en-US" sz="12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Fact sheet: In continued fight against overdose epidemic, the White House releases national response plan to address the emerging threat of fentanyl combined with xylazine</a:t>
            </a: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1200" b="0" i="0" u="sng" strike="noStrike" kern="1200" cap="none" spc="0" normalizeH="0" baseline="0" noProof="0">
                <a:ln>
                  <a:noFill/>
                </a:ln>
                <a:solidFill>
                  <a:srgbClr val="0563C1"/>
                </a:solidFill>
                <a:effectLst/>
                <a:uLnTx/>
                <a:uFillTx/>
                <a:latin typeface="Arial" panose="020B0604020202020204" pitchFamily="34" charset="0"/>
                <a:ea typeface="Calibri" panose="020F0502020204030204" pitchFamily="34" charset="0"/>
                <a:cs typeface="Arial" panose="020B0604020202020204" pitchFamily="34" charset="0"/>
                <a:hlinkClick r:id="rId3"/>
              </a:rPr>
              <a:t>https://www.whitehouse.gov/briefing-room/statements-releases/2023/07/11/fact-sheet-in-continued-fight-against-overdose-epidemic-the-white-house-releases-national-response-plan-to-address-the-emerging-threat-of-fentanyl-combined-with-xylazine/</a:t>
            </a: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75094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As treatment and child welfare professionals, we all play an important role in raising awareness among parents, children and families about the dangers of opioids including the risk of overdose. This begins with our own understanding of the factors that can increase a person’s risk of overdosing. These include: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Changes in tolerance levels from periods of abstinence including medical supervised withdrawal, inpatient hospitalization, or incarceration;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Mixing opioids with respiratory depressants or “downers” such as alcohol or benzodiazepines;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Mixing opioids with stimulants such as cocaine or methamphetamine;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Having chronic health conditions such as cardiovascular or respiratory diseases; 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Lastly, a history of past overdoses including acute intoxication or accidental poisoning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Additional Resources:</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N/A</a:t>
            </a:r>
            <a:endParaRPr kumimoji="0" lang="en-US" sz="1200" b="0" i="0" u="none" strike="noStrike" kern="1000" cap="none" spc="0" normalizeH="0" baseline="0" noProof="0">
              <a:ln>
                <a:noFill/>
              </a:ln>
              <a:solidFill>
                <a:srgbClr val="000000"/>
              </a:solidFill>
              <a:effectLst/>
              <a:uLnTx/>
              <a:uFillTx/>
              <a:latin typeface="Arial" panose="020B0604020202020204" pitchFamily="34" charset="0"/>
              <a:ea typeface="Segoe UI" panose="020B0502040204020203"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Slide Citation:</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(Substance Abuse and Mental Health Services Administration, 2023e)</a:t>
            </a:r>
            <a:endPar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Script Citation: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(Substance Abuse and Mental Health Services Administration, 2023e)</a:t>
            </a: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Full Citations:</a:t>
            </a:r>
            <a:endParaRPr kumimoji="0" lang="en-US" sz="1200" b="0" i="0" u="sng"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Substance Abuse and Mental Health Services Administration. (2023e). </a:t>
            </a:r>
            <a:r>
              <a:rPr kumimoji="0" lang="en-US" sz="12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SAMHSA overdose prevention and response toolkit</a:t>
            </a: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Publication No. PEP23-03-00-001. U.S. Department of Health and Human Services. </a:t>
            </a:r>
            <a:r>
              <a:rPr kumimoji="0" lang="en-US" sz="1200" b="0" i="0" u="sng" strike="noStrike" kern="1200" cap="none" spc="0" normalizeH="0" baseline="0" noProof="0">
                <a:ln>
                  <a:noFill/>
                </a:ln>
                <a:solidFill>
                  <a:srgbClr val="0563C1"/>
                </a:solidFill>
                <a:effectLst/>
                <a:uLnTx/>
                <a:uFillTx/>
                <a:latin typeface="Arial" panose="020B0604020202020204" pitchFamily="34" charset="0"/>
                <a:ea typeface="Calibri" panose="020F0502020204030204" pitchFamily="34" charset="0"/>
                <a:cs typeface="Arial" panose="020B0604020202020204" pitchFamily="34" charset="0"/>
                <a:hlinkClick r:id="rId3"/>
              </a:rPr>
              <a:t>https://www.samhsa.gov/resource/ebp/opioid-overdose-prevention-toolkit</a:t>
            </a: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6005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62727B-7B14-65C1-D7C8-2DE2183BF1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F06071-9375-00BF-A650-17A047AD58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7511E6-16BA-3368-5B67-EB64F3E94C3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In our work with parents, children, and families it is also important that we can recognize the signs and symptoms of an opioid overdose as a critical first step to administering life saving measures. If you observe someone exhibiting unconsciousness, slow or shallow breathing, faint heartbeat, vomiting, inability to speak, restricted pupils, limp arms and legs, pale skin, purple or blueish coloring of the lips or fingernails—it is imperative that you call 9-1-1 immediately and follow any specific overdose-related protocols as outlined by your agency or organization. </a:t>
            </a: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Additional Resources:</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kumimoji="0" lang="en-US" sz="1200" b="0" i="0" u="none" strike="noStrike" kern="1000" cap="none" spc="0" normalizeH="0" baseline="0" noProof="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Slide Citation:</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(Substance Abuse and Mental Health Services Administration, 2023e)</a:t>
            </a:r>
            <a:endPar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Script Citation: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(Substance Abuse and Mental Health Services Administration, 2023e)</a:t>
            </a: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Full Citations:</a:t>
            </a:r>
            <a:endParaRPr kumimoji="0" lang="en-US" sz="1200" b="0" i="0" u="sng"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Substance Abuse and Mental Health Services Administration. (2023e). </a:t>
            </a:r>
            <a:r>
              <a:rPr kumimoji="0" lang="en-US" sz="12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SAMHSA overdose prevention and response toolkit</a:t>
            </a: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Publication No. PEP23-03-00-001. U.S. Department of Health and Human Services. </a:t>
            </a:r>
            <a:r>
              <a:rPr kumimoji="0" lang="en-US" sz="1200" b="0" i="0" u="sng" strike="noStrike" kern="1200" cap="none" spc="0" normalizeH="0" baseline="0" noProof="0">
                <a:ln>
                  <a:noFill/>
                </a:ln>
                <a:solidFill>
                  <a:srgbClr val="0563C1"/>
                </a:solidFill>
                <a:effectLst/>
                <a:uLnTx/>
                <a:uFillTx/>
                <a:latin typeface="Arial" panose="020B0604020202020204" pitchFamily="34" charset="0"/>
                <a:ea typeface="Calibri" panose="020F0502020204030204" pitchFamily="34" charset="0"/>
                <a:cs typeface="Arial" panose="020B0604020202020204" pitchFamily="34" charset="0"/>
                <a:hlinkClick r:id="rId3"/>
              </a:rPr>
              <a:t>https://www.samhsa.gov/resource/ebp/opioid-overdose-prevention-toolkit</a:t>
            </a: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2BF5E3C-B727-3AE1-9D67-2E094F725ED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7C4503-4A42-4DD1-9385-6E49EBCEAC6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05144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Now to help put this all into perspective, we pulled together comparison data from the National Institute on Drug Abuse. In year 2022 alone, there were 107,941 total drug-involved overdose deaths with:</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81,806 involving any opioid (with more than 70% of these deaths occurring in males);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73,838 involving synthetic opioids (other than methadone, primarily fentanyl); </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14,716 involving prescription opioids (with more than 56% of these deaths involving the combination of prescription and synthetic opioids other than methadone, primarily fentanyl); and</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5,871 involving heroin (with nearly 80% of these deaths involving the combination of synthetic opioids, primarily fentanyl).</a:t>
            </a:r>
          </a:p>
          <a:p>
            <a:endParaRPr lang="en-US">
              <a:latin typeface="Arial" panose="020B060402020202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a:lnSpc>
                <a:spcPct val="107000"/>
              </a:lnSpc>
            </a:pPr>
            <a:endParaRPr lang="en-US" u="sng" kern="100">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kern="100">
                <a:effectLst/>
                <a:latin typeface="Arial" panose="020B0604020202020204" pitchFamily="34" charset="0"/>
                <a:ea typeface="Calibri" panose="020F0502020204030204" pitchFamily="34" charset="0"/>
                <a:cs typeface="Arial" panose="020B0604020202020204" pitchFamily="34" charset="0"/>
              </a:rPr>
              <a:t>N/A</a:t>
            </a: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Calibri" panose="020F0502020204030204" pitchFamily="34" charset="0"/>
                <a:cs typeface="Arial" panose="020B0604020202020204" pitchFamily="34" charset="0"/>
              </a:rPr>
              <a:t>(</a:t>
            </a:r>
            <a:r>
              <a:rPr lang="en-US">
                <a:latin typeface="Arial" panose="020B0604020202020204" pitchFamily="34" charset="0"/>
                <a:ea typeface="Calibri" panose="020F0502020204030204" pitchFamily="34" charset="0"/>
                <a:cs typeface="Arial" panose="020B0604020202020204" pitchFamily="34" charset="0"/>
              </a:rPr>
              <a:t>National Institute on Drug Abuse, 2024a)</a:t>
            </a:r>
            <a:endPar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Calibri" panose="020F0502020204030204" pitchFamily="34" charset="0"/>
                <a:cs typeface="Arial" panose="020B0604020202020204" pitchFamily="34" charset="0"/>
              </a:rPr>
              <a:t>(</a:t>
            </a:r>
            <a:r>
              <a:rPr lang="en-US">
                <a:latin typeface="Arial" panose="020B0604020202020204" pitchFamily="34" charset="0"/>
                <a:ea typeface="Calibri" panose="020F0502020204030204" pitchFamily="34" charset="0"/>
                <a:cs typeface="Arial" panose="020B0604020202020204" pitchFamily="34" charset="0"/>
              </a:rPr>
              <a:t>National Institute on Drug Abuse, 2024a)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200">
              <a:latin typeface="Arial" panose="020B0604020202020204" pitchFamily="34" charset="0"/>
              <a:ea typeface="Calibri" panose="020F0502020204030204" pitchFamily="34" charset="0"/>
              <a:cs typeface="Arial" panose="020B0604020202020204" pitchFamily="34" charset="0"/>
            </a:endParaRPr>
          </a:p>
          <a:p>
            <a:pPr>
              <a:defRPr/>
            </a:pPr>
            <a:r>
              <a:rPr lang="en-US">
                <a:effectLst/>
                <a:latin typeface="Arial" panose="020B0604020202020204" pitchFamily="34" charset="0"/>
                <a:ea typeface="Calibri" panose="020F0502020204030204" pitchFamily="34" charset="0"/>
                <a:cs typeface="Arial" panose="020B0604020202020204" pitchFamily="34" charset="0"/>
              </a:rPr>
              <a:t>National Institute on Drug Abuse. (2024a). </a:t>
            </a:r>
            <a:r>
              <a:rPr lang="en-US" i="1">
                <a:effectLst/>
                <a:latin typeface="Arial" panose="020B0604020202020204" pitchFamily="34" charset="0"/>
                <a:ea typeface="Calibri" panose="020F0502020204030204" pitchFamily="34" charset="0"/>
                <a:cs typeface="Arial" panose="020B0604020202020204" pitchFamily="34" charset="0"/>
              </a:rPr>
              <a:t>Drug overdose death rates.</a:t>
            </a:r>
            <a:r>
              <a:rPr lang="en-US">
                <a:effectLst/>
                <a:latin typeface="Arial" panose="020B0604020202020204" pitchFamily="34" charset="0"/>
                <a:ea typeface="Calibri" panose="020F0502020204030204" pitchFamily="34" charset="0"/>
                <a:cs typeface="Arial" panose="020B0604020202020204" pitchFamily="34" charset="0"/>
              </a:rPr>
              <a:t> National Institutes of Health, U.S. Department of Health and Human Services.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https://nida.nih.gov/research-topics/trends-statistics/overdose-death-rates</a:t>
            </a:r>
            <a:r>
              <a:rPr lang="en-US">
                <a:effectLst/>
                <a:latin typeface="Arial" panose="020B0604020202020204" pitchFamily="34" charset="0"/>
                <a:ea typeface="Calibri" panose="020F0502020204030204" pitchFamily="34" charset="0"/>
                <a:cs typeface="Arial" panose="020B0604020202020204" pitchFamily="34" charset="0"/>
              </a:rPr>
              <a:t> </a:t>
            </a:r>
            <a:endParaRPr lang="en-US" i="0" kern="1200">
              <a:effectLst/>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501437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Here we have data from the National Center for Fatality Review and Prevention which collects information about opioid-related deaths in the National Fatality Review Case Reporting System (or NFR-CRS). The data points being highlighted span from 2018-2022 and include 985 deaths from opioid ingestion for children and adolescents ages 1-17. Of these deaths:</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63% involved prescription opioids including in combination with fentanyl;</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44% involved illegally made fentanyl including fentanyl analogs; while</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7% involved heroin.</a:t>
            </a:r>
          </a:p>
          <a:p>
            <a:pPr marL="171450" indent="-171450">
              <a:buFontTx/>
              <a:buChar char="-"/>
            </a:pPr>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In terms of age breakdown:</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Adolescents ages 15-17 made up 67% of the opioid-related deaths;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Followed by infants and toddlers ages 1-4 at 21%;</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Youth ages 10-14 at 10%; and</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Children ages 5-9 at 2%.</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Further environmental analysis included:</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93% of opioid-related deaths occurred in response to accidental overdose/acute intoxication (with 5% attributed to intentional poisoning);</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64% of these deaths occurred at home whereas 13% occurred at a friend’s house; and</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46% were coded as urban, followed by 41% suburban, and 13% rural.</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p>
          <a:p>
            <a:endParaRPr lang="en-US" u="sng">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a:t>
            </a:r>
          </a:p>
          <a:p>
            <a:endParaRPr lang="en-US" u="sng">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(National Center for Fatality Review and Prevention, 2024)</a:t>
            </a:r>
            <a:endParaRPr lang="en-US" u="sng">
              <a:latin typeface="Arial" panose="020B0604020202020204" pitchFamily="34" charset="0"/>
              <a:cs typeface="Arial" panose="020B0604020202020204" pitchFamily="34" charset="0"/>
            </a:endParaRPr>
          </a:p>
          <a:p>
            <a:endParaRPr lang="en-US" u="sng">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Script Citation:</a:t>
            </a:r>
          </a:p>
          <a:p>
            <a:endParaRPr lang="en-US" u="sng">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(National Center for Fatality Review and Prevention, 2024)</a:t>
            </a:r>
            <a:endParaRPr lang="en-US" u="sng">
              <a:latin typeface="Arial" panose="020B0604020202020204" pitchFamily="34" charset="0"/>
              <a:cs typeface="Arial" panose="020B0604020202020204" pitchFamily="34" charset="0"/>
            </a:endParaRPr>
          </a:p>
          <a:p>
            <a:endParaRPr lang="en-US" u="sng">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Full Citations:</a:t>
            </a:r>
          </a:p>
          <a:p>
            <a:endParaRPr lang="en-US" u="sng">
              <a:latin typeface="Arial" panose="020B0604020202020204" pitchFamily="34" charset="0"/>
              <a:cs typeface="Arial" panose="020B0604020202020204" pitchFamily="34" charset="0"/>
            </a:endParaRPr>
          </a:p>
          <a:p>
            <a:r>
              <a:rPr lang="en-US" b="0" i="0">
                <a:solidFill>
                  <a:srgbClr val="242424"/>
                </a:solidFill>
                <a:effectLst/>
                <a:latin typeface="Arial" panose="020B0604020202020204" pitchFamily="34" charset="0"/>
                <a:cs typeface="Arial" panose="020B0604020202020204" pitchFamily="34" charset="0"/>
              </a:rPr>
              <a:t>National Center for Fatality Review and Prevention. (2024). </a:t>
            </a:r>
            <a:r>
              <a:rPr lang="en-US" b="0" i="1">
                <a:solidFill>
                  <a:srgbClr val="242424"/>
                </a:solidFill>
                <a:effectLst/>
                <a:latin typeface="Arial" panose="020B0604020202020204" pitchFamily="34" charset="0"/>
                <a:cs typeface="Arial" panose="020B0604020202020204" pitchFamily="34" charset="0"/>
              </a:rPr>
              <a:t>Opioid-related deaths in children ages 1 to 17.</a:t>
            </a:r>
            <a:r>
              <a:rPr lang="en-US" b="0" i="0">
                <a:solidFill>
                  <a:srgbClr val="242424"/>
                </a:solidFill>
                <a:effectLst/>
                <a:latin typeface="Arial" panose="020B0604020202020204" pitchFamily="34" charset="0"/>
                <a:cs typeface="Arial" panose="020B0604020202020204" pitchFamily="34" charset="0"/>
              </a:rPr>
              <a:t> </a:t>
            </a:r>
            <a:r>
              <a:rPr lang="en-US" b="0" i="0">
                <a:solidFill>
                  <a:srgbClr val="242424"/>
                </a:solidFill>
                <a:effectLst/>
                <a:latin typeface="Arial" panose="020B0604020202020204" pitchFamily="34" charset="0"/>
                <a:cs typeface="Arial" panose="020B0604020202020204" pitchFamily="34" charset="0"/>
                <a:hlinkClick r:id="rId3"/>
              </a:rPr>
              <a:t>https://ncfrp.org/center-resources/quick-looks/opioid-related-deaths-in-children-ages-1-to-17/</a:t>
            </a:r>
            <a:r>
              <a:rPr lang="en-US" b="0" i="0">
                <a:solidFill>
                  <a:srgbClr val="242424"/>
                </a:solidFill>
                <a:effectLst/>
                <a:latin typeface="Arial" panose="020B0604020202020204" pitchFamily="34" charset="0"/>
                <a:cs typeface="Arial" panose="020B0604020202020204" pitchFamily="34" charset="0"/>
              </a:rPr>
              <a:t> </a:t>
            </a:r>
            <a:endParaRPr lang="en-US" u="sng">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038167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31021-8320-AA2D-9D6B-CD6DA14B8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5A26AA-738C-453E-EF6E-43EEE8677C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A7F887-0302-DEF7-2993-216F34B42E3E}"/>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As we’ve seen from the data, opioids carry a high potential for misuse or abuse including overdose and death.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To help put this all into perspective, the results from the 2022 National Survey on Drug Use and Health found: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effectLst/>
                <a:latin typeface="Arial" panose="020B0604020202020204" pitchFamily="34" charset="0"/>
                <a:ea typeface="Calibri" panose="020F0502020204030204" pitchFamily="34" charset="0"/>
                <a:cs typeface="Arial" panose="020B0604020202020204" pitchFamily="34" charset="0"/>
              </a:rPr>
              <a:t>8.5 million people aged 12 or older misused prescription pain medication in the past year (with 406k of those being adolescents aged 12-17);</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effectLst/>
                <a:latin typeface="Arial" panose="020B0604020202020204" pitchFamily="34" charset="0"/>
                <a:ea typeface="Calibri" panose="020F0502020204030204" pitchFamily="34" charset="0"/>
                <a:cs typeface="Arial" panose="020B0604020202020204" pitchFamily="34" charset="0"/>
              </a:rPr>
              <a:t>Of the 8.5 million who misused prescription pain medication in the past year, 44.6% obtained access through a friend or relative’s unused prescription (including being given, purchasing, or taking them without asking);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effectLst/>
                <a:latin typeface="Arial" panose="020B0604020202020204" pitchFamily="34" charset="0"/>
                <a:ea typeface="Calibri" panose="020F0502020204030204" pitchFamily="34" charset="0"/>
                <a:cs typeface="Arial" panose="020B0604020202020204" pitchFamily="34" charset="0"/>
              </a:rPr>
              <a:t>Additionally, hydrocodone products (generic and name brand) were the most misused prescription pain medication at 45.1%, followed by oxycodone at 30.7% and codeine at 22.2%; this is important information to note as these traditionally are the most commonly prescribed opioids in the healthcare setting which adds to the potential for misuse.</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u="sng">
                <a:effectLst/>
                <a:latin typeface="Arial" panose="020B0604020202020204" pitchFamily="34" charset="0"/>
                <a:ea typeface="Calibri" panose="020F0502020204030204" pitchFamily="34" charset="0"/>
                <a:cs typeface="Arial" panose="020B0604020202020204" pitchFamily="34" charset="0"/>
              </a:rPr>
              <a:t>Additional Resource:</a:t>
            </a:r>
          </a:p>
          <a:p>
            <a:pPr marR="0" lvl="0" algn="l" defTabSz="914400" rtl="0" eaLnBrk="1" fontAlgn="auto" latinLnBrk="0" hangingPunct="1">
              <a:lnSpc>
                <a:spcPct val="100000"/>
              </a:lnSpc>
              <a:spcBef>
                <a:spcPts val="0"/>
              </a:spcBef>
              <a:spcAft>
                <a:spcPts val="0"/>
              </a:spcAft>
              <a:buClrTx/>
              <a:buSzTx/>
              <a:tabLst/>
              <a:defRPr/>
            </a:pPr>
            <a:endParaRPr lang="en-US" u="sng">
              <a:effectLst/>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u="none">
                <a:effectLst/>
                <a:latin typeface="Arial" panose="020B0604020202020204" pitchFamily="34" charset="0"/>
                <a:ea typeface="Calibri" panose="020F0502020204030204" pitchFamily="34" charset="0"/>
                <a:cs typeface="Arial" panose="020B0604020202020204" pitchFamily="34" charset="0"/>
              </a:rPr>
              <a:t>N/A</a:t>
            </a:r>
            <a:endParaRPr lang="en-US" u="sng">
              <a:effectLst/>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endParaRPr lang="en-US" u="sng">
              <a:effectLst/>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u="sng">
                <a:effectLst/>
                <a:latin typeface="Arial" panose="020B0604020202020204" pitchFamily="34" charset="0"/>
                <a:ea typeface="Calibri" panose="020F0502020204030204" pitchFamily="34" charset="0"/>
                <a:cs typeface="Arial" panose="020B0604020202020204" pitchFamily="34" charset="0"/>
              </a:rPr>
              <a:t>Slide Citation:</a:t>
            </a:r>
          </a:p>
          <a:p>
            <a:pPr marR="0" lvl="0" algn="l" defTabSz="914400" rtl="0" eaLnBrk="1" fontAlgn="auto" latinLnBrk="0" hangingPunct="1">
              <a:lnSpc>
                <a:spcPct val="100000"/>
              </a:lnSpc>
              <a:spcBef>
                <a:spcPts val="0"/>
              </a:spcBef>
              <a:spcAft>
                <a:spcPts val="0"/>
              </a:spcAft>
              <a:buClrTx/>
              <a:buSzTx/>
              <a:tabLst/>
              <a:defRPr/>
            </a:pPr>
            <a:endParaRPr lang="en-US" u="sng">
              <a:latin typeface="Arial" panose="020B0604020202020204" pitchFamily="34" charset="0"/>
              <a:ea typeface="Calibri" panose="020F0502020204030204" pitchFamily="34" charset="0"/>
              <a:cs typeface="Arial" panose="020B0604020202020204" pitchFamily="34" charset="0"/>
            </a:endParaRPr>
          </a:p>
          <a:p>
            <a:pPr>
              <a:defRPr/>
            </a:pPr>
            <a:r>
              <a:rPr lang="en-US" b="0" i="0">
                <a:solidFill>
                  <a:srgbClr val="242424"/>
                </a:solidFill>
                <a:effectLst/>
                <a:latin typeface="Arial" panose="020B0604020202020204" pitchFamily="34" charset="0"/>
                <a:cs typeface="Arial" panose="020B0604020202020204" pitchFamily="34" charset="0"/>
              </a:rPr>
              <a:t>(Substance Abuse and Mental Health Services Administration, 2023b)</a:t>
            </a:r>
            <a:endParaRPr lang="en-US" u="sng">
              <a:effectLst/>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endParaRPr lang="en-US">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u="sng">
                <a:effectLst/>
                <a:latin typeface="Arial" panose="020B0604020202020204" pitchFamily="34" charset="0"/>
                <a:ea typeface="Calibri" panose="020F0502020204030204" pitchFamily="34" charset="0"/>
                <a:cs typeface="Arial" panose="020B0604020202020204" pitchFamily="34" charset="0"/>
              </a:rPr>
              <a:t>Script Citation:</a:t>
            </a:r>
          </a:p>
          <a:p>
            <a:pPr marR="0" lvl="0" algn="l" defTabSz="914400" rtl="0" eaLnBrk="1" fontAlgn="auto" latinLnBrk="0" hangingPunct="1">
              <a:lnSpc>
                <a:spcPct val="100000"/>
              </a:lnSpc>
              <a:spcBef>
                <a:spcPts val="0"/>
              </a:spcBef>
              <a:spcAft>
                <a:spcPts val="0"/>
              </a:spcAft>
              <a:buClrTx/>
              <a:buSzTx/>
              <a:tabLst/>
              <a:defRPr/>
            </a:pPr>
            <a:endParaRPr lang="en-US">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b="0" i="0">
                <a:solidFill>
                  <a:srgbClr val="242424"/>
                </a:solidFill>
                <a:effectLst/>
                <a:latin typeface="Arial" panose="020B0604020202020204" pitchFamily="34" charset="0"/>
                <a:cs typeface="Arial" panose="020B0604020202020204" pitchFamily="34" charset="0"/>
              </a:rPr>
              <a:t>(Substance Abuse and Mental Health Services Administration, 2023b)</a:t>
            </a:r>
            <a:endParaRPr lang="en-US">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endParaRPr lang="en-US">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u="sng">
                <a:effectLst/>
                <a:latin typeface="Arial" panose="020B0604020202020204" pitchFamily="34" charset="0"/>
                <a:ea typeface="Calibri" panose="020F0502020204030204" pitchFamily="34" charset="0"/>
                <a:cs typeface="Arial" panose="020B0604020202020204" pitchFamily="34" charset="0"/>
              </a:rPr>
              <a:t>Full Citations:  </a:t>
            </a:r>
          </a:p>
          <a:p>
            <a:pPr marR="0" lvl="0" algn="l" defTabSz="914400" rtl="0" eaLnBrk="1" fontAlgn="auto" latinLnBrk="0" hangingPunct="1">
              <a:lnSpc>
                <a:spcPct val="100000"/>
              </a:lnSpc>
              <a:spcBef>
                <a:spcPts val="0"/>
              </a:spcBef>
              <a:spcAft>
                <a:spcPts val="0"/>
              </a:spcAft>
              <a:buClrTx/>
              <a:buSzTx/>
              <a:tabLst/>
              <a:defRPr/>
            </a:pPr>
            <a:endParaRPr lang="en-US" u="sng">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b="0" i="0">
                <a:solidFill>
                  <a:srgbClr val="242424"/>
                </a:solidFill>
                <a:effectLst/>
                <a:latin typeface="Arial" panose="020B0604020202020204" pitchFamily="34" charset="0"/>
                <a:cs typeface="Arial" panose="020B0604020202020204" pitchFamily="34" charset="0"/>
              </a:rPr>
              <a:t>Substance Abuse and Mental Health Services Administration. (2023b). </a:t>
            </a:r>
            <a:r>
              <a:rPr lang="en-US" b="0" i="1">
                <a:solidFill>
                  <a:srgbClr val="242424"/>
                </a:solidFill>
                <a:effectLst/>
                <a:latin typeface="Arial" panose="020B0604020202020204" pitchFamily="34" charset="0"/>
                <a:cs typeface="Arial" panose="020B0604020202020204" pitchFamily="34" charset="0"/>
              </a:rPr>
              <a:t>Key substance use and mental health indicators in the United States: Results from the 2022 National Survey on Drug Use and Health </a:t>
            </a:r>
            <a:r>
              <a:rPr lang="en-US" b="0" i="0">
                <a:solidFill>
                  <a:srgbClr val="242424"/>
                </a:solidFill>
                <a:effectLst/>
                <a:latin typeface="Arial" panose="020B0604020202020204" pitchFamily="34" charset="0"/>
                <a:cs typeface="Arial" panose="020B0604020202020204" pitchFamily="34" charset="0"/>
              </a:rPr>
              <a:t>(HHS Publication No. PEP23-07-01-006, NSDUH Series H-58). Center for Behavioral Health Statistics and Quality. </a:t>
            </a:r>
            <a:r>
              <a:rPr lang="en-US" b="0" i="0">
                <a:solidFill>
                  <a:srgbClr val="242424"/>
                </a:solidFill>
                <a:effectLst/>
                <a:latin typeface="Arial" panose="020B0604020202020204" pitchFamily="34" charset="0"/>
                <a:cs typeface="Arial" panose="020B0604020202020204" pitchFamily="34" charset="0"/>
                <a:hlinkClick r:id="rId3"/>
              </a:rPr>
              <a:t>https://www.samhsa.gov/data/sites/default/files/reports/rpt42731/2022-nsduh-nnr.pdf</a:t>
            </a:r>
            <a:r>
              <a:rPr lang="en-US" b="0" i="0">
                <a:solidFill>
                  <a:srgbClr val="242424"/>
                </a:solidFill>
                <a:effectLst/>
                <a:latin typeface="Arial" panose="020B0604020202020204" pitchFamily="34" charset="0"/>
                <a:cs typeface="Arial" panose="020B0604020202020204" pitchFamily="34" charset="0"/>
              </a:rPr>
              <a:t> </a:t>
            </a:r>
          </a:p>
        </p:txBody>
      </p:sp>
      <p:sp>
        <p:nvSpPr>
          <p:cNvPr id="4" name="Slide Number Placeholder 3">
            <a:extLst>
              <a:ext uri="{FF2B5EF4-FFF2-40B4-BE49-F238E27FC236}">
                <a16:creationId xmlns:a16="http://schemas.microsoft.com/office/drawing/2014/main" id="{460EFBE8-C119-ED63-D923-0722A4775DB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79093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80C77-15B6-4B66-D641-7C0F9E6E54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09BB58-4148-0096-8E6B-DCDA0061D7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21087D-9E1A-B0BE-E805-3019A7A836BE}"/>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To help us better understand this complex interplay, let’s first start with reviewing some important data points about parental substance use.</a:t>
            </a:r>
          </a:p>
          <a:p>
            <a:endParaRPr lang="en-US">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ea typeface="+mn-ea"/>
              </a:rPr>
              <a:t>Additional Resources:</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Slide Citations: </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Script Citations: </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Full Citations:</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solidFill>
                <a:srgbClr val="0F4263"/>
              </a:solidFill>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871852A-49A3-8115-5020-DB0F431F374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76333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EEFB16-BAE9-94B3-DEB0-4EBB9E69F8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D1FFDD-5E09-7C0F-E1D8-3BC5C0CF8E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F1A0C4-3101-E885-6B15-9693377FDBF7}"/>
              </a:ext>
            </a:extLst>
          </p:cNvPr>
          <p:cNvSpPr>
            <a:spLocks noGrp="1"/>
          </p:cNvSpPr>
          <p:nvPr>
            <p:ph type="body" idx="1"/>
          </p:nvPr>
        </p:nvSpPr>
        <p:spPr/>
        <p:txBody>
          <a:bodyPr/>
          <a:lstStyle/>
          <a:p>
            <a:pPr>
              <a:lnSpc>
                <a:spcPct val="107000"/>
              </a:lnSpc>
            </a:pPr>
            <a:r>
              <a:rPr lang="en-US" u="none" kern="100">
                <a:effectLst/>
                <a:latin typeface="Arial" panose="020B0604020202020204" pitchFamily="34" charset="0"/>
                <a:ea typeface="Calibri" panose="020F0502020204030204" pitchFamily="34" charset="0"/>
                <a:cs typeface="Arial" panose="020B0604020202020204" pitchFamily="34" charset="0"/>
              </a:rPr>
              <a:t>Talking Points:</a:t>
            </a:r>
          </a:p>
          <a:p>
            <a:pPr>
              <a:lnSpc>
                <a:spcPct val="107000"/>
              </a:lnSpc>
            </a:pPr>
            <a:endParaRPr lang="en-US" u="none"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none" kern="100">
                <a:effectLst/>
                <a:latin typeface="Arial" panose="020B0604020202020204" pitchFamily="34" charset="0"/>
                <a:ea typeface="Calibri" panose="020F0502020204030204" pitchFamily="34" charset="0"/>
                <a:cs typeface="Arial" panose="020B0604020202020204" pitchFamily="34" charset="0"/>
              </a:rPr>
              <a:t>Let’s also pause here and reflect on how opioid trends are affecting our local communities. </a:t>
            </a:r>
          </a:p>
          <a:p>
            <a:pPr>
              <a:lnSpc>
                <a:spcPct val="107000"/>
              </a:lnSpc>
            </a:pPr>
            <a:endParaRPr lang="en-US" u="none"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b="1" u="none" kern="100">
                <a:effectLst/>
                <a:latin typeface="Arial" panose="020B0604020202020204" pitchFamily="34" charset="0"/>
                <a:ea typeface="Calibri" panose="020F0502020204030204" pitchFamily="34" charset="0"/>
                <a:cs typeface="Arial" panose="020B0604020202020204" pitchFamily="34" charset="0"/>
              </a:rPr>
              <a:t>Prompts for Participants:</a:t>
            </a:r>
          </a:p>
          <a:p>
            <a:pPr>
              <a:lnSpc>
                <a:spcPct val="107000"/>
              </a:lnSpc>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Does the data on national opioid overdose death rates align with what we are experiencing here locally in our communities?</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What about the data on opioid-related deaths for children ages 1-17? Has your child welfare agency experienced any critical incidents or child fatalities related to accidental exposure or acute intoxication?</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And finally, what are we observing in relation to the emerging threat of xylazine mixed with fentanyl? </a:t>
            </a:r>
          </a:p>
          <a:p>
            <a:pPr>
              <a:lnSpc>
                <a:spcPct val="107000"/>
              </a:lnSpc>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171450" indent="-171450">
              <a:lnSpc>
                <a:spcPct val="107000"/>
              </a:lnSpc>
              <a:buFont typeface="Arial" panose="020B0604020202020204" pitchFamily="34" charset="0"/>
              <a:buChar char="•"/>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kern="100">
                <a:effectLst/>
                <a:latin typeface="Arial" panose="020B0604020202020204" pitchFamily="34" charset="0"/>
                <a:ea typeface="Aptos" panose="020B0004020202020204" pitchFamily="34" charset="0"/>
                <a:cs typeface="Arial" panose="020B0604020202020204" pitchFamily="34" charset="0"/>
              </a:rPr>
              <a:t>N/A</a:t>
            </a: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kern="100">
                <a:effectLst/>
                <a:latin typeface="Arial" panose="020B0604020202020204" pitchFamily="34" charset="0"/>
                <a:ea typeface="Calibri" panose="020F0502020204030204" pitchFamily="34" charset="0"/>
                <a:cs typeface="Arial" panose="020B0604020202020204" pitchFamily="34" charset="0"/>
              </a:rPr>
              <a:t>N/A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p>
          <a:p>
            <a:pPr marL="0" marR="0">
              <a:lnSpc>
                <a:spcPct val="107000"/>
              </a:lnSpc>
              <a:spcBef>
                <a:spcPts val="0"/>
              </a:spcBef>
              <a:spcAft>
                <a:spcPts val="0"/>
              </a:spcAft>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none" kern="100">
                <a:effectLst/>
                <a:latin typeface="Arial" panose="020B0604020202020204" pitchFamily="34" charset="0"/>
                <a:ea typeface="Calibri" panose="020F0502020204030204" pitchFamily="34" charset="0"/>
                <a:cs typeface="Arial" panose="020B0604020202020204" pitchFamily="34" charset="0"/>
              </a:rPr>
              <a:t>N/A</a:t>
            </a: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7A9CD9F-A0A6-1943-691D-CC4F1AB7BD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48865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Let’s keep all this information about opioids in mind as we transition to understanding current stimulant use trends.</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N/A</a:t>
            </a:r>
            <a:endPar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N/A</a:t>
            </a:r>
            <a:endPar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41</a:t>
            </a:fld>
            <a:endParaRPr lang="en-US"/>
          </a:p>
        </p:txBody>
      </p:sp>
    </p:spTree>
    <p:extLst>
      <p:ext uri="{BB962C8B-B14F-4D97-AF65-F5344CB8AC3E}">
        <p14:creationId xmlns:p14="http://schemas.microsoft.com/office/powerpoint/2010/main" val="27638150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AD221-6FAA-381D-E168-8263AA2383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0BA0D3-6C98-E765-04DD-16AAD353E7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9F4BD3-8CA3-FFC7-9077-9D33E8DF831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Keeping with our discussion of opioid abuse potential and overdose deaths, let’s now fold in relevant data on the use of stimulants.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Here we have a comparison of U.S. overdose deaths by select drug categories for the year 2022. Following synthetic opioids other than methadone (primarily fentanyl) with 73,838 deaths was: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Psychostimulants with abuse potential (primarily methamphetamine) at 34,022 deaths;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Cocaine at 27,569 deaths;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Prescription opioids (including natural, semisynthetic, and methadone) at 14,716 deaths; and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Heroin at 5,871 deaths.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Overall, drug overdose deaths continue to trend upwards for specific drug categories such as synthetic opioids (primarily fentanyl), methamphetamine, and cocaine. For the purposes of this training, we will be focusing our remaining attention on the resurgence of methamphetamine and its relation to opioid dependency—a reality often referred to as the twin epidemics.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endParaRPr lang="en-US" u="sng" kern="100">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Calibri" panose="020F0502020204030204" pitchFamily="34" charset="0"/>
                <a:cs typeface="Arial" panose="020B0604020202020204" pitchFamily="34" charset="0"/>
              </a:rPr>
              <a:t>(</a:t>
            </a:r>
            <a:r>
              <a:rPr lang="en-US">
                <a:latin typeface="Arial" panose="020B0604020202020204" pitchFamily="34" charset="0"/>
                <a:ea typeface="Calibri" panose="020F0502020204030204" pitchFamily="34" charset="0"/>
                <a:cs typeface="Arial" panose="020B0604020202020204" pitchFamily="34" charset="0"/>
              </a:rPr>
              <a:t>National Institute on Drug Abuse, 2024a)</a:t>
            </a:r>
            <a:endPar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Calibri" panose="020F0502020204030204" pitchFamily="34" charset="0"/>
                <a:cs typeface="Arial" panose="020B0604020202020204" pitchFamily="34" charset="0"/>
              </a:rPr>
              <a:t>(</a:t>
            </a:r>
            <a:r>
              <a:rPr lang="en-US">
                <a:latin typeface="Arial" panose="020B0604020202020204" pitchFamily="34" charset="0"/>
                <a:ea typeface="Calibri" panose="020F0502020204030204" pitchFamily="34" charset="0"/>
                <a:cs typeface="Arial" panose="020B0604020202020204" pitchFamily="34" charset="0"/>
              </a:rPr>
              <a:t>National Institute on Drug Abuse, 2024a)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200">
              <a:latin typeface="Arial" panose="020B0604020202020204" pitchFamily="34" charset="0"/>
              <a:ea typeface="Calibri" panose="020F0502020204030204" pitchFamily="34" charset="0"/>
              <a:cs typeface="Arial" panose="020B0604020202020204" pitchFamily="34" charset="0"/>
            </a:endParaRPr>
          </a:p>
          <a:p>
            <a:pPr>
              <a:defRPr/>
            </a:pPr>
            <a:r>
              <a:rPr lang="en-US">
                <a:effectLst/>
                <a:latin typeface="Arial" panose="020B0604020202020204" pitchFamily="34" charset="0"/>
                <a:ea typeface="Calibri" panose="020F0502020204030204" pitchFamily="34" charset="0"/>
                <a:cs typeface="Arial" panose="020B0604020202020204" pitchFamily="34" charset="0"/>
              </a:rPr>
              <a:t>National Institute on Drug Abuse. (2024a). </a:t>
            </a:r>
            <a:r>
              <a:rPr lang="en-US" i="1">
                <a:effectLst/>
                <a:latin typeface="Arial" panose="020B0604020202020204" pitchFamily="34" charset="0"/>
                <a:ea typeface="Calibri" panose="020F0502020204030204" pitchFamily="34" charset="0"/>
                <a:cs typeface="Arial" panose="020B0604020202020204" pitchFamily="34" charset="0"/>
              </a:rPr>
              <a:t>Drug overdose death rates.</a:t>
            </a:r>
            <a:r>
              <a:rPr lang="en-US">
                <a:effectLst/>
                <a:latin typeface="Arial" panose="020B0604020202020204" pitchFamily="34" charset="0"/>
                <a:ea typeface="Calibri" panose="020F0502020204030204" pitchFamily="34" charset="0"/>
                <a:cs typeface="Arial" panose="020B0604020202020204" pitchFamily="34" charset="0"/>
              </a:rPr>
              <a:t> National Institutes of Health, U.S. Department of Health and Human Services.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https://nida.nih.gov/research-topics/trends-statistics/overdose-death-rates</a:t>
            </a: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776FC304-57E1-FA1B-C1FA-E060EC4BAD9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058365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Data trends increasingly point to a surge in methamphetamine use among individuals affected by moderate to severe opioid use disorders. A review of data from the National Surveys on Drug Use and Health (NSDUH) from 2015-2019 highlighted that past-month use of heroin coincided with a 5-fold increase in methamphetamine use—up from 9 to 44%. Important considerations for the steady rise in concurrent use begins first with understanding the reported synergistic effects:</a:t>
            </a:r>
          </a:p>
          <a:p>
            <a:endParaRPr lang="en-US">
              <a:latin typeface="Arial" panose="020B0604020202020204" pitchFamily="34" charset="0"/>
              <a:cs typeface="Arial" panose="020B0604020202020204" pitchFamily="34" charset="0"/>
            </a:endParaRPr>
          </a:p>
          <a:p>
            <a:pPr marL="228600" indent="-228600">
              <a:buFont typeface="Arial" panose="020B0604020202020204" pitchFamily="34" charset="0"/>
              <a:buChar char="•"/>
            </a:pPr>
            <a:r>
              <a:rPr lang="en-US">
                <a:latin typeface="Arial" panose="020B0604020202020204" pitchFamily="34" charset="0"/>
                <a:cs typeface="Arial" panose="020B0604020202020204" pitchFamily="34" charset="0"/>
              </a:rPr>
              <a:t>The combination of a stimulant (in this case methamphetamine) and an opioid produces greater effects than just one drug alone—examples being a greater high or greater rush</a:t>
            </a:r>
          </a:p>
          <a:p>
            <a:pPr marL="228600" indent="-228600">
              <a:buFont typeface="Arial" panose="020B0604020202020204" pitchFamily="34" charset="0"/>
              <a:buChar char="•"/>
            </a:pPr>
            <a:r>
              <a:rPr lang="en-US">
                <a:latin typeface="Arial" panose="020B0604020202020204" pitchFamily="34" charset="0"/>
                <a:cs typeface="Arial" panose="020B0604020202020204" pitchFamily="34" charset="0"/>
              </a:rPr>
              <a:t>Use of one drug can offset the negative side effects that the other drug may cause—examples include using methamphetamine to level or ward off opioid-induced sedation or using opioids to take the edge off stimulant-induced anxiety or irritability. </a:t>
            </a:r>
          </a:p>
          <a:p>
            <a:pPr marL="228600" indent="-228600">
              <a:buFont typeface="Arial" panose="020B0604020202020204" pitchFamily="34" charset="0"/>
              <a:buChar char="•"/>
            </a:pPr>
            <a:r>
              <a:rPr lang="en-US">
                <a:latin typeface="Arial" panose="020B0604020202020204" pitchFamily="34" charset="0"/>
                <a:cs typeface="Arial" panose="020B0604020202020204" pitchFamily="34" charset="0"/>
              </a:rPr>
              <a:t>But as we’ve seen in the data presented today, both drugs alone present significant overdose risks and when combined those risks only increase. It is reported that the first 90 minutes of co-ingestion presents the most potent effects with the potential for overdose or death due to respiratory depression and cardiac arrest. </a:t>
            </a:r>
          </a:p>
          <a:p>
            <a:pPr marL="228600" indent="-228600">
              <a:buFont typeface="Arial" panose="020B0604020202020204" pitchFamily="34" charset="0"/>
              <a:buChar char="•"/>
            </a:pPr>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tabLst>
                <a:tab pos="1377950" algn="l"/>
              </a:tabLs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tabLst>
                <a:tab pos="1377950" algn="l"/>
              </a:tabLs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tabLst>
                <a:tab pos="1377950" algn="l"/>
              </a:tabLst>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tabLst>
                <a:tab pos="1377950" algn="l"/>
              </a:tabLst>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tabLst>
                <a:tab pos="1377950" algn="l"/>
              </a:tabLst>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tabLst>
                <a:tab pos="1377950" algn="l"/>
              </a:tabLst>
            </a:pPr>
            <a:endParaRPr lang="en-US" kern="100">
              <a:effectLst/>
              <a:latin typeface="Arial" panose="020B0604020202020204" pitchFamily="34" charset="0"/>
              <a:ea typeface="Calibri" panose="020F0502020204030204" pitchFamily="34" charset="0"/>
              <a:cs typeface="Arial" panose="020B0604020202020204" pitchFamily="34" charset="0"/>
            </a:endParaRPr>
          </a:p>
          <a:p>
            <a:r>
              <a:rPr lang="en-US" i="0">
                <a:latin typeface="Arial" panose="020B0604020202020204" pitchFamily="34" charset="0"/>
                <a:cs typeface="Arial" panose="020B0604020202020204" pitchFamily="34" charset="0"/>
              </a:rPr>
              <a:t>(Ahmed et al., 2022; </a:t>
            </a:r>
            <a:r>
              <a:rPr lang="en-US" sz="1200">
                <a:effectLst/>
                <a:latin typeface="Arial" panose="020B0604020202020204" pitchFamily="34" charset="0"/>
                <a:ea typeface="Calibri" panose="020F0502020204030204" pitchFamily="34" charset="0"/>
                <a:cs typeface="Arial" panose="020B0604020202020204" pitchFamily="34" charset="0"/>
              </a:rPr>
              <a:t>Addictions, Drug and Alcohol Institute</a:t>
            </a:r>
            <a:r>
              <a:rPr lang="en-US" i="0">
                <a:latin typeface="Arial" panose="020B0604020202020204" pitchFamily="34" charset="0"/>
                <a:cs typeface="Arial" panose="020B0604020202020204" pitchFamily="34" charset="0"/>
              </a:rPr>
              <a:t>, 2021)</a:t>
            </a:r>
          </a:p>
          <a:p>
            <a:pPr marL="0" marR="0">
              <a:lnSpc>
                <a:spcPct val="107000"/>
              </a:lnSpc>
              <a:spcBef>
                <a:spcPts val="0"/>
              </a:spcBef>
              <a:spcAft>
                <a:spcPts val="0"/>
              </a:spcAft>
              <a:tabLst>
                <a:tab pos="1377950" algn="l"/>
              </a:tabLs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tabLst>
                <a:tab pos="1377950" algn="l"/>
              </a:tabLs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(Ahmed et al., 2022)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a:effectLst/>
                <a:latin typeface="Arial" panose="020B0604020202020204" pitchFamily="34" charset="0"/>
                <a:ea typeface="Calibri" panose="020F0502020204030204" pitchFamily="34" charset="0"/>
                <a:cs typeface="Arial" panose="020B0604020202020204" pitchFamily="34" charset="0"/>
              </a:rPr>
              <a:t>(</a:t>
            </a:r>
            <a:r>
              <a:rPr lang="en-US" sz="1200">
                <a:effectLst/>
                <a:latin typeface="Arial" panose="020B0604020202020204" pitchFamily="34" charset="0"/>
                <a:ea typeface="Calibri" panose="020F0502020204030204" pitchFamily="34" charset="0"/>
                <a:cs typeface="Arial" panose="020B0604020202020204" pitchFamily="34" charset="0"/>
              </a:rPr>
              <a:t>Addictions, Drug and Alcohol Institute</a:t>
            </a:r>
            <a:r>
              <a:rPr lang="en-US" i="0">
                <a:latin typeface="Arial" panose="020B0604020202020204" pitchFamily="34" charset="0"/>
                <a:cs typeface="Arial" panose="020B0604020202020204" pitchFamily="34" charset="0"/>
              </a:rPr>
              <a:t>, 2021)</a:t>
            </a:r>
          </a:p>
          <a:p>
            <a:pPr marL="0" marR="0">
              <a:lnSpc>
                <a:spcPct val="107000"/>
              </a:lnSpc>
              <a:spcBef>
                <a:spcPts val="0"/>
              </a:spcBef>
              <a:spcAft>
                <a:spcPts val="0"/>
              </a:spcAft>
              <a:tabLst>
                <a:tab pos="1377950" algn="l"/>
              </a:tabLs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tabLst>
                <a:tab pos="1377950" algn="l"/>
              </a:tabLs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i="1">
              <a:latin typeface="Arial" panose="020B0604020202020204" pitchFamily="34" charset="0"/>
              <a:ea typeface="Calibri" panose="020F0502020204030204" pitchFamily="34" charset="0"/>
              <a:cs typeface="Arial" panose="020B0604020202020204" pitchFamily="34" charset="0"/>
            </a:endParaRPr>
          </a:p>
          <a:p>
            <a:endParaRPr lang="en-US" i="0">
              <a:latin typeface="Arial" panose="020B0604020202020204" pitchFamily="34" charset="0"/>
              <a:cs typeface="Arial" panose="020B0604020202020204" pitchFamily="34" charset="0"/>
            </a:endParaRPr>
          </a:p>
          <a:p>
            <a:r>
              <a:rPr lang="en-US" b="0" i="0">
                <a:effectLst/>
                <a:latin typeface="Arial" panose="020B0604020202020204" pitchFamily="34" charset="0"/>
                <a:cs typeface="Arial" panose="020B0604020202020204" pitchFamily="34" charset="0"/>
              </a:rPr>
              <a:t>Ahmed, S., Sarfraz, Z., &amp; Sarfraz, A. (2022). Editorial: A changing epidemic and the rise of opioid-stimulant co-use. </a:t>
            </a:r>
            <a:r>
              <a:rPr lang="en-US" b="0" i="1">
                <a:effectLst/>
                <a:latin typeface="Arial" panose="020B0604020202020204" pitchFamily="34" charset="0"/>
                <a:cs typeface="Arial" panose="020B0604020202020204" pitchFamily="34" charset="0"/>
              </a:rPr>
              <a:t>Frontiers in Psychiatry</a:t>
            </a:r>
            <a:r>
              <a:rPr lang="en-US" b="0" i="0">
                <a:effectLst/>
                <a:latin typeface="Arial" panose="020B0604020202020204" pitchFamily="34" charset="0"/>
                <a:cs typeface="Arial" panose="020B0604020202020204" pitchFamily="34" charset="0"/>
              </a:rPr>
              <a:t>, </a:t>
            </a:r>
            <a:r>
              <a:rPr lang="en-US" b="0" i="1">
                <a:effectLst/>
                <a:latin typeface="Arial" panose="020B0604020202020204" pitchFamily="34" charset="0"/>
                <a:cs typeface="Arial" panose="020B0604020202020204" pitchFamily="34" charset="0"/>
              </a:rPr>
              <a:t>13</a:t>
            </a:r>
            <a:r>
              <a:rPr lang="en-US" b="0" i="0">
                <a:effectLst/>
                <a:latin typeface="Arial" panose="020B0604020202020204" pitchFamily="34" charset="0"/>
                <a:cs typeface="Arial" panose="020B0604020202020204" pitchFamily="34" charset="0"/>
              </a:rPr>
              <a:t>, 918197. </a:t>
            </a:r>
            <a:r>
              <a:rPr lang="en-US" b="0" i="0">
                <a:effectLst/>
                <a:latin typeface="Arial" panose="020B0604020202020204" pitchFamily="34" charset="0"/>
                <a:cs typeface="Arial" panose="020B0604020202020204" pitchFamily="34" charset="0"/>
                <a:hlinkClick r:id="rId3"/>
              </a:rPr>
              <a:t>https://doi.org/10.3389/fpsyt.2022.918197</a:t>
            </a:r>
            <a:r>
              <a:rPr lang="en-US" b="0" i="0">
                <a:effectLst/>
                <a:latin typeface="Arial" panose="020B0604020202020204" pitchFamily="34" charset="0"/>
                <a:cs typeface="Arial" panose="020B0604020202020204" pitchFamily="34" charset="0"/>
              </a:rPr>
              <a:t> </a:t>
            </a:r>
            <a:endParaRPr lang="en-US" i="0">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pPr>
              <a:defRPr/>
            </a:pPr>
            <a:r>
              <a:rPr lang="en-US" sz="1200">
                <a:effectLst/>
                <a:latin typeface="Arial" panose="020B0604020202020204" pitchFamily="34" charset="0"/>
                <a:ea typeface="Calibri" panose="020F0502020204030204" pitchFamily="34" charset="0"/>
                <a:cs typeface="Arial" panose="020B0604020202020204" pitchFamily="34" charset="0"/>
              </a:rPr>
              <a:t>Addictions, Drug and Alcohol Institute, University of Washington. (2021). </a:t>
            </a:r>
            <a:r>
              <a:rPr lang="en-US" sz="1200" i="1">
                <a:effectLst/>
                <a:latin typeface="Arial" panose="020B0604020202020204" pitchFamily="34" charset="0"/>
                <a:ea typeface="Calibri" panose="020F0502020204030204" pitchFamily="34" charset="0"/>
                <a:cs typeface="Arial" panose="020B0604020202020204" pitchFamily="34" charset="0"/>
              </a:rPr>
              <a:t>Meth 2.0 and opioid use disorder: A collision of epidemics </a:t>
            </a:r>
            <a:r>
              <a:rPr lang="en-US" sz="1200">
                <a:effectLst/>
                <a:latin typeface="Arial" panose="020B0604020202020204" pitchFamily="34" charset="0"/>
                <a:ea typeface="Calibri" panose="020F0502020204030204" pitchFamily="34" charset="0"/>
                <a:cs typeface="Arial" panose="020B0604020202020204" pitchFamily="34" charset="0"/>
              </a:rPr>
              <a:t>[Video].</a:t>
            </a:r>
            <a:r>
              <a:rPr lang="en-US" sz="1200" i="1">
                <a:effectLst/>
                <a:latin typeface="Arial" panose="020B0604020202020204" pitchFamily="34" charset="0"/>
                <a:ea typeface="Calibri" panose="020F0502020204030204" pitchFamily="34" charset="0"/>
                <a:cs typeface="Arial" panose="020B0604020202020204" pitchFamily="34" charset="0"/>
              </a:rPr>
              <a:t> </a:t>
            </a:r>
            <a:r>
              <a:rPr lang="en-US" sz="1200">
                <a:effectLst/>
                <a:latin typeface="Arial" panose="020B0604020202020204" pitchFamily="34" charset="0"/>
                <a:ea typeface="Calibri" panose="020F0502020204030204" pitchFamily="34" charset="0"/>
                <a:cs typeface="Arial" panose="020B0604020202020204" pitchFamily="34" charset="0"/>
              </a:rPr>
              <a:t>YouTube. </a:t>
            </a:r>
            <a:r>
              <a:rPr lang="en-US" u="sng" kern="10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4"/>
              </a:rPr>
              <a:t>https://www.youtube.com/watch?v=hZEiIz2e9GE</a:t>
            </a:r>
            <a:r>
              <a:rPr lang="en-US" u="sng" kern="100">
                <a:solidFill>
                  <a:srgbClr val="0563C1"/>
                </a:solidFill>
                <a:latin typeface="Arial" panose="020B0604020202020204" pitchFamily="34" charset="0"/>
                <a:ea typeface="Calibri" panose="020F0502020204030204" pitchFamily="34" charset="0"/>
                <a:cs typeface="Arial" panose="020B0604020202020204" pitchFamily="34" charset="0"/>
              </a:rPr>
              <a:t> </a:t>
            </a:r>
            <a:endParaRPr lang="en-US" kern="100">
              <a:effectLst/>
              <a:latin typeface="Arial" panose="020B0604020202020204" pitchFamily="34" charset="0"/>
              <a:ea typeface="Calibri" panose="020F050202020403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41043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Part of understanding those synergistic effects requires having more knowledge about the long-term physical effects of chronic methamphetamine use.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So, in addition to common physical signs of methamphetamine use such as rapid weight loss, skin lesions, and tooth decay, there are also a host of adverse health conditions including a propensity for communicable diseases such as hepatitis, HIV, and STIs; along with other serious health implications such as lung or nerve damage, kidney failure, heart attack or stroke, seizures, and in some cases death. </a:t>
            </a:r>
          </a:p>
          <a:p>
            <a:pPr marL="0" marR="0">
              <a:lnSpc>
                <a:spcPct val="107000"/>
              </a:lnSpc>
              <a:spcBef>
                <a:spcPts val="0"/>
              </a:spcBef>
              <a:spcAft>
                <a:spcPts val="0"/>
              </a:spcAft>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defRPr/>
            </a:pPr>
            <a:r>
              <a:rPr lang="en-US" sz="1200" b="0" i="0">
                <a:solidFill>
                  <a:srgbClr val="000000"/>
                </a:solidFill>
                <a:effectLst/>
                <a:latin typeface="Arial" panose="020B0604020202020204" pitchFamily="34" charset="0"/>
                <a:cs typeface="Arial" panose="020B0604020202020204" pitchFamily="34" charset="0"/>
              </a:rPr>
              <a:t>N/A</a:t>
            </a:r>
            <a:endPar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sz="1200" b="0" i="0">
                <a:solidFill>
                  <a:srgbClr val="000000"/>
                </a:solidFill>
                <a:effectLst/>
                <a:latin typeface="Arial" panose="020B0604020202020204" pitchFamily="34" charset="0"/>
                <a:cs typeface="Arial" panose="020B0604020202020204" pitchFamily="34" charset="0"/>
              </a:rPr>
              <a:t>(Substance Abuse and Mental Health Services Administration, 2023c)</a:t>
            </a:r>
            <a:endParaRPr lang="en-US" b="0" i="0">
              <a:solidFill>
                <a:srgbClr val="000000"/>
              </a:solidFill>
              <a:effectLst/>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Arial" panose="020B0604020202020204" pitchFamily="34" charset="0"/>
              <a:ea typeface="Calibri" panose="020F0502020204030204" pitchFamily="34" charset="0"/>
              <a:cs typeface="Arial" panose="020B0604020202020204" pitchFamily="34" charset="0"/>
            </a:endParaRPr>
          </a:p>
          <a:p>
            <a:pPr>
              <a:defRPr/>
            </a:pPr>
            <a:r>
              <a:rPr lang="en-US" sz="1200" b="0" i="0">
                <a:solidFill>
                  <a:srgbClr val="000000"/>
                </a:solidFill>
                <a:effectLst/>
                <a:latin typeface="Arial" panose="020B0604020202020204" pitchFamily="34" charset="0"/>
                <a:cs typeface="Arial" panose="020B0604020202020204" pitchFamily="34" charset="0"/>
              </a:rPr>
              <a:t>Substance Abuse and Mental Health Services Administration. (2023c). </a:t>
            </a:r>
            <a:r>
              <a:rPr lang="en-US" sz="1200" b="0" i="1">
                <a:solidFill>
                  <a:srgbClr val="000000"/>
                </a:solidFill>
                <a:effectLst/>
                <a:latin typeface="Arial" panose="020B0604020202020204" pitchFamily="34" charset="0"/>
                <a:cs typeface="Arial" panose="020B0604020202020204" pitchFamily="34" charset="0"/>
              </a:rPr>
              <a:t>Know the risks of meth. </a:t>
            </a:r>
            <a:r>
              <a:rPr lang="en-US" sz="1200" b="0" i="0">
                <a:solidFill>
                  <a:srgbClr val="000000"/>
                </a:solidFill>
                <a:effectLst/>
                <a:latin typeface="Arial" panose="020B0604020202020204" pitchFamily="34" charset="0"/>
                <a:cs typeface="Arial" panose="020B0604020202020204" pitchFamily="34" charset="0"/>
              </a:rPr>
              <a:t>U.S. Department of Health and Human Services. </a:t>
            </a:r>
            <a:r>
              <a:rPr lang="en-US" sz="1200" b="0" i="0" u="sng" strike="noStrike">
                <a:solidFill>
                  <a:srgbClr val="467886"/>
                </a:solidFill>
                <a:effectLst/>
                <a:latin typeface="Arial" panose="020B0604020202020204" pitchFamily="34" charset="0"/>
                <a:cs typeface="Arial" panose="020B0604020202020204" pitchFamily="34" charset="0"/>
                <a:hlinkClick r:id="rId3"/>
              </a:rPr>
              <a:t>https://www.samhsa.gov/meth</a:t>
            </a:r>
            <a:r>
              <a:rPr lang="en-US" sz="1200" b="0" i="0">
                <a:solidFill>
                  <a:srgbClr val="000000"/>
                </a:solidFill>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50832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689EB-A875-DB16-459A-68474232AE00}"/>
            </a:ext>
          </a:extLst>
        </p:cNvPr>
        <p:cNvGrpSpPr/>
        <p:nvPr/>
      </p:nvGrpSpPr>
      <p:grpSpPr>
        <a:xfrm>
          <a:off x="0" y="0"/>
          <a:ext cx="0" cy="0"/>
          <a:chOff x="0" y="0"/>
          <a:chExt cx="0" cy="0"/>
        </a:xfrm>
      </p:grpSpPr>
      <p:sp>
        <p:nvSpPr>
          <p:cNvPr id="3" name="Notes Placeholder 2">
            <a:extLst>
              <a:ext uri="{FF2B5EF4-FFF2-40B4-BE49-F238E27FC236}">
                <a16:creationId xmlns:a16="http://schemas.microsoft.com/office/drawing/2014/main" id="{48FE6CAA-D605-2B74-079C-572FEAE0F904}"/>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In addition to adverse physical effects, chronic methamphetamine use is also associated with increased rates of insomnia and mood disturbances, including the onset of significant anxiety, severe agitation, and violent behavior.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For some individuals, this may also include an episode of methamphetamine-induced psychosis, characterized by any combination of paranoid thoughts (such as everyone is out to get me), delusions (or grandiose beliefs such as possessing superpowers), or hallucinations (including false perceptions about bugs crawling on or underneath their skin).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onset of methamphetamine-induced psychosis is heightened both during and in the immediate hours or days following methamphetamine use with level of dependence and history of other psychiatric disorders, such as schizophrenia, playing a key factor in both the short- and long-term effects of psychotic symptoms. </a:t>
            </a:r>
          </a:p>
          <a:p>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defRPr/>
            </a:pPr>
            <a:r>
              <a:rPr lang="en-US">
                <a:latin typeface="Arial" panose="020B0604020202020204" pitchFamily="34" charset="0"/>
                <a:cs typeface="Arial" panose="020B0604020202020204" pitchFamily="34" charset="0"/>
              </a:rPr>
              <a:t>N/A</a:t>
            </a:r>
            <a:endPar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00">
                <a:solidFill>
                  <a:srgbClr val="212121"/>
                </a:solidFill>
                <a:effectLst/>
                <a:latin typeface="Arial" panose="020B0604020202020204" pitchFamily="34" charset="0"/>
                <a:ea typeface="Aptos" panose="020B0004020202020204" pitchFamily="34" charset="0"/>
                <a:cs typeface="Arial" panose="020B0604020202020204" pitchFamily="34" charset="0"/>
              </a:rPr>
              <a:t>(Glasner-Edwards &amp; Mooney, 2014)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a:solidFill>
                  <a:srgbClr val="212121"/>
                </a:solidFill>
                <a:effectLst/>
                <a:latin typeface="Arial" panose="020B0604020202020204" pitchFamily="34" charset="0"/>
                <a:ea typeface="Aptos" panose="020B0004020202020204" pitchFamily="34" charset="0"/>
                <a:cs typeface="Arial" panose="020B0604020202020204" pitchFamily="34" charset="0"/>
              </a:rPr>
              <a:t>(</a:t>
            </a:r>
            <a:r>
              <a:rPr lang="en-US" sz="12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2021</a:t>
            </a:r>
            <a:r>
              <a:rPr lang="en-US" kern="100">
                <a:solidFill>
                  <a:srgbClr val="212121"/>
                </a:solidFill>
                <a:effectLst/>
                <a:latin typeface="Arial" panose="020B0604020202020204" pitchFamily="34" charset="0"/>
                <a:ea typeface="Aptos" panose="020B0004020202020204" pitchFamily="34" charset="0"/>
                <a:cs typeface="Arial" panose="020B0604020202020204" pitchFamily="34" charset="0"/>
              </a:rPr>
              <a:t>)</a:t>
            </a:r>
            <a:endParaRPr lang="en-US" b="0" i="0">
              <a:solidFill>
                <a:srgbClr val="000000"/>
              </a:solidFill>
              <a:effectLst/>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Arial" panose="020B0604020202020204" pitchFamily="34" charset="0"/>
              <a:ea typeface="Calibri" panose="020F0502020204030204" pitchFamily="34" charset="0"/>
              <a:cs typeface="Arial" panose="020B0604020202020204" pitchFamily="34" charset="0"/>
            </a:endParaRPr>
          </a:p>
          <a:p>
            <a:pPr>
              <a:defRPr/>
            </a:pPr>
            <a:r>
              <a:rPr lang="en-US" kern="100">
                <a:solidFill>
                  <a:srgbClr val="212121"/>
                </a:solidFill>
                <a:effectLst/>
                <a:latin typeface="Arial" panose="020B0604020202020204" pitchFamily="34" charset="0"/>
                <a:ea typeface="Aptos" panose="020B0004020202020204" pitchFamily="34" charset="0"/>
                <a:cs typeface="Arial" panose="020B0604020202020204" pitchFamily="34" charset="0"/>
              </a:rPr>
              <a:t>Glasner-Edwards, S., &amp; Mooney, L. J. (2014). Methamphetamine psychosis: Epidemiology and management. </a:t>
            </a:r>
            <a:r>
              <a:rPr lang="en-US" i="1" kern="100">
                <a:effectLst/>
                <a:latin typeface="Arial" panose="020B0604020202020204" pitchFamily="34" charset="0"/>
                <a:ea typeface="Aptos" panose="020B0004020202020204" pitchFamily="34" charset="0"/>
                <a:cs typeface="Arial" panose="020B0604020202020204" pitchFamily="34" charset="0"/>
              </a:rPr>
              <a:t>CNS Drugs</a:t>
            </a:r>
            <a:r>
              <a:rPr lang="en-US" kern="100">
                <a:effectLst/>
                <a:latin typeface="Arial" panose="020B0604020202020204" pitchFamily="34" charset="0"/>
                <a:ea typeface="Aptos" panose="020B0004020202020204" pitchFamily="34" charset="0"/>
                <a:cs typeface="Arial" panose="020B0604020202020204" pitchFamily="34" charset="0"/>
              </a:rPr>
              <a:t>, </a:t>
            </a:r>
            <a:r>
              <a:rPr lang="en-US" i="1" kern="100">
                <a:effectLst/>
                <a:latin typeface="Arial" panose="020B0604020202020204" pitchFamily="34" charset="0"/>
                <a:ea typeface="Aptos" panose="020B0004020202020204" pitchFamily="34" charset="0"/>
                <a:cs typeface="Arial" panose="020B0604020202020204" pitchFamily="34" charset="0"/>
              </a:rPr>
              <a:t>28</a:t>
            </a:r>
            <a:r>
              <a:rPr lang="en-US" kern="100">
                <a:effectLst/>
                <a:latin typeface="Arial" panose="020B0604020202020204" pitchFamily="34" charset="0"/>
                <a:ea typeface="Aptos" panose="020B0004020202020204" pitchFamily="34" charset="0"/>
                <a:cs typeface="Arial" panose="020B0604020202020204" pitchFamily="34" charset="0"/>
              </a:rPr>
              <a:t>(12), 1115–1126. </a:t>
            </a:r>
            <a:r>
              <a:rPr lang="en-US"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https://doi.org/10.1007/s40263-014-0209-8</a:t>
            </a:r>
            <a:r>
              <a:rPr lang="en-US" kern="100">
                <a:effectLst/>
                <a:latin typeface="Arial" panose="020B0604020202020204" pitchFamily="34" charset="0"/>
                <a:ea typeface="Aptos" panose="020B00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Arial" panose="020B0604020202020204" pitchFamily="34" charset="0"/>
              <a:ea typeface="Calibri" panose="020F0502020204030204" pitchFamily="34" charset="0"/>
              <a:cs typeface="Arial" panose="020B0604020202020204" pitchFamily="34" charset="0"/>
            </a:endParaRPr>
          </a:p>
          <a:p>
            <a:pPr>
              <a:defRPr/>
            </a:pPr>
            <a:r>
              <a:rPr lang="en-US" sz="12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(2021). </a:t>
            </a:r>
            <a:r>
              <a:rPr lang="en-US" sz="1200" i="1" kern="100">
                <a:effectLst/>
                <a:latin typeface="Arial" panose="020B0604020202020204" pitchFamily="34" charset="0"/>
                <a:ea typeface="Aptos" panose="020B0004020202020204" pitchFamily="34" charset="0"/>
                <a:cs typeface="Arial" panose="020B0604020202020204" pitchFamily="34" charset="0"/>
              </a:rPr>
              <a:t>Supporting children affected by parental methamphetamine use. </a:t>
            </a:r>
            <a:r>
              <a:rPr lang="en-US" sz="1200" kern="10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sz="12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https://ncsacw.acf.hhs.gov/topics/stimulants/supporting-children-affected-parental-methamphetamine-use/</a:t>
            </a:r>
            <a:r>
              <a:rPr lang="en-US" sz="1200" kern="100">
                <a:effectLst/>
                <a:latin typeface="Arial" panose="020B0604020202020204" pitchFamily="34" charset="0"/>
                <a:ea typeface="Aptos" panose="020B0004020202020204" pitchFamily="34" charset="0"/>
                <a:cs typeface="Arial" panose="020B0604020202020204" pitchFamily="34" charset="0"/>
              </a:rPr>
              <a:t> </a:t>
            </a:r>
            <a:endParaRPr lang="en-US" sz="1200">
              <a:effectLst/>
              <a:latin typeface="Arial" panose="020B0604020202020204" pitchFamily="34" charset="0"/>
              <a:ea typeface="Calibri" panose="020F0502020204030204" pitchFamily="34" charset="0"/>
              <a:cs typeface="Arial" panose="020B0604020202020204" pitchFamily="34" charset="0"/>
            </a:endParaRPr>
          </a:p>
          <a:p>
            <a:pPr>
              <a:defRPr/>
            </a:pPr>
            <a:endParaRPr lang="en-US" kern="100">
              <a:effectLst/>
              <a:latin typeface="Arial" panose="020B06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pPr marL="342900" marR="0" lvl="0" indent="-342900">
              <a:spcBef>
                <a:spcPts val="0"/>
              </a:spcBef>
              <a:spcAft>
                <a:spcPts val="800"/>
              </a:spcAft>
              <a:buFont typeface="Symbol" panose="05050102010706020507" pitchFamily="18" charset="2"/>
              <a:buChar char=""/>
            </a:pPr>
            <a:endParaRPr lang="en-US">
              <a:effectLst/>
              <a:latin typeface="Arial" panose="020B0604020202020204" pitchFamily="34" charset="0"/>
              <a:ea typeface="Calibri" panose="020F0502020204030204" pitchFamily="34" charset="0"/>
              <a:cs typeface="Arial" panose="020B0604020202020204" pitchFamily="34" charset="0"/>
            </a:endParaRPr>
          </a:p>
        </p:txBody>
      </p:sp>
      <p:sp>
        <p:nvSpPr>
          <p:cNvPr id="7" name="Slide Image Placeholder 6">
            <a:extLst>
              <a:ext uri="{FF2B5EF4-FFF2-40B4-BE49-F238E27FC236}">
                <a16:creationId xmlns:a16="http://schemas.microsoft.com/office/drawing/2014/main" id="{FDFE0152-DB9E-DEBF-F00D-9F84E173AE80}"/>
              </a:ext>
            </a:extLst>
          </p:cNvPr>
          <p:cNvSpPr>
            <a:spLocks noGrp="1" noRot="1" noChangeAspect="1"/>
          </p:cNvSpPr>
          <p:nvPr>
            <p:ph type="sldImg"/>
          </p:nvPr>
        </p:nvSpPr>
        <p:spPr/>
      </p:sp>
    </p:spTree>
    <p:extLst>
      <p:ext uri="{BB962C8B-B14F-4D97-AF65-F5344CB8AC3E}">
        <p14:creationId xmlns:p14="http://schemas.microsoft.com/office/powerpoint/2010/main" val="24836727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A1FF25-B378-07E2-DF1B-9711AF4656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1CB6A1-0361-1BD6-1296-9F373019F8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D356B1-D950-A7F2-B0CF-20489301C24D}"/>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resurgence of methamphetamine is very much linked to changes in its purity over the years.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If you recall, the Combat Methamphetamine Epidemic Act (or CMEA) of 2006 restricted the sale and purchase of over-the-counter medications containing ephedrine, pseudoephedrine, or phenylpropanolamine</a:t>
            </a:r>
            <a:r>
              <a:rPr lang="en-US">
                <a:effectLst/>
                <a:latin typeface="Arial" panose="020B0604020202020204" pitchFamily="34" charset="0"/>
                <a:ea typeface="Calibri" panose="020F0502020204030204" pitchFamily="34" charset="0"/>
                <a:cs typeface="Arial" panose="020B0604020202020204" pitchFamily="34" charset="0"/>
              </a:rPr>
              <a:t>—all common ingredients found in cough, cold, and allergy products—as an attempt to curb the production and supply of methamphetamine in the United States.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Data from the Drug Enforcement Administration’s National Drug Threat Assessment Profiling Program has estimated that purity of methamphetamine prior to CMEA federal regulations trended between 35.3 to 57.4% where it remained steady for nearly a decade before a sudden resurgence beginning in 2014 with purity rates as high as 95.6-97.5%, where it remains today. </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r>
              <a:rPr lang="en-US" u="none">
                <a:latin typeface="Arial" panose="020B0604020202020204" pitchFamily="34" charset="0"/>
                <a:cs typeface="Arial" panose="020B0604020202020204" pitchFamily="34" charset="0"/>
              </a:rPr>
              <a:t>N/A</a:t>
            </a:r>
          </a:p>
          <a:p>
            <a:endParaRPr lang="en-US" u="sng">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t>
            </a:r>
            <a:r>
              <a:rPr lang="en-US" b="0" i="0">
                <a:solidFill>
                  <a:srgbClr val="242424"/>
                </a:solidFill>
                <a:effectLst/>
                <a:latin typeface="Arial" panose="020B0604020202020204" pitchFamily="34" charset="0"/>
                <a:cs typeface="Arial" panose="020B0604020202020204" pitchFamily="34" charset="0"/>
              </a:rPr>
              <a:t>U.S. Drug Enforcement Administration, 2021a)</a:t>
            </a:r>
          </a:p>
          <a:p>
            <a:endParaRPr lang="en-US">
              <a:solidFill>
                <a:srgbClr val="242424"/>
              </a:solidFill>
              <a:latin typeface="Arial" panose="020B0604020202020204" pitchFamily="34" charset="0"/>
              <a:cs typeface="Arial" panose="020B0604020202020204" pitchFamily="34" charset="0"/>
            </a:endParaRPr>
          </a:p>
          <a:p>
            <a:r>
              <a:rPr lang="en-US" u="sng">
                <a:solidFill>
                  <a:srgbClr val="242424"/>
                </a:solidFill>
                <a:latin typeface="Arial" panose="020B0604020202020204" pitchFamily="34" charset="0"/>
                <a:cs typeface="Arial" panose="020B0604020202020204" pitchFamily="34" charset="0"/>
              </a:rPr>
              <a:t>Script Citation:</a:t>
            </a:r>
            <a:endParaRPr lang="en-US" u="sng">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t>
            </a:r>
            <a:r>
              <a:rPr lang="en-US" b="0" i="0">
                <a:solidFill>
                  <a:srgbClr val="242424"/>
                </a:solidFill>
                <a:effectLst/>
                <a:latin typeface="Arial" panose="020B0604020202020204" pitchFamily="34" charset="0"/>
                <a:cs typeface="Arial" panose="020B0604020202020204" pitchFamily="34" charset="0"/>
              </a:rPr>
              <a:t>U.S. Drug Enforcement Administration, 2021a)</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Full Citations:</a:t>
            </a:r>
          </a:p>
          <a:p>
            <a:endParaRPr lang="en-US">
              <a:latin typeface="Arial" panose="020B0604020202020204" pitchFamily="34" charset="0"/>
              <a:cs typeface="Arial" panose="020B0604020202020204" pitchFamily="34" charset="0"/>
            </a:endParaRPr>
          </a:p>
          <a:p>
            <a:r>
              <a:rPr lang="en-US" b="0" i="0">
                <a:solidFill>
                  <a:srgbClr val="242424"/>
                </a:solidFill>
                <a:effectLst/>
                <a:latin typeface="Arial" panose="020B0604020202020204" pitchFamily="34" charset="0"/>
                <a:cs typeface="Arial" panose="020B0604020202020204" pitchFamily="34" charset="0"/>
              </a:rPr>
              <a:t>U.S. Drug Enforcement Administration. (2021a). </a:t>
            </a:r>
            <a:r>
              <a:rPr lang="en-US" b="0" i="1">
                <a:solidFill>
                  <a:srgbClr val="242424"/>
                </a:solidFill>
                <a:effectLst/>
                <a:latin typeface="Arial" panose="020B0604020202020204" pitchFamily="34" charset="0"/>
                <a:cs typeface="Arial" panose="020B0604020202020204" pitchFamily="34" charset="0"/>
              </a:rPr>
              <a:t>2020 National drug </a:t>
            </a:r>
            <a:r>
              <a:rPr lang="en-US" i="1">
                <a:solidFill>
                  <a:srgbClr val="242424"/>
                </a:solidFill>
                <a:latin typeface="Arial" panose="020B0604020202020204" pitchFamily="34" charset="0"/>
                <a:cs typeface="Arial" panose="020B0604020202020204" pitchFamily="34" charset="0"/>
              </a:rPr>
              <a:t>t</a:t>
            </a:r>
            <a:r>
              <a:rPr lang="en-US" b="0" i="1">
                <a:solidFill>
                  <a:srgbClr val="242424"/>
                </a:solidFill>
                <a:effectLst/>
                <a:latin typeface="Arial" panose="020B0604020202020204" pitchFamily="34" charset="0"/>
                <a:cs typeface="Arial" panose="020B0604020202020204" pitchFamily="34" charset="0"/>
              </a:rPr>
              <a:t>hreat </a:t>
            </a:r>
            <a:r>
              <a:rPr lang="en-US" i="1">
                <a:solidFill>
                  <a:srgbClr val="242424"/>
                </a:solidFill>
                <a:latin typeface="Arial" panose="020B0604020202020204" pitchFamily="34" charset="0"/>
                <a:cs typeface="Arial" panose="020B0604020202020204" pitchFamily="34" charset="0"/>
              </a:rPr>
              <a:t>a</a:t>
            </a:r>
            <a:r>
              <a:rPr lang="en-US" b="0" i="1">
                <a:solidFill>
                  <a:srgbClr val="242424"/>
                </a:solidFill>
                <a:effectLst/>
                <a:latin typeface="Arial" panose="020B0604020202020204" pitchFamily="34" charset="0"/>
                <a:cs typeface="Arial" panose="020B0604020202020204" pitchFamily="34" charset="0"/>
              </a:rPr>
              <a:t>ssessment </a:t>
            </a:r>
            <a:r>
              <a:rPr lang="en-US" b="0" i="0">
                <a:solidFill>
                  <a:srgbClr val="242424"/>
                </a:solidFill>
                <a:effectLst/>
                <a:latin typeface="Arial" panose="020B0604020202020204" pitchFamily="34" charset="0"/>
                <a:cs typeface="Arial" panose="020B0604020202020204" pitchFamily="34" charset="0"/>
              </a:rPr>
              <a:t>(DIR-008-21). U.S. Department of Justice.</a:t>
            </a:r>
            <a:r>
              <a:rPr lang="en-US">
                <a:solidFill>
                  <a:srgbClr val="242424"/>
                </a:solidFill>
                <a:latin typeface="Arial" panose="020B0604020202020204" pitchFamily="34" charset="0"/>
                <a:cs typeface="Arial" panose="020B0604020202020204" pitchFamily="34" charset="0"/>
                <a:hlinkClick r:id="rId3"/>
              </a:rPr>
              <a:t> https://www.dea.gov/sites/default/files/2021-02/DIR-008-21%202020%20National%20Drug%20Threat%20Assessment_WEB.pdf</a:t>
            </a:r>
            <a:r>
              <a:rPr lang="en-US">
                <a:solidFill>
                  <a:srgbClr val="242424"/>
                </a:solidFill>
                <a:latin typeface="Arial" panose="020B0604020202020204" pitchFamily="34" charset="0"/>
                <a:cs typeface="Arial" panose="020B0604020202020204" pitchFamily="34" charset="0"/>
              </a:rPr>
              <a:t> </a:t>
            </a:r>
            <a:endParaRPr lang="en-US" i="1">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84379A8B-FC0C-172A-2D56-DC78527F60D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613301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This new and highly pure form of methamphetamine is often referred to as Meth 2.0 or Super Meth and is made distinguishable from other less-pure forms by the type of manufacturing formula used for its production—referred to as the P2P method.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P2P method is known for eliminating the use of pseudoephedrine (due to federal regulations both in the United States and Mexico) and replacing with 1-phenyl-2-propanone—an altered chemical ratio contributing to its extremely high potency and addictive potential.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This change in manufacturing formula has drastically reduced manufacturing costs leading to mass production in super labs resulting in the drug being more readily available and accessible due to its relative affordability compared to other drugs. This new form of manufacturing has also coincided with the uptick of severe psychiatric and physical effects, including cardiotoxicity, overdose, and death. </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r>
              <a:rPr lang="en-US" u="none">
                <a:latin typeface="Arial" panose="020B0604020202020204" pitchFamily="34" charset="0"/>
                <a:cs typeface="Arial" panose="020B0604020202020204" pitchFamily="34" charset="0"/>
              </a:rPr>
              <a:t>N/A</a:t>
            </a:r>
          </a:p>
          <a:p>
            <a:endParaRPr lang="en-US" u="sng">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t>
            </a:r>
            <a:r>
              <a:rPr lang="en-US" b="0" i="0">
                <a:solidFill>
                  <a:srgbClr val="242424"/>
                </a:solidFill>
                <a:effectLst/>
                <a:latin typeface="Arial" panose="020B0604020202020204" pitchFamily="34" charset="0"/>
                <a:cs typeface="Arial" panose="020B0604020202020204" pitchFamily="34" charset="0"/>
              </a:rPr>
              <a:t>U.S. Drug Enforcement Administration, 2021a)</a:t>
            </a:r>
          </a:p>
          <a:p>
            <a:endParaRPr lang="en-US">
              <a:solidFill>
                <a:srgbClr val="242424"/>
              </a:solidFill>
              <a:latin typeface="Arial" panose="020B0604020202020204" pitchFamily="34" charset="0"/>
              <a:cs typeface="Arial" panose="020B0604020202020204" pitchFamily="34" charset="0"/>
            </a:endParaRPr>
          </a:p>
          <a:p>
            <a:r>
              <a:rPr lang="en-US" u="sng">
                <a:solidFill>
                  <a:srgbClr val="242424"/>
                </a:solidFill>
                <a:latin typeface="Arial" panose="020B0604020202020204" pitchFamily="34" charset="0"/>
                <a:cs typeface="Arial" panose="020B0604020202020204" pitchFamily="34" charset="0"/>
              </a:rPr>
              <a:t>Script Citation:</a:t>
            </a:r>
            <a:endParaRPr lang="en-US" u="sng">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t>
            </a:r>
            <a:r>
              <a:rPr lang="en-US" b="0" i="0">
                <a:solidFill>
                  <a:srgbClr val="242424"/>
                </a:solidFill>
                <a:effectLst/>
                <a:latin typeface="Arial" panose="020B0604020202020204" pitchFamily="34" charset="0"/>
                <a:cs typeface="Arial" panose="020B0604020202020204" pitchFamily="34" charset="0"/>
              </a:rPr>
              <a:t>U.S. Drug Enforcement Administration, 2021a)</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Full Citations:</a:t>
            </a:r>
          </a:p>
          <a:p>
            <a:endParaRPr lang="en-US">
              <a:latin typeface="Arial" panose="020B0604020202020204" pitchFamily="34" charset="0"/>
              <a:cs typeface="Arial" panose="020B0604020202020204" pitchFamily="34" charset="0"/>
            </a:endParaRPr>
          </a:p>
          <a:p>
            <a:r>
              <a:rPr lang="en-US" b="0" i="0">
                <a:solidFill>
                  <a:srgbClr val="242424"/>
                </a:solidFill>
                <a:effectLst/>
                <a:latin typeface="Arial" panose="020B0604020202020204" pitchFamily="34" charset="0"/>
                <a:cs typeface="Arial" panose="020B0604020202020204" pitchFamily="34" charset="0"/>
              </a:rPr>
              <a:t>U.S. Drug Enforcement Administration. (2021a). </a:t>
            </a:r>
            <a:r>
              <a:rPr lang="en-US" b="0" i="1">
                <a:solidFill>
                  <a:srgbClr val="242424"/>
                </a:solidFill>
                <a:effectLst/>
                <a:latin typeface="Arial" panose="020B0604020202020204" pitchFamily="34" charset="0"/>
                <a:cs typeface="Arial" panose="020B0604020202020204" pitchFamily="34" charset="0"/>
              </a:rPr>
              <a:t>2020 National drug </a:t>
            </a:r>
            <a:r>
              <a:rPr lang="en-US" i="1">
                <a:solidFill>
                  <a:srgbClr val="242424"/>
                </a:solidFill>
                <a:latin typeface="Arial" panose="020B0604020202020204" pitchFamily="34" charset="0"/>
                <a:cs typeface="Arial" panose="020B0604020202020204" pitchFamily="34" charset="0"/>
              </a:rPr>
              <a:t>t</a:t>
            </a:r>
            <a:r>
              <a:rPr lang="en-US" b="0" i="1">
                <a:solidFill>
                  <a:srgbClr val="242424"/>
                </a:solidFill>
                <a:effectLst/>
                <a:latin typeface="Arial" panose="020B0604020202020204" pitchFamily="34" charset="0"/>
                <a:cs typeface="Arial" panose="020B0604020202020204" pitchFamily="34" charset="0"/>
              </a:rPr>
              <a:t>hreat </a:t>
            </a:r>
            <a:r>
              <a:rPr lang="en-US" i="1">
                <a:solidFill>
                  <a:srgbClr val="242424"/>
                </a:solidFill>
                <a:latin typeface="Arial" panose="020B0604020202020204" pitchFamily="34" charset="0"/>
                <a:cs typeface="Arial" panose="020B0604020202020204" pitchFamily="34" charset="0"/>
              </a:rPr>
              <a:t>a</a:t>
            </a:r>
            <a:r>
              <a:rPr lang="en-US" b="0" i="1">
                <a:solidFill>
                  <a:srgbClr val="242424"/>
                </a:solidFill>
                <a:effectLst/>
                <a:latin typeface="Arial" panose="020B0604020202020204" pitchFamily="34" charset="0"/>
                <a:cs typeface="Arial" panose="020B0604020202020204" pitchFamily="34" charset="0"/>
              </a:rPr>
              <a:t>ssessment </a:t>
            </a:r>
            <a:r>
              <a:rPr lang="en-US" b="0" i="0">
                <a:solidFill>
                  <a:srgbClr val="242424"/>
                </a:solidFill>
                <a:effectLst/>
                <a:latin typeface="Arial" panose="020B0604020202020204" pitchFamily="34" charset="0"/>
                <a:cs typeface="Arial" panose="020B0604020202020204" pitchFamily="34" charset="0"/>
              </a:rPr>
              <a:t>(DIR-008-21). U.S. Department of Justice.</a:t>
            </a:r>
            <a:r>
              <a:rPr lang="en-US">
                <a:solidFill>
                  <a:srgbClr val="242424"/>
                </a:solidFill>
                <a:latin typeface="Arial" panose="020B0604020202020204" pitchFamily="34" charset="0"/>
                <a:cs typeface="Arial" panose="020B0604020202020204" pitchFamily="34" charset="0"/>
                <a:hlinkClick r:id="rId3"/>
              </a:rPr>
              <a:t> https://www.dea.gov/sites/default/files/2021-02/DIR-008-21%202020%20National%20Drug%20Threat%20Assessment_WEB.pdf</a:t>
            </a:r>
            <a:endParaRPr lang="en-US" i="1">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D382A1A-631B-4DF7-80A8-ED3FFAF1463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639617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The resurgence of methamphetamine also raises environmental health and safety concerns due to the possible increase of makeshift lab manufacturing consistent with what is found in homes, vacant or abandoned buildings, buses, or vans.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Methamphetamine production involves dangerous chemicals such as solvents, metals, salts, strong acids, and bases—all presenting with their own chemical toxicity and routes of exposure including inhalation, ingestion, direct skin contact, or possible injection through a skin puncture. Degree of exposure risks will vary depending on the specific makeshift lab production, type and quantity of chemicals used, and other exposure factors related to the physical property.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By proxy of these dangerous chemicals, methamphetamine production releases toxic gasses such as hydrochloric acid, hydrogen chloride, and ammonia during the ‘cooking’ process which can pose serious health issues including the risk of fire or explosions due to a combination of unsafe manufacturing methods and improper handling of the dangerous chemicals and toxic waste.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Calibri" panose="020F0502020204030204" pitchFamily="34" charset="0"/>
              <a:cs typeface="+mn-cs"/>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Additional Resources:</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N/A</a:t>
            </a:r>
            <a:endParaRPr kumimoji="0" lang="en-US" sz="1200" b="0" i="0" u="none" strike="noStrike" kern="1000" cap="none" spc="0" normalizeH="0" baseline="0" noProof="0">
              <a:ln>
                <a:noFill/>
              </a:ln>
              <a:solidFill>
                <a:srgbClr val="000000"/>
              </a:solidFill>
              <a:effectLst/>
              <a:uLnTx/>
              <a:uFillTx/>
              <a:latin typeface="Arial" panose="020B0604020202020204" pitchFamily="34" charset="0"/>
              <a:ea typeface="Segoe UI" panose="020B0502040204020203"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Slide Citations:</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N/A</a:t>
            </a:r>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Script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(USDA Forest Service Law Enforcement and Investigations, n.d.)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(National Institute on Drug Abuse, 2019)</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Full Citations:</a:t>
            </a:r>
            <a:endParaRPr kumimoji="0" lang="en-US" sz="1200" b="0" i="0" u="sng"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USDA Forest Service Law Enforcement and Investigations. (n.d.). </a:t>
            </a:r>
            <a:r>
              <a:rPr kumimoji="0" lang="en-US" sz="1200" b="0" i="1"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Dangers of meth labs. </a:t>
            </a: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United States Department of Agriculture. </a:t>
            </a:r>
            <a:r>
              <a:rPr kumimoji="0" lang="en-US" sz="1200" b="0" i="0" u="sng" strike="noStrike" kern="1200" cap="none" spc="0" normalizeH="0" baseline="0" noProof="0">
                <a:ln>
                  <a:noFill/>
                </a:ln>
                <a:solidFill>
                  <a:srgbClr val="467886"/>
                </a:solidFill>
                <a:effectLst/>
                <a:uLnTx/>
                <a:uFillTx/>
                <a:latin typeface="Arial" panose="020B0604020202020204" pitchFamily="34" charset="0"/>
                <a:ea typeface="+mn-ea"/>
                <a:cs typeface="Arial" panose="020B0604020202020204" pitchFamily="34" charset="0"/>
                <a:hlinkClick r:id="rId3"/>
              </a:rPr>
              <a:t>https://www.fs.usda.gov/lei/dangers-meth-labs.php#:~:text=One%20pound%20of%20meth%20produces,closed%2C%20chemical%20residue%20still%20remains</a:t>
            </a:r>
            <a:endParaRPr kumimoji="0" lang="en-US" sz="1200" b="0" i="0" u="sng" strike="noStrike" kern="1200" cap="none" spc="0" normalizeH="0" baseline="0" noProof="0">
              <a:ln>
                <a:noFill/>
              </a:ln>
              <a:solidFill>
                <a:srgbClr val="46788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srgbClr val="46788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National Institute on Drug Abuse. (2019). </a:t>
            </a:r>
            <a:r>
              <a:rPr kumimoji="0" lang="en-US" sz="12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How is methamphetamine manufactured?</a:t>
            </a: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U.S. Department of Health and Human Services, National Institutes of Health. </a:t>
            </a:r>
            <a:r>
              <a:rPr kumimoji="0" lang="en-US" sz="1200" b="0" i="0" u="sng" strike="noStrike" kern="1200" cap="none" spc="0" normalizeH="0" baseline="0" noProof="0">
                <a:ln>
                  <a:noFill/>
                </a:ln>
                <a:solidFill>
                  <a:srgbClr val="467886"/>
                </a:solidFill>
                <a:effectLst/>
                <a:uLnTx/>
                <a:uFillTx/>
                <a:latin typeface="Arial" panose="020B0604020202020204" pitchFamily="34" charset="0"/>
                <a:ea typeface="+mn-ea"/>
                <a:cs typeface="Arial" panose="020B0604020202020204" pitchFamily="34" charset="0"/>
                <a:hlinkClick r:id="rId4"/>
              </a:rPr>
              <a:t>https://nida.nih.gov/publications/research-reports/methamphetamine/how-methamphetamine-manufactured</a:t>
            </a: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a:t>
            </a: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70488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64023-CD39-31C4-FDEF-BE4DA4299C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4C7D3D-CF50-D505-BE9F-FF8E38EFB3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B61F50-3F6A-8AA8-6F80-F489AFFDC4F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Exposure to methamphetamine production also increases the risk of acute health effects for children especially when illegal manufacturing is taking place within the family home.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The most common forms of exposure for children are inhalation and absorption through the skin with the most dangerous form of exposure being ingestion. Children who ingest methamphetamine may exhibit agitation, inconsolability, tachycardia, respiratory problems (such as asthma or pneumonia), nausea, protracted vomiting, hyperthermia, ataxia, roving eye movements, seizures, and headaches—which can result in multi-organ damage and other neurological conditions.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In addition to these risks, children are also susceptible to burns and other physical injuries caused by fires or explosions during and immediately following the ‘cooking’ process.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[Facilitator Notes for 2-hour training delivery: pause here and resume after a 10-minute break]</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This wraps up our section on understanding current substance use trends and safety risks. Let’s go ahead and take a 10-minute break before resuming with part two of the training presentation.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[Facilitator Notes for two-part training delivery: wrap up part-one of the training presentation and pick back up for part-two at the next scheduled date]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This wraps up part-one of our training presentation. We look forward to resuming our discussion on harm reduction and overdose prevention strategies on [x date and time]. </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Additional Resources:</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N/A</a:t>
            </a:r>
            <a:endParaRPr kumimoji="0" lang="en-US" sz="1200" b="0" i="0" u="none" strike="noStrike" kern="1000" cap="none" spc="0" normalizeH="0" baseline="0" noProof="0">
              <a:ln>
                <a:noFill/>
              </a:ln>
              <a:solidFill>
                <a:srgbClr val="000000"/>
              </a:solidFill>
              <a:effectLst/>
              <a:uLnTx/>
              <a:uFillTx/>
              <a:latin typeface="Arial" panose="020B0604020202020204" pitchFamily="34" charset="0"/>
              <a:ea typeface="Segoe UI" panose="020B0502040204020203"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Slide Citations:</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N/A</a:t>
            </a:r>
            <a:endPar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Script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(National Center on Substance Abuse and Child Welfare, 2019) </a:t>
            </a:r>
            <a:endPar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Full Citations:</a:t>
            </a:r>
            <a:endParaRPr kumimoji="0" lang="en-US" sz="1200" b="0" i="0" u="sng"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National Center on Substance Abuse and Child Welfare. (2019). </a:t>
            </a:r>
            <a:r>
              <a:rPr kumimoji="0" lang="en-US" sz="12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Strategies to support parents with methamphetamine use disorder and their families. </a:t>
            </a: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Administration for Children and Families, U.S Department of Health and Human Services. </a:t>
            </a:r>
            <a:r>
              <a:rPr kumimoji="0" lang="en-US" sz="1200" b="0" i="0" u="sng" strike="noStrike" kern="1200" cap="none" spc="0" normalizeH="0" baseline="0" noProof="0">
                <a:ln>
                  <a:noFill/>
                </a:ln>
                <a:solidFill>
                  <a:srgbClr val="0563C1"/>
                </a:solidFill>
                <a:effectLst/>
                <a:uLnTx/>
                <a:uFillTx/>
                <a:latin typeface="Arial" panose="020B0604020202020204" pitchFamily="34" charset="0"/>
                <a:ea typeface="Calibri" panose="020F0502020204030204" pitchFamily="34" charset="0"/>
                <a:cs typeface="Arial" panose="020B0604020202020204" pitchFamily="34" charset="0"/>
                <a:hlinkClick r:id="rId3"/>
              </a:rPr>
              <a:t>https://ncsacw.acf.hhs.gov/files/meth-tip-sheet-children.pdf</a:t>
            </a: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p>
        </p:txBody>
      </p:sp>
      <p:sp>
        <p:nvSpPr>
          <p:cNvPr id="4" name="Slide Number Placeholder 3">
            <a:extLst>
              <a:ext uri="{FF2B5EF4-FFF2-40B4-BE49-F238E27FC236}">
                <a16:creationId xmlns:a16="http://schemas.microsoft.com/office/drawing/2014/main" id="{898C5E41-BAA1-1200-853A-9CA7F249932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79504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A3A750-7F7B-449D-E90D-99E751604D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C6A237-A849-807E-BF86-7A21A6FF96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09944F-0CCC-5D38-37D9-D66B96FEC8E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Arial" panose="020B0604020202020204" pitchFamily="34" charset="0"/>
                <a:cs typeface="Arial" panose="020B0604020202020204" pitchFamily="34" charset="0"/>
              </a:rPr>
              <a:t>To begin with, an analysis pooling data from the National Survey on Drug Use and Health from 2015-2019 estimated that more than 21 million children lived with a parent who misused substances in the past year, representing 16% of all children in the United States.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Slide Citations: </a:t>
            </a:r>
          </a:p>
          <a:p>
            <a:endParaRPr lang="en-US" u="sng">
              <a:solidFill>
                <a:srgbClr val="000000"/>
              </a:solidFill>
              <a:latin typeface="Arial" panose="020B0604020202020204" pitchFamily="34" charset="0"/>
              <a:cs typeface="Arial" panose="020B0604020202020204" pitchFamily="34" charset="0"/>
            </a:endParaRPr>
          </a:p>
          <a:p>
            <a:r>
              <a:rPr lang="en-US">
                <a:solidFill>
                  <a:srgbClr val="000000"/>
                </a:solidFill>
                <a:latin typeface="Arial" panose="020B0604020202020204" pitchFamily="34" charset="0"/>
                <a:cs typeface="Arial" panose="020B0604020202020204" pitchFamily="34" charset="0"/>
              </a:rPr>
              <a:t>(Ghertner, 2023)</a:t>
            </a:r>
            <a:endParaRPr lang="en-US" kern="1200">
              <a:solidFill>
                <a:srgbClr val="000000"/>
              </a:solidFill>
              <a:effectLst/>
              <a:latin typeface="Arial" panose="020B0604020202020204" pitchFamily="34" charset="0"/>
              <a:cs typeface="Arial" panose="020B0604020202020204" pitchFamily="34" charset="0"/>
            </a:endParaRP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Script Citations: </a:t>
            </a:r>
          </a:p>
          <a:p>
            <a:endParaRPr lang="en-US" u="sng">
              <a:solidFill>
                <a:srgbClr val="000000"/>
              </a:solidFill>
              <a:latin typeface="Arial" panose="020B0604020202020204" pitchFamily="34" charset="0"/>
              <a:cs typeface="Arial" panose="020B0604020202020204" pitchFamily="34" charset="0"/>
            </a:endParaRPr>
          </a:p>
          <a:p>
            <a:r>
              <a:rPr lang="en-US">
                <a:solidFill>
                  <a:srgbClr val="000000"/>
                </a:solidFill>
                <a:latin typeface="Arial" panose="020B0604020202020204" pitchFamily="34" charset="0"/>
                <a:cs typeface="Arial" panose="020B0604020202020204" pitchFamily="34" charset="0"/>
              </a:rPr>
              <a:t>(Ghertner, 2023)</a:t>
            </a:r>
            <a:endParaRPr lang="en-US" kern="1200">
              <a:solidFill>
                <a:srgbClr val="000000"/>
              </a:solidFill>
              <a:effectLst/>
              <a:latin typeface="Arial" panose="020B0604020202020204" pitchFamily="34" charset="0"/>
              <a:cs typeface="Arial" panose="020B0604020202020204" pitchFamily="34" charset="0"/>
            </a:endParaRP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Full Citations:</a:t>
            </a:r>
          </a:p>
          <a:p>
            <a:endParaRPr lang="en-US" b="0" i="1" kern="100">
              <a:effectLst/>
              <a:latin typeface="Arial" panose="020B06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00">
                <a:effectLst/>
                <a:latin typeface="Arial" panose="020B0604020202020204" pitchFamily="34" charset="0"/>
                <a:ea typeface="Aptos" panose="020B0004020202020204" pitchFamily="34" charset="0"/>
                <a:cs typeface="Arial" panose="020B0604020202020204" pitchFamily="34" charset="0"/>
              </a:rPr>
              <a:t>Ghertner, R. (2023). </a:t>
            </a:r>
            <a:r>
              <a:rPr lang="en-US" i="1" kern="100">
                <a:effectLst/>
                <a:latin typeface="Arial" panose="020B0604020202020204" pitchFamily="34" charset="0"/>
                <a:ea typeface="Aptos" panose="020B0004020202020204" pitchFamily="34" charset="0"/>
                <a:cs typeface="Arial" panose="020B0604020202020204" pitchFamily="34" charset="0"/>
              </a:rPr>
              <a:t>U.S. national and state estimates of children living with parents using substances, 2015-2019</a:t>
            </a:r>
            <a:r>
              <a:rPr lang="en-US" kern="100">
                <a:effectLst/>
                <a:latin typeface="Arial" panose="020B0604020202020204" pitchFamily="34" charset="0"/>
                <a:ea typeface="Aptos" panose="020B0004020202020204" pitchFamily="34" charset="0"/>
                <a:cs typeface="Arial" panose="020B0604020202020204" pitchFamily="34" charset="0"/>
              </a:rPr>
              <a:t>. Assistant Secretary for Planning and Evaluation, Office of Human Services Policy. </a:t>
            </a:r>
            <a:r>
              <a:rPr lang="en-US"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https://aspe.hhs.gov/sites/default/files/documents/faa1b19e66053008e89782914f0aa693/children-at-risk-of-sud.pdf</a:t>
            </a:r>
            <a:r>
              <a:rPr lang="en-US" kern="100">
                <a:effectLst/>
                <a:latin typeface="Arial" panose="020B0604020202020204" pitchFamily="34" charset="0"/>
                <a:ea typeface="Aptos" panose="020B0004020202020204" pitchFamily="34" charset="0"/>
                <a:cs typeface="Arial" panose="020B0604020202020204" pitchFamily="34" charset="0"/>
              </a:rPr>
              <a:t> </a:t>
            </a:r>
          </a:p>
          <a:p>
            <a:endParaRPr lang="en-US"/>
          </a:p>
        </p:txBody>
      </p:sp>
      <p:sp>
        <p:nvSpPr>
          <p:cNvPr id="4" name="Slide Number Placeholder 3">
            <a:extLst>
              <a:ext uri="{FF2B5EF4-FFF2-40B4-BE49-F238E27FC236}">
                <a16:creationId xmlns:a16="http://schemas.microsoft.com/office/drawing/2014/main" id="{2C00F916-97A5-D27F-4642-04DFFD272584}"/>
              </a:ext>
            </a:extLst>
          </p:cNvPr>
          <p:cNvSpPr>
            <a:spLocks noGrp="1"/>
          </p:cNvSpPr>
          <p:nvPr>
            <p:ph type="sldNum" sz="quarter" idx="5"/>
          </p:nvPr>
        </p:nvSpPr>
        <p:spPr/>
        <p:txBody>
          <a:bodyPr/>
          <a:lstStyle/>
          <a:p>
            <a:fld id="{739967B8-6A55-497E-93D9-8D85EBE7B02B}" type="slidenum">
              <a:rPr lang="en-US" smtClean="0"/>
              <a:t>5</a:t>
            </a:fld>
            <a:endParaRPr lang="en-US"/>
          </a:p>
        </p:txBody>
      </p:sp>
    </p:spTree>
    <p:extLst>
      <p:ext uri="{BB962C8B-B14F-4D97-AF65-F5344CB8AC3E}">
        <p14:creationId xmlns:p14="http://schemas.microsoft.com/office/powerpoint/2010/main" val="34879830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011D61-06E2-1692-4C20-A4F1811FB8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B6512C-8659-335C-CC69-1E06AD9E77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EF43FF-0BA5-C462-B7BE-ED2C0300B606}"/>
              </a:ext>
            </a:extLst>
          </p:cNvPr>
          <p:cNvSpPr>
            <a:spLocks noGrp="1"/>
          </p:cNvSpPr>
          <p:nvPr>
            <p:ph type="body" idx="1"/>
          </p:nvPr>
        </p:nvSpPr>
        <p:spPr/>
        <p:txBody>
          <a:bodyPr/>
          <a:lstStyle/>
          <a:p>
            <a:pPr>
              <a:lnSpc>
                <a:spcPct val="107000"/>
              </a:lnSpc>
            </a:pPr>
            <a:r>
              <a:rPr lang="en-US" u="none" kern="100">
                <a:effectLst/>
                <a:latin typeface="Arial" panose="020B0604020202020204" pitchFamily="34" charset="0"/>
                <a:ea typeface="Calibri" panose="020F0502020204030204" pitchFamily="34" charset="0"/>
                <a:cs typeface="Arial" panose="020B0604020202020204" pitchFamily="34" charset="0"/>
              </a:rPr>
              <a:t>Talking Points:</a:t>
            </a:r>
          </a:p>
          <a:p>
            <a:pPr>
              <a:lnSpc>
                <a:spcPct val="107000"/>
              </a:lnSpc>
            </a:pPr>
            <a:endParaRPr lang="en-US" u="none"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none" kern="100">
                <a:effectLst/>
                <a:latin typeface="Arial" panose="020B0604020202020204" pitchFamily="34" charset="0"/>
                <a:ea typeface="Calibri" panose="020F0502020204030204" pitchFamily="34" charset="0"/>
                <a:cs typeface="Arial" panose="020B0604020202020204" pitchFamily="34" charset="0"/>
              </a:rPr>
              <a:t>Let’s now spend some time talking about how stimulant trends are affecting our local communities. </a:t>
            </a:r>
          </a:p>
          <a:p>
            <a:pPr>
              <a:lnSpc>
                <a:spcPct val="107000"/>
              </a:lnSpc>
            </a:pPr>
            <a:endParaRPr lang="en-US" u="none"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b="1" u="none" kern="100">
                <a:effectLst/>
                <a:latin typeface="Arial" panose="020B0604020202020204" pitchFamily="34" charset="0"/>
                <a:ea typeface="Calibri" panose="020F0502020204030204" pitchFamily="34" charset="0"/>
                <a:cs typeface="Arial" panose="020B0604020202020204" pitchFamily="34" charset="0"/>
              </a:rPr>
              <a:t>Prompts for Participants:</a:t>
            </a:r>
          </a:p>
          <a:p>
            <a:pPr>
              <a:lnSpc>
                <a:spcPct val="107000"/>
              </a:lnSpc>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Are we experiencing a resurgence of methamphetamine here in our local communities? What are you noticing in your work with parents, children, and family members?</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Have there been any critical incidents involving methamphetamine exposure related to makeshift lab manufacturing in the home? And does your child welfare agency have exposure protocols in place to increase field safety during your in-home contacts?</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And lastly, are current overdose prevention efforts including the discussion of psychostimulants (primarily methamphetamine) or have these efforts been concentrated solely on combating the opioid epidemic? </a:t>
            </a: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kern="100">
                <a:effectLst/>
                <a:latin typeface="Arial" panose="020B0604020202020204" pitchFamily="34" charset="0"/>
                <a:ea typeface="Aptos" panose="020B0004020202020204" pitchFamily="34" charset="0"/>
                <a:cs typeface="Arial" panose="020B0604020202020204" pitchFamily="34" charset="0"/>
              </a:rPr>
              <a:t>N/A</a:t>
            </a: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kern="100">
                <a:effectLst/>
                <a:latin typeface="Arial" panose="020B0604020202020204" pitchFamily="34" charset="0"/>
                <a:ea typeface="Calibri" panose="020F0502020204030204" pitchFamily="34" charset="0"/>
                <a:cs typeface="Arial" panose="020B0604020202020204" pitchFamily="34" charset="0"/>
              </a:rPr>
              <a:t>N/A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p>
          <a:p>
            <a:pPr marL="0" marR="0">
              <a:lnSpc>
                <a:spcPct val="107000"/>
              </a:lnSpc>
              <a:spcBef>
                <a:spcPts val="0"/>
              </a:spcBef>
              <a:spcAft>
                <a:spcPts val="0"/>
              </a:spcAft>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none" kern="100">
                <a:effectLst/>
                <a:latin typeface="Arial" panose="020B0604020202020204" pitchFamily="34" charset="0"/>
                <a:ea typeface="Calibri" panose="020F0502020204030204" pitchFamily="34" charset="0"/>
                <a:cs typeface="Arial" panose="020B0604020202020204" pitchFamily="34" charset="0"/>
              </a:rPr>
              <a:t>N/A</a:t>
            </a: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B672188-1085-53B2-5EA3-109A71F10D6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271275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Alright, let’s pick back up with a timely and important discussion about harm reduction and overdose prevention strategies.</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lang="en-US"/>
          </a:p>
          <a:p>
            <a:endParaRPr lang="en-US"/>
          </a:p>
        </p:txBody>
      </p:sp>
      <p:sp>
        <p:nvSpPr>
          <p:cNvPr id="4" name="Slide Number Placeholder 3"/>
          <p:cNvSpPr>
            <a:spLocks noGrp="1"/>
          </p:cNvSpPr>
          <p:nvPr>
            <p:ph type="sldNum" sz="quarter" idx="5"/>
          </p:nvPr>
        </p:nvSpPr>
        <p:spPr/>
        <p:txBody>
          <a:bodyPr/>
          <a:lstStyle/>
          <a:p>
            <a:fld id="{739967B8-6A55-497E-93D9-8D85EBE7B02B}" type="slidenum">
              <a:rPr lang="en-US" smtClean="0"/>
              <a:t>51</a:t>
            </a:fld>
            <a:endParaRPr lang="en-US"/>
          </a:p>
        </p:txBody>
      </p:sp>
    </p:spTree>
    <p:extLst>
      <p:ext uri="{BB962C8B-B14F-4D97-AF65-F5344CB8AC3E}">
        <p14:creationId xmlns:p14="http://schemas.microsoft.com/office/powerpoint/2010/main" val="12914001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EA0E90-19B8-B13F-730D-B6A171E32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74102B-F583-F1DA-FFA0-045E4C05D1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E73B28-64F8-6357-59C5-8FBA325DBDDC}"/>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pPr marL="0" marR="0">
              <a:lnSpc>
                <a:spcPct val="107000"/>
              </a:lnSpc>
              <a:spcBef>
                <a:spcPts val="0"/>
              </a:spcBef>
            </a:pPr>
            <a:r>
              <a:rPr lang="en-US">
                <a:effectLst/>
                <a:latin typeface="Arial" panose="020B0604020202020204" pitchFamily="34" charset="0"/>
                <a:ea typeface="Times New Roman" panose="02020603050405020304" pitchFamily="18" charset="0"/>
                <a:cs typeface="Arial" panose="020B0604020202020204" pitchFamily="34" charset="0"/>
              </a:rPr>
              <a:t>Harm reduction is an evidence-based strategy that promotes critical awareness and resource availability for individuals in active drug use. It can be a set of services, a type of organization, or an approach. </a:t>
            </a:r>
          </a:p>
          <a:p>
            <a:pPr marL="0" marR="0">
              <a:lnSpc>
                <a:spcPct val="107000"/>
              </a:lnSpc>
              <a:spcBef>
                <a:spcPts val="0"/>
              </a:spcBef>
            </a:pPr>
            <a:endParaRPr lang="en-US">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07000"/>
              </a:lnSpc>
              <a:spcBef>
                <a:spcPts val="0"/>
              </a:spcBef>
            </a:pPr>
            <a:r>
              <a:rPr lang="en-US">
                <a:effectLst/>
                <a:latin typeface="Arial" panose="020B0604020202020204" pitchFamily="34" charset="0"/>
                <a:ea typeface="Times New Roman" panose="02020603050405020304" pitchFamily="18" charset="0"/>
                <a:cs typeface="Arial" panose="020B0604020202020204" pitchFamily="34" charset="0"/>
              </a:rPr>
              <a:t>The Substance Abuse and Mental Health Administration (commonly referred to as SAMHSA) defines harm reduction as “a practical and transformative approach that incorporates community-driven public health </a:t>
            </a:r>
            <a:r>
              <a:rPr lang="en-US">
                <a:latin typeface="Arial" panose="020B0604020202020204" pitchFamily="34" charset="0"/>
                <a:cs typeface="Arial" panose="020B0604020202020204" pitchFamily="34" charset="0"/>
              </a:rPr>
              <a:t>strategies—including prevention, risk reduction, and health promotion—to empower people who use drugs and their family with the choice to live healthy, self-directed, and purpose-filled lives. Harm reduction centers the lived and living experience of people who use drugs [within the] strategies and the practices that flow from them.” </a:t>
            </a:r>
          </a:p>
          <a:p>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While individuals affected by substance use disorders largely remain at the center of harm reduction efforts, for the purposes of this training module, we’ll be expanding this focus to the larger family system, specifically in the context of child well-being. </a:t>
            </a:r>
            <a:endParaRPr lang="en-US">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07000"/>
              </a:lnSpc>
              <a:spcBef>
                <a:spcPts val="0"/>
              </a:spcBef>
            </a:pPr>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Calibri" panose="020F0502020204030204" pitchFamily="34" charset="0"/>
                <a:cs typeface="Arial" panose="020B0604020202020204" pitchFamily="34" charset="0"/>
              </a:rPr>
              <a:t>N/A</a:t>
            </a:r>
            <a:endParaRPr lang="en-US">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i="0">
                <a:effectLst/>
                <a:latin typeface="Arial" panose="020B0604020202020204" pitchFamily="34" charset="0"/>
                <a:ea typeface="Calibri" panose="020F0502020204030204" pitchFamily="34" charset="0"/>
                <a:cs typeface="Arial" panose="020B0604020202020204" pitchFamily="34" charset="0"/>
              </a:rPr>
              <a:t>(Substance Abuse and Mental Health Services Administration, 2023a</a:t>
            </a:r>
            <a:r>
              <a:rPr lang="en-US">
                <a:latin typeface="Arial" panose="020B0604020202020204" pitchFamily="34" charset="0"/>
                <a:ea typeface="Calibri" panose="020F0502020204030204" pitchFamily="34" charset="0"/>
                <a:cs typeface="Arial" panose="020B0604020202020204" pitchFamily="34" charset="0"/>
              </a:rPr>
              <a:t>)</a:t>
            </a:r>
          </a:p>
          <a:p>
            <a:r>
              <a:rPr lang="en-US" kern="100">
                <a:effectLst/>
                <a:latin typeface="Arial" panose="020B0604020202020204" pitchFamily="34" charset="0"/>
                <a:ea typeface="Calibri" panose="020F0502020204030204" pitchFamily="34" charset="0"/>
                <a:cs typeface="Arial" panose="020B0604020202020204" pitchFamily="34" charset="0"/>
              </a:rPr>
              <a:t>(</a:t>
            </a: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2024a</a:t>
            </a:r>
            <a:r>
              <a:rPr lang="en-US" i="0">
                <a:effectLst/>
                <a:latin typeface="Arial" panose="020B0604020202020204" pitchFamily="34" charset="0"/>
                <a:ea typeface="Calibri" panose="020F0502020204030204" pitchFamily="34" charset="0"/>
                <a:cs typeface="Arial" panose="020B0604020202020204" pitchFamily="34" charset="0"/>
              </a:rPr>
              <a:t>)</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Substance Abuse and Mental Health Services Administration. (2023a). </a:t>
            </a:r>
            <a:r>
              <a:rPr lang="en-US" i="1">
                <a:effectLst/>
                <a:latin typeface="Arial" panose="020B0604020202020204" pitchFamily="34" charset="0"/>
                <a:ea typeface="Calibri" panose="020F0502020204030204" pitchFamily="34" charset="0"/>
                <a:cs typeface="Arial" panose="020B0604020202020204" pitchFamily="34" charset="0"/>
              </a:rPr>
              <a:t>Harm reduction</a:t>
            </a:r>
            <a:r>
              <a:rPr lang="en-US">
                <a:effectLst/>
                <a:latin typeface="Arial" panose="020B0604020202020204" pitchFamily="34" charset="0"/>
                <a:ea typeface="Calibri" panose="020F0502020204030204" pitchFamily="34" charset="0"/>
                <a:cs typeface="Arial" panose="020B0604020202020204" pitchFamily="34" charset="0"/>
              </a:rPr>
              <a:t>. U.S. Department of Health and Human Services.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https://www.samhsa.gov/find-help/harm-reduction</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i="0">
              <a:latin typeface="Arial" panose="020B0604020202020204" pitchFamily="34" charset="0"/>
              <a:cs typeface="Arial" panose="020B0604020202020204" pitchFamily="34" charset="0"/>
            </a:endParaRPr>
          </a:p>
          <a:p>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(2024a). </a:t>
            </a:r>
            <a:r>
              <a:rPr lang="en-US" i="1" kern="100">
                <a:effectLst/>
                <a:latin typeface="Arial" panose="020B0604020202020204" pitchFamily="34" charset="0"/>
                <a:ea typeface="Aptos" panose="020B0004020202020204" pitchFamily="34" charset="0"/>
                <a:cs typeface="Arial" panose="020B0604020202020204" pitchFamily="34" charset="0"/>
              </a:rPr>
              <a:t>Tip sheet #1 Harm reduction in the context of child well-being: An overview for serving families affected by substance use disorders.</a:t>
            </a:r>
            <a:r>
              <a:rPr lang="en-US" kern="100">
                <a:effectLst/>
                <a:latin typeface="Arial" panose="020B0604020202020204" pitchFamily="34" charset="0"/>
                <a:ea typeface="Aptos" panose="020B0004020202020204" pitchFamily="34" charset="0"/>
                <a:cs typeface="Arial" panose="020B0604020202020204" pitchFamily="34" charset="0"/>
              </a:rPr>
              <a:t> Administration for Children and Families, Substance Abuse and Mental Health Services Administration. </a:t>
            </a:r>
            <a:r>
              <a:rPr lang="en-US"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https://ncsacw.acf.hhs.gov/files/harm-reduction-part1.pdf</a:t>
            </a:r>
            <a:r>
              <a:rPr lang="en-US" kern="100">
                <a:effectLst/>
                <a:latin typeface="Arial" panose="020B0604020202020204" pitchFamily="34" charset="0"/>
                <a:ea typeface="Aptos" panose="020B0004020202020204" pitchFamily="34" charset="0"/>
                <a:cs typeface="Arial" panose="020B0604020202020204" pitchFamily="34" charset="0"/>
              </a:rPr>
              <a:t> </a:t>
            </a:r>
          </a:p>
          <a:p>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0898D67-4875-FDCC-1867-8C984F75378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94E2BC7-A24D-4D0F-BD49-16D0CEE8BCD3}"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247034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en-US" u="none" kern="100">
                <a:effectLst/>
                <a:latin typeface="Arial" panose="020B0604020202020204" pitchFamily="34" charset="0"/>
                <a:ea typeface="Calibri" panose="020F0502020204030204" pitchFamily="34" charset="0"/>
                <a:cs typeface="Arial" panose="020B0604020202020204" pitchFamily="34" charset="0"/>
              </a:rPr>
              <a:t>Talking Points:</a:t>
            </a:r>
          </a:p>
          <a:p>
            <a:pPr>
              <a:lnSpc>
                <a:spcPct val="107000"/>
              </a:lnSpc>
            </a:pPr>
            <a:endParaRPr lang="en-US" u="none"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So, harm reduction in the context of child well-being. This is such an important topic, especially from a cross-training perspective, so let’s spend some more time talking about it together as a large group. </a:t>
            </a:r>
          </a:p>
          <a:p>
            <a:pPr>
              <a:lnSpc>
                <a:spcPct val="107000"/>
              </a:lnSpc>
            </a:pPr>
            <a:endParaRPr lang="en-US" u="none"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b="1" u="none" kern="100">
                <a:effectLst/>
                <a:latin typeface="Arial" panose="020B0604020202020204" pitchFamily="34" charset="0"/>
                <a:ea typeface="Calibri" panose="020F0502020204030204" pitchFamily="34" charset="0"/>
                <a:cs typeface="Arial" panose="020B0604020202020204" pitchFamily="34" charset="0"/>
              </a:rPr>
              <a:t>Prompts for Participants:</a:t>
            </a:r>
          </a:p>
          <a:p>
            <a:pPr>
              <a:lnSpc>
                <a:spcPct val="107000"/>
              </a:lnSpc>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What does harm reduction in child welfare mean to you? And is this any different than harm reduction in the treatment field?</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Does the concept of harm reduction contradict child welfare policies on safety and risk? </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Is there a way to reconcile these differences? Or, has your agency found a way to move forward with implementing harm reduction and overdose prevention strategies?</a:t>
            </a:r>
          </a:p>
          <a:p>
            <a:pPr marL="171450" indent="-171450">
              <a:lnSpc>
                <a:spcPct val="107000"/>
              </a:lnSpc>
              <a:buFont typeface="Arial" panose="020B0604020202020204" pitchFamily="34" charset="0"/>
              <a:buChar char="•"/>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kern="100">
                <a:effectLst/>
                <a:latin typeface="Arial" panose="020B0604020202020204" pitchFamily="34" charset="0"/>
                <a:ea typeface="Aptos" panose="020B0004020202020204" pitchFamily="34" charset="0"/>
                <a:cs typeface="Arial" panose="020B0604020202020204" pitchFamily="34" charset="0"/>
              </a:rPr>
              <a:t>N/A</a:t>
            </a: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2024b)</a:t>
            </a:r>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(2024b). </a:t>
            </a:r>
            <a:r>
              <a:rPr lang="en-US" i="1" kern="100">
                <a:effectLst/>
                <a:latin typeface="Arial" panose="020B0604020202020204" pitchFamily="34" charset="0"/>
                <a:ea typeface="Aptos" panose="020B0004020202020204" pitchFamily="34" charset="0"/>
                <a:cs typeface="Arial" panose="020B0604020202020204" pitchFamily="34" charset="0"/>
              </a:rPr>
              <a:t>Tip sheet #2 Harm reduction in the context of child well-being: Key considerations for policymakers. </a:t>
            </a:r>
            <a:r>
              <a:rPr lang="en-US" kern="10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https://ncsacw.acf.hhs.gov/files/harm-reduction-part2.pdf</a:t>
            </a:r>
            <a:r>
              <a:rPr lang="en-US" kern="100">
                <a:effectLst/>
                <a:latin typeface="Arial" panose="020B0604020202020204" pitchFamily="34" charset="0"/>
                <a:ea typeface="Aptos" panose="020B0004020202020204" pitchFamily="34" charset="0"/>
                <a:cs typeface="Arial" panose="020B0604020202020204" pitchFamily="34" charset="0"/>
              </a:rPr>
              <a:t> </a:t>
            </a: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452498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62727B-7B14-65C1-D7C8-2DE2183BF1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F06071-9375-00BF-A650-17A047AD58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7511E6-16BA-3368-5B67-EB64F3E94C36}"/>
              </a:ext>
            </a:extLst>
          </p:cNvPr>
          <p:cNvSpPr>
            <a:spLocks noGrp="1"/>
          </p:cNvSpPr>
          <p:nvPr>
            <p:ph type="body" idx="1"/>
          </p:nvPr>
        </p:nvSpPr>
        <p:spPr/>
        <p:txBody>
          <a:bodyPr/>
          <a:lstStyle/>
          <a:p>
            <a:pPr marL="0" indent="0">
              <a:buFont typeface="Arial" panose="020B0604020202020204" pitchFamily="34" charset="0"/>
              <a:buNone/>
            </a:pPr>
            <a:r>
              <a:rPr lang="en-US">
                <a:latin typeface="Arial" panose="020B0604020202020204" pitchFamily="34" charset="0"/>
                <a:cs typeface="Arial" panose="020B0604020202020204" pitchFamily="34" charset="0"/>
              </a:rPr>
              <a:t>Talking Points:</a:t>
            </a:r>
          </a:p>
          <a:p>
            <a:pPr marL="0" indent="0">
              <a:buFont typeface="Arial" panose="020B0604020202020204" pitchFamily="34" charset="0"/>
              <a:buNone/>
            </a:pPr>
            <a:endParaRPr lang="en-US">
              <a:latin typeface="Arial" panose="020B0604020202020204" pitchFamily="34" charset="0"/>
              <a:cs typeface="Arial" panose="020B0604020202020204" pitchFamily="34" charset="0"/>
            </a:endParaRPr>
          </a:p>
          <a:p>
            <a:pPr marL="0" indent="0">
              <a:buFont typeface="Arial" panose="020B0604020202020204" pitchFamily="34" charset="0"/>
              <a:buNone/>
            </a:pPr>
            <a:r>
              <a:rPr lang="en-US">
                <a:latin typeface="Arial" panose="020B0604020202020204" pitchFamily="34" charset="0"/>
                <a:cs typeface="Arial" panose="020B0604020202020204" pitchFamily="34" charset="0"/>
              </a:rPr>
              <a:t>As our large group discussion just illuminated, there are many examples of harm reduction strategies already in place in child welfare settings across our communities. In some instances, they may not be labeled directly as such but are indeed mitigating the level of risk while also increasing the safety and well-being of families affected by substance use disorders. These include:</a:t>
            </a:r>
          </a:p>
          <a:p>
            <a:pPr marL="0" indent="0">
              <a:buFont typeface="Arial" panose="020B0604020202020204" pitchFamily="34" charset="0"/>
              <a:buNone/>
            </a:pPr>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Providing lockboxes for medications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Referring to treatment services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Connecting children to age-appropriate therapeutic and mental health services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Teaching positive parenting skills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Removing children from the home when they are in immediate danger</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Incorporating healthy family routines to aid in reunification and recovery</a:t>
            </a:r>
          </a:p>
          <a:p>
            <a:pPr marL="0" indent="0">
              <a:buFont typeface="Arial" panose="020B0604020202020204" pitchFamily="34" charset="0"/>
              <a:buNone/>
            </a:pPr>
            <a:endParaRPr lang="en-US">
              <a:latin typeface="Arial" panose="020B0604020202020204" pitchFamily="34" charset="0"/>
              <a:cs typeface="Arial" panose="020B0604020202020204" pitchFamily="34" charset="0"/>
            </a:endParaRPr>
          </a:p>
          <a:p>
            <a:pPr marL="0" indent="0">
              <a:buFont typeface="Arial" panose="020B0604020202020204" pitchFamily="34" charset="0"/>
              <a:buNone/>
            </a:pPr>
            <a:r>
              <a:rPr lang="en-US" b="1">
                <a:latin typeface="Arial" panose="020B0604020202020204" pitchFamily="34" charset="0"/>
                <a:cs typeface="Arial" panose="020B0604020202020204" pitchFamily="34" charset="0"/>
              </a:rPr>
              <a:t>Prompt for Participants:</a:t>
            </a:r>
          </a:p>
          <a:p>
            <a:pPr marL="0" indent="0">
              <a:buFont typeface="Arial" panose="020B0604020202020204" pitchFamily="34" charset="0"/>
              <a:buNone/>
            </a:pPr>
            <a:endParaRPr lang="en-US" b="1">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b="1">
                <a:latin typeface="Arial" panose="020B0604020202020204" pitchFamily="34" charset="0"/>
                <a:cs typeface="Arial" panose="020B0604020202020204" pitchFamily="34" charset="0"/>
              </a:rPr>
              <a:t>Are there other strategies that come to mind?</a:t>
            </a:r>
          </a:p>
          <a:p>
            <a:pPr marL="0" indent="0">
              <a:buFont typeface="Arial" panose="020B0604020202020204" pitchFamily="34" charset="0"/>
              <a:buNone/>
            </a:pPr>
            <a:endParaRPr lang="en-US" b="1">
              <a:latin typeface="Arial" panose="020B0604020202020204" pitchFamily="34" charset="0"/>
              <a:cs typeface="Arial" panose="020B0604020202020204" pitchFamily="34" charset="0"/>
            </a:endParaRPr>
          </a:p>
          <a:p>
            <a:pPr marL="0" indent="0">
              <a:buFont typeface="Arial" panose="020B0604020202020204" pitchFamily="34" charset="0"/>
              <a:buNone/>
            </a:pPr>
            <a:r>
              <a:rPr lang="en-US" b="0">
                <a:latin typeface="Arial" panose="020B0604020202020204" pitchFamily="34" charset="0"/>
                <a:cs typeface="Arial" panose="020B0604020202020204" pitchFamily="34" charset="0"/>
              </a:rPr>
              <a:t>This was great! Let’s now transition to talking about a few emerging harm reduction and overdose prevention strategies that can also support our work with children and families. </a:t>
            </a:r>
            <a:endParaRPr lang="en-US">
              <a:latin typeface="Arial" panose="020B0604020202020204" pitchFamily="34" charset="0"/>
              <a:cs typeface="Arial" panose="020B0604020202020204" pitchFamily="34" charset="0"/>
            </a:endParaRPr>
          </a:p>
          <a:p>
            <a:pPr lvl="0"/>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2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sz="1200"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Tip sheet #1 Harm Reduction in the Context of Child Well-Being: An Overview for Serving Families Affected by Substance Use Disorders</a:t>
            </a:r>
            <a:r>
              <a:rPr lang="en-US" sz="1200" i="1" kern="100">
                <a:effectLst/>
                <a:latin typeface="Arial" panose="020B0604020202020204" pitchFamily="34" charset="0"/>
                <a:ea typeface="Aptos" panose="020B0004020202020204" pitchFamily="34" charset="0"/>
                <a:cs typeface="Arial" panose="020B0604020202020204" pitchFamily="34" charset="0"/>
              </a:rPr>
              <a:t> </a:t>
            </a:r>
            <a:r>
              <a:rPr lang="en-US" sz="1200" kern="100">
                <a:effectLst/>
                <a:latin typeface="Arial" panose="020B0604020202020204" pitchFamily="34" charset="0"/>
                <a:ea typeface="Aptos" panose="020B0004020202020204" pitchFamily="34" charset="0"/>
                <a:cs typeface="Arial" panose="020B0604020202020204" pitchFamily="34" charset="0"/>
              </a:rPr>
              <a:t>(2024) </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200" kern="100">
              <a:effectLst/>
              <a:latin typeface="Arial" panose="020B06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2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sz="1200"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Tip Sheet #2 Harm Reduction in the Context of Child Well-Being: Key Considerations for Policymakers</a:t>
            </a:r>
            <a:r>
              <a:rPr lang="en-US" sz="1200" i="1" kern="100">
                <a:effectLst/>
                <a:latin typeface="Arial" panose="020B0604020202020204" pitchFamily="34" charset="0"/>
                <a:ea typeface="Aptos" panose="020B0004020202020204" pitchFamily="34" charset="0"/>
                <a:cs typeface="Arial" panose="020B0604020202020204" pitchFamily="34" charset="0"/>
              </a:rPr>
              <a:t> </a:t>
            </a:r>
            <a:r>
              <a:rPr lang="en-US" sz="1200" kern="100">
                <a:effectLst/>
                <a:latin typeface="Arial" panose="020B0604020202020204" pitchFamily="34" charset="0"/>
                <a:ea typeface="Aptos" panose="020B0004020202020204" pitchFamily="34" charset="0"/>
                <a:cs typeface="Arial" panose="020B0604020202020204" pitchFamily="34" charset="0"/>
              </a:rPr>
              <a:t>(2024)</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200" kern="100">
              <a:effectLst/>
              <a:latin typeface="Arial" panose="020B06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2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sz="1200"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Tip Sheet #3 Harm Reduction in the Context of Child Well-Being: Practice Recommendations for Child Welfare Workers</a:t>
            </a:r>
            <a:r>
              <a:rPr lang="en-US" sz="1200" i="1" kern="100">
                <a:effectLst/>
                <a:latin typeface="Arial" panose="020B0604020202020204" pitchFamily="34" charset="0"/>
                <a:ea typeface="Aptos" panose="020B0004020202020204" pitchFamily="34" charset="0"/>
                <a:cs typeface="Arial" panose="020B0604020202020204" pitchFamily="34" charset="0"/>
              </a:rPr>
              <a:t> </a:t>
            </a:r>
            <a:r>
              <a:rPr lang="en-US" sz="1200" kern="100">
                <a:effectLst/>
                <a:latin typeface="Arial" panose="020B0604020202020204" pitchFamily="34" charset="0"/>
                <a:ea typeface="Aptos" panose="020B0004020202020204" pitchFamily="34" charset="0"/>
                <a:cs typeface="Arial" panose="020B0604020202020204" pitchFamily="34" charset="0"/>
              </a:rPr>
              <a:t>(2024)</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2024c)</a:t>
            </a: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2024c)</a:t>
            </a:r>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p>
          <a:p>
            <a:pPr marL="0" marR="0">
              <a:lnSpc>
                <a:spcPct val="107000"/>
              </a:lnSpc>
              <a:spcBef>
                <a:spcPts val="0"/>
              </a:spcBef>
              <a:spcAft>
                <a:spcPts val="0"/>
              </a:spcAft>
            </a:pP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(2024c). </a:t>
            </a:r>
            <a:r>
              <a:rPr lang="en-US" i="1" kern="100">
                <a:effectLst/>
                <a:latin typeface="Arial" panose="020B0604020202020204" pitchFamily="34" charset="0"/>
                <a:ea typeface="Aptos" panose="020B0004020202020204" pitchFamily="34" charset="0"/>
                <a:cs typeface="Arial" panose="020B0604020202020204" pitchFamily="34" charset="0"/>
              </a:rPr>
              <a:t>Tip sheet #3 Harm reduction in the context of child well-being: Practice recommendations for child welfare workers. </a:t>
            </a:r>
            <a:r>
              <a:rPr lang="en-US" kern="10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https://ncsacw.acf.hhs.gov/files/harm-reduction-part3.pdf</a:t>
            </a:r>
            <a:endParaRPr lang="en-US" sz="120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2BF5E3C-B727-3AE1-9D67-2E094F725ED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7C4503-4A42-4DD1-9385-6E49EBCEAC6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13576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latin typeface="Arial" panose="020B0604020202020204" pitchFamily="34" charset="0"/>
                <a:ea typeface="Calibri"/>
                <a:cs typeface="Arial" panose="020B0604020202020204" pitchFamily="34" charset="0"/>
              </a:rPr>
              <a:t>Talking Points:</a:t>
            </a:r>
          </a:p>
          <a:p>
            <a:endParaRPr lang="en-US" b="0">
              <a:latin typeface="Arial" panose="020B0604020202020204" pitchFamily="34" charset="0"/>
              <a:ea typeface="Calibri"/>
              <a:cs typeface="Arial" panose="020B0604020202020204" pitchFamily="34" charset="0"/>
            </a:endParaRPr>
          </a:p>
          <a:p>
            <a:r>
              <a:rPr lang="en-US" b="0">
                <a:latin typeface="Arial" panose="020B0604020202020204" pitchFamily="34" charset="0"/>
                <a:ea typeface="Calibri"/>
                <a:cs typeface="Arial" panose="020B0604020202020204" pitchFamily="34" charset="0"/>
              </a:rPr>
              <a:t>Let’s first start with safe storage and proper disposal of controlled substances including prescription medications and cannabis products—both legal and medicinal. </a:t>
            </a:r>
          </a:p>
          <a:p>
            <a:endParaRPr lang="en-US" b="0">
              <a:latin typeface="Arial" panose="020B0604020202020204" pitchFamily="34" charset="0"/>
              <a:ea typeface="Calibri"/>
              <a:cs typeface="Arial" panose="020B0604020202020204" pitchFamily="34" charset="0"/>
            </a:endParaRPr>
          </a:p>
          <a:p>
            <a:r>
              <a:rPr lang="en-US" b="0">
                <a:latin typeface="Arial" panose="020B0604020202020204" pitchFamily="34" charset="0"/>
                <a:ea typeface="Calibri"/>
                <a:cs typeface="Arial" panose="020B0604020202020204" pitchFamily="34" charset="0"/>
              </a:rPr>
              <a:t>As we’ve learned today, accidental ingestion involving cannabis, opioids, or stimulants can result in serious medical and psychiatric emergencies including acute toxicity and death. The figures we reviewed (both individually and collectively) speak to the importance of safe storage, preferably in a locked box, stored out of reach or made inaccessible to children and adolescents. </a:t>
            </a:r>
          </a:p>
          <a:p>
            <a:endParaRPr lang="en-US">
              <a:latin typeface="Arial" panose="020B0604020202020204" pitchFamily="34" charset="0"/>
              <a:ea typeface="Calibri"/>
              <a:cs typeface="Arial" panose="020B0604020202020204" pitchFamily="34" charset="0"/>
            </a:endParaRPr>
          </a:p>
          <a:p>
            <a:r>
              <a:rPr lang="en-US" b="0">
                <a:latin typeface="Arial" panose="020B0604020202020204" pitchFamily="34" charset="0"/>
                <a:ea typeface="Calibri"/>
                <a:cs typeface="Arial" panose="020B0604020202020204" pitchFamily="34" charset="0"/>
              </a:rPr>
              <a:t>Just as important as safe storage is proper disposal of any unused prescription medications albeit in pill, liquid, or patch form. The Food and Drug Administration (FDA) response to the opioid overdose epidemic included the release of their “Remove the Risk” Safe Opioid Disposal Outreach Toolkit—providing access to numerous materials raising awareness on the serious dangers of mishandling any unused prescription opioid medications. </a:t>
            </a:r>
          </a:p>
          <a:p>
            <a:endParaRPr lang="en-US" b="0">
              <a:latin typeface="Arial" panose="020B0604020202020204" pitchFamily="34" charset="0"/>
              <a:ea typeface="Calibri"/>
              <a:cs typeface="Arial" panose="020B0604020202020204" pitchFamily="34" charset="0"/>
            </a:endParaRPr>
          </a:p>
          <a:p>
            <a:r>
              <a:rPr lang="en-US" b="0">
                <a:latin typeface="Arial" panose="020B0604020202020204" pitchFamily="34" charset="0"/>
                <a:ea typeface="Calibri"/>
                <a:cs typeface="Arial" panose="020B0604020202020204" pitchFamily="34" charset="0"/>
              </a:rPr>
              <a:t>In this toolkit you’ll find information to support your work with children and families affected by opioid use disorders—detailing drug take-back programs including options such as designated drop off boxes at neighborhood pharmacies and in some cases local police departments; information on select mail back options; and detailed lists providing guidance on which opioid medications require flushing versus those that can be safely discarded via trash disposal.</a:t>
            </a:r>
            <a:r>
              <a:rPr lang="en-US">
                <a:latin typeface="Arial" panose="020B0604020202020204" pitchFamily="34" charset="0"/>
                <a:ea typeface="Calibri"/>
                <a:cs typeface="Arial" panose="020B0604020202020204" pitchFamily="34" charset="0"/>
              </a:rPr>
              <a:t> </a:t>
            </a:r>
            <a:endParaRPr lang="en-US" b="0">
              <a:latin typeface="Arial" panose="020B0604020202020204" pitchFamily="34" charset="0"/>
              <a:ea typeface="Calibri"/>
              <a:cs typeface="Arial" panose="020B0604020202020204" pitchFamily="34" charset="0"/>
            </a:endParaRPr>
          </a:p>
          <a:p>
            <a:endParaRPr lang="en-US" b="0">
              <a:latin typeface="Arial" panose="020B0604020202020204" pitchFamily="34" charset="0"/>
              <a:ea typeface="Calibri"/>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kern="100">
                <a:effectLst/>
                <a:latin typeface="Arial" panose="020B0604020202020204" pitchFamily="34" charset="0"/>
                <a:ea typeface="Aptos" panose="020B0004020202020204" pitchFamily="34" charset="0"/>
                <a:cs typeface="Arial" panose="020B0604020202020204" pitchFamily="34" charset="0"/>
              </a:rPr>
              <a:t>U.S. Food and Drug Administration: </a:t>
            </a:r>
            <a:r>
              <a:rPr lang="en-US"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Safe Opioid Disposal - Remove the Risk Outreach Toolkit</a:t>
            </a:r>
            <a:r>
              <a:rPr lang="en-US" i="1" kern="100">
                <a:effectLst/>
                <a:latin typeface="Arial" panose="020B0604020202020204" pitchFamily="34" charset="0"/>
                <a:ea typeface="Aptos" panose="020B0004020202020204" pitchFamily="34" charset="0"/>
                <a:cs typeface="Arial" panose="020B0604020202020204" pitchFamily="34" charset="0"/>
              </a:rPr>
              <a:t> </a:t>
            </a:r>
            <a:r>
              <a:rPr lang="en-US" kern="100">
                <a:effectLst/>
                <a:latin typeface="Arial" panose="020B0604020202020204" pitchFamily="34" charset="0"/>
                <a:ea typeface="Aptos" panose="020B0004020202020204" pitchFamily="34" charset="0"/>
                <a:cs typeface="Arial" panose="020B0604020202020204" pitchFamily="34" charset="0"/>
              </a:rPr>
              <a:t>(2021)</a:t>
            </a: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Calibri" panose="020F0502020204030204" pitchFamily="34" charset="0"/>
                <a:cs typeface="Arial" panose="020B0604020202020204" pitchFamily="34" charset="0"/>
              </a:rPr>
              <a:t>N/A</a:t>
            </a:r>
            <a:endParaRPr lang="en-US">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i="0">
                <a:latin typeface="Arial" panose="020B0604020202020204" pitchFamily="34" charset="0"/>
                <a:ea typeface="Calibri"/>
                <a:cs typeface="Arial" panose="020B0604020202020204" pitchFamily="34" charset="0"/>
              </a:rPr>
              <a:t>(American Medical Association, 2017</a:t>
            </a:r>
            <a:r>
              <a:rPr lang="en-US">
                <a:latin typeface="Arial" panose="020B0604020202020204" pitchFamily="34" charset="0"/>
                <a:ea typeface="Calibri"/>
                <a:cs typeface="Arial" panose="020B0604020202020204" pitchFamily="34" charset="0"/>
              </a:rPr>
              <a:t>)</a:t>
            </a:r>
          </a:p>
          <a:p>
            <a:r>
              <a:rPr lang="en-US" i="0">
                <a:latin typeface="Arial" panose="020B0604020202020204" pitchFamily="34" charset="0"/>
                <a:ea typeface="Calibri"/>
                <a:cs typeface="Arial" panose="020B0604020202020204" pitchFamily="34" charset="0"/>
              </a:rPr>
              <a:t>(Center for Drug Evaluation and Research, 2021</a:t>
            </a:r>
            <a:r>
              <a:rPr lang="en-US">
                <a:latin typeface="Arial" panose="020B0604020202020204" pitchFamily="34" charset="0"/>
                <a:ea typeface="Calibri"/>
                <a:cs typeface="Arial" panose="020B0604020202020204" pitchFamily="34" charset="0"/>
              </a:rPr>
              <a:t>)</a:t>
            </a:r>
          </a:p>
          <a:p>
            <a:r>
              <a:rPr lang="en-US" i="0">
                <a:latin typeface="Arial" panose="020B0604020202020204" pitchFamily="34" charset="0"/>
                <a:ea typeface="Calibri"/>
                <a:cs typeface="Arial" panose="020B0604020202020204" pitchFamily="34" charset="0"/>
              </a:rPr>
              <a:t>(The Children's Hospital of Philadelphia, 2023)</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endParaRPr lang="en-US" b="0">
              <a:latin typeface="Arial" panose="020B0604020202020204" pitchFamily="34" charset="0"/>
              <a:ea typeface="Calibri"/>
              <a:cs typeface="Arial" panose="020B0604020202020204" pitchFamily="34" charset="0"/>
            </a:endParaRPr>
          </a:p>
          <a:p>
            <a:pPr marR="0" lvl="0">
              <a:lnSpc>
                <a:spcPct val="107000"/>
              </a:lnSpc>
              <a:spcBef>
                <a:spcPts val="0"/>
              </a:spcBef>
              <a:tabLst>
                <a:tab pos="457200" algn="l"/>
              </a:tabLst>
            </a:pPr>
            <a:r>
              <a:rPr lang="en-US">
                <a:effectLst/>
                <a:latin typeface="Arial" panose="020B0604020202020204" pitchFamily="34" charset="0"/>
                <a:ea typeface="Calibri" panose="020F0502020204030204" pitchFamily="34" charset="0"/>
                <a:cs typeface="Arial" panose="020B0604020202020204" pitchFamily="34" charset="0"/>
              </a:rPr>
              <a:t>American Medical Association. (2017). </a:t>
            </a:r>
            <a:r>
              <a:rPr lang="en-US" i="1">
                <a:effectLst/>
                <a:latin typeface="Arial" panose="020B0604020202020204" pitchFamily="34" charset="0"/>
                <a:ea typeface="Calibri" panose="020F0502020204030204" pitchFamily="34" charset="0"/>
                <a:cs typeface="Arial" panose="020B0604020202020204" pitchFamily="34" charset="0"/>
              </a:rPr>
              <a:t>Promote safe storage and disposal of opioids and all medications.</a:t>
            </a:r>
            <a:r>
              <a:rPr lang="en-US">
                <a:effectLst/>
                <a:latin typeface="Arial" panose="020B0604020202020204" pitchFamily="34" charset="0"/>
                <a:ea typeface="Calibri" panose="020F0502020204030204" pitchFamily="34" charset="0"/>
                <a:cs typeface="Arial" panose="020B0604020202020204" pitchFamily="34" charset="0"/>
              </a:rPr>
              <a:t> American Academy of Addiction Psychiatry.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4"/>
              </a:rPr>
              <a:t>https://www.aaap.org/wp-content/uploads/2017/04/opioid-safe-storage-and-disposal.pdf</a:t>
            </a:r>
            <a:r>
              <a:rPr lang="en-US">
                <a:effectLst/>
                <a:latin typeface="Arial" panose="020B0604020202020204" pitchFamily="34" charset="0"/>
                <a:ea typeface="Calibri" panose="020F0502020204030204" pitchFamily="34" charset="0"/>
                <a:cs typeface="Arial" panose="020B0604020202020204" pitchFamily="34" charset="0"/>
              </a:rPr>
              <a:t> </a:t>
            </a:r>
          </a:p>
          <a:p>
            <a:pPr marR="0" lvl="0">
              <a:lnSpc>
                <a:spcPct val="107000"/>
              </a:lnSpc>
              <a:spcBef>
                <a:spcPts val="0"/>
              </a:spcBef>
              <a:tabLst>
                <a:tab pos="457200" algn="l"/>
              </a:tabLst>
            </a:pPr>
            <a:endParaRPr lang="en-US">
              <a:effectLst/>
              <a:latin typeface="Arial" panose="020B0604020202020204" pitchFamily="34" charset="0"/>
              <a:ea typeface="Calibri" panose="020F0502020204030204" pitchFamily="34" charset="0"/>
              <a:cs typeface="Arial" panose="020B0604020202020204" pitchFamily="34" charset="0"/>
            </a:endParaRPr>
          </a:p>
          <a:p>
            <a:pPr>
              <a:lnSpc>
                <a:spcPct val="107000"/>
              </a:lnSpc>
              <a:tabLst>
                <a:tab pos="457200" algn="l"/>
              </a:tabLst>
            </a:pPr>
            <a:r>
              <a:rPr lang="en-US">
                <a:effectLst/>
                <a:latin typeface="Arial" panose="020B0604020202020204" pitchFamily="34" charset="0"/>
                <a:ea typeface="Calibri" panose="020F0502020204030204" pitchFamily="34" charset="0"/>
                <a:cs typeface="Arial" panose="020B0604020202020204" pitchFamily="34" charset="0"/>
              </a:rPr>
              <a:t>Center for Drug Evaluation and Research. (2021). </a:t>
            </a:r>
            <a:r>
              <a:rPr lang="en-US" i="1">
                <a:effectLst/>
                <a:latin typeface="Arial" panose="020B0604020202020204" pitchFamily="34" charset="0"/>
                <a:ea typeface="Calibri" panose="020F0502020204030204" pitchFamily="34" charset="0"/>
                <a:cs typeface="Arial" panose="020B0604020202020204" pitchFamily="34" charset="0"/>
              </a:rPr>
              <a:t>Safe opioid disposal - Remove the risk outreach toolkit</a:t>
            </a:r>
            <a:r>
              <a:rPr lang="en-US">
                <a:effectLst/>
                <a:latin typeface="Arial" panose="020B0604020202020204" pitchFamily="34" charset="0"/>
                <a:ea typeface="Calibri" panose="020F0502020204030204" pitchFamily="34" charset="0"/>
                <a:cs typeface="Arial" panose="020B0604020202020204" pitchFamily="34" charset="0"/>
              </a:rPr>
              <a:t>. U.S. Food and Drug Administration.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https://www.fda.gov/drugs/safe-disposal-medicines/safe-opioid-disposal-remove-risk-outreach-toolkit</a:t>
            </a:r>
            <a:r>
              <a:rPr lang="en-US">
                <a:effectLst/>
                <a:latin typeface="Arial" panose="020B0604020202020204" pitchFamily="34" charset="0"/>
                <a:ea typeface="Calibri" panose="020F0502020204030204" pitchFamily="34" charset="0"/>
                <a:cs typeface="Arial" panose="020B0604020202020204" pitchFamily="34" charset="0"/>
              </a:rPr>
              <a:t> </a:t>
            </a:r>
          </a:p>
          <a:p>
            <a:pPr>
              <a:lnSpc>
                <a:spcPct val="107000"/>
              </a:lnSpc>
              <a:tabLst>
                <a:tab pos="457200" algn="l"/>
              </a:tabLst>
            </a:pPr>
            <a:endParaRPr lang="en-US">
              <a:effectLst/>
              <a:latin typeface="Arial" panose="020B0604020202020204" pitchFamily="34" charset="0"/>
              <a:ea typeface="Calibri" panose="020F0502020204030204" pitchFamily="34" charset="0"/>
              <a:cs typeface="Arial" panose="020B0604020202020204" pitchFamily="34" charset="0"/>
            </a:endParaRPr>
          </a:p>
          <a:p>
            <a:pPr marR="0" lvl="0">
              <a:lnSpc>
                <a:spcPct val="107000"/>
              </a:lnSpc>
              <a:spcBef>
                <a:spcPts val="0"/>
              </a:spcBef>
              <a:tabLst>
                <a:tab pos="457200" algn="l"/>
              </a:tabLst>
            </a:pPr>
            <a:r>
              <a:rPr lang="en-US">
                <a:effectLst/>
                <a:latin typeface="Arial" panose="020B0604020202020204" pitchFamily="34" charset="0"/>
                <a:ea typeface="Calibri" panose="020F0502020204030204" pitchFamily="34" charset="0"/>
                <a:cs typeface="Arial" panose="020B0604020202020204" pitchFamily="34" charset="0"/>
              </a:rPr>
              <a:t>Children’s Hospital of Philadelphia. (2023). </a:t>
            </a:r>
            <a:r>
              <a:rPr lang="en-US" i="1">
                <a:effectLst/>
                <a:latin typeface="Arial" panose="020B0604020202020204" pitchFamily="34" charset="0"/>
                <a:ea typeface="Calibri" panose="020F0502020204030204" pitchFamily="34" charset="0"/>
                <a:cs typeface="Arial" panose="020B0604020202020204" pitchFamily="34" charset="0"/>
              </a:rPr>
              <a:t>CHOP researchers find rate of fatal opioid poisonings among children more than doubled over 13-year span</a:t>
            </a:r>
            <a:r>
              <a:rPr lang="en-US">
                <a:effectLst/>
                <a:latin typeface="Arial" panose="020B0604020202020204" pitchFamily="34" charset="0"/>
                <a:ea typeface="Calibri" panose="020F0502020204030204" pitchFamily="34" charset="0"/>
                <a:cs typeface="Arial" panose="020B0604020202020204" pitchFamily="34" charset="0"/>
              </a:rPr>
              <a:t>.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5"/>
              </a:rPr>
              <a:t>https://www.chop.edu/news/chop-researchers-find-rate-fatal-opioid-poisonings-among-children-more-doubled-over-13-year</a:t>
            </a:r>
            <a:r>
              <a:rPr lang="en-US">
                <a:effectLst/>
                <a:latin typeface="Arial" panose="020B0604020202020204" pitchFamily="34" charset="0"/>
                <a:ea typeface="Calibri" panose="020F050202020403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B8D00A-F821-48A3-B6E5-1F3F7540C36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21089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0" kern="1200">
                <a:effectLst/>
                <a:latin typeface="Arial"/>
                <a:cs typeface="Arial"/>
              </a:rPr>
              <a:t>Talking Points:</a:t>
            </a:r>
            <a:r>
              <a:rPr lang="en-US">
                <a:latin typeface="Arial"/>
                <a:cs typeface="Arial"/>
              </a:rPr>
              <a:t> </a:t>
            </a:r>
            <a:endParaRPr lang="en-US" i="0" kern="1200">
              <a:effectLst/>
              <a:latin typeface="Arial" panose="020B0604020202020204" pitchFamily="34" charset="0"/>
              <a:ea typeface="+mn-ea"/>
              <a:cs typeface="Arial" panose="020B0604020202020204" pitchFamily="34" charset="0"/>
            </a:endParaRPr>
          </a:p>
          <a:p>
            <a:endParaRPr lang="en-US">
              <a:latin typeface="Arial" panose="020B0604020202020204" pitchFamily="34" charset="0"/>
              <a:cs typeface="Arial" panose="020B0604020202020204" pitchFamily="34" charset="0"/>
            </a:endParaRPr>
          </a:p>
          <a:p>
            <a:pPr>
              <a:defRPr/>
            </a:pPr>
            <a:r>
              <a:rPr lang="en-US">
                <a:effectLst/>
                <a:latin typeface="Arial"/>
                <a:ea typeface="Times New Roman" panose="02020603050405020304" pitchFamily="18" charset="0"/>
                <a:cs typeface="Arial"/>
              </a:rPr>
              <a:t>An additional strategy for harm reduction and opioid overdose prevention involves the use of fentanyl test strips. These small strips of paper detect the presence of fentanyl (including fentanyl analogs) in all different types (cocaine, meth, heroin, etc.) and forms (pills, powders, injectables) of illicit drugs. It’s important to note that while these test strips can save lives by detecting contamination prior to use, they do not provide any specific information about the quantity or potency of the fentanyl detected (or the presence of any other harmful substances such as xylazine).</a:t>
            </a:r>
            <a:r>
              <a:rPr lang="en-US">
                <a:latin typeface="Arial"/>
                <a:ea typeface="Times New Roman" panose="02020603050405020304" pitchFamily="18" charset="0"/>
                <a:cs typeface="Arial"/>
              </a:rPr>
              <a:t> </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a:cs typeface="Arial"/>
              </a:rPr>
              <a:t>Developed over a decade ago, fentanyl test strips weren’t formally endorsed as a harm reduction and opioid overdose prevention strategy until early 2021 at which time the CDC and SAMHSA announced federal funding opportunities available to grant programs supporting state and local efforts to combat the opioid epidemic. This purchase approval created pathways for community-based organizations to not only purchase fentanyl test strips to increase accessibility, but also advance knowledge and awareness about their efficacy in harm reduction efforts. </a:t>
            </a:r>
          </a:p>
          <a:p>
            <a:endParaRPr lang="en-US">
              <a:latin typeface="Arial"/>
              <a:cs typeface="Arial"/>
            </a:endParaRPr>
          </a:p>
          <a:p>
            <a:endParaRPr lang="en-US"/>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defRPr/>
            </a:pPr>
            <a:r>
              <a:rPr lang="en-US" i="0">
                <a:effectLst/>
                <a:latin typeface="Arial"/>
                <a:ea typeface="Calibri" panose="020F0502020204030204" pitchFamily="34" charset="0"/>
                <a:cs typeface="Arial"/>
              </a:rPr>
              <a:t>(</a:t>
            </a:r>
            <a:r>
              <a:rPr lang="en-US" i="0">
                <a:latin typeface="Arial"/>
                <a:ea typeface="Calibri" panose="020F0502020204030204" pitchFamily="34" charset="0"/>
                <a:cs typeface="Arial"/>
              </a:rPr>
              <a:t>Davis, 2023; </a:t>
            </a:r>
            <a:r>
              <a:rPr lang="en-US" kern="100">
                <a:effectLst/>
                <a:latin typeface="Arial" panose="020B0604020202020204" pitchFamily="34" charset="0"/>
                <a:ea typeface="Aptos" panose="020B0004020202020204" pitchFamily="34" charset="0"/>
                <a:cs typeface="Arial" panose="020B0604020202020204" pitchFamily="34" charset="0"/>
              </a:rPr>
              <a:t>Centers for Disease Control and Prevention, 2022a</a:t>
            </a:r>
            <a:r>
              <a:rPr lang="en-US" i="0">
                <a:latin typeface="Arial"/>
                <a:ea typeface="Calibri" panose="020F0502020204030204" pitchFamily="34" charset="0"/>
                <a:cs typeface="Arial"/>
              </a:rPr>
              <a:t>)</a:t>
            </a:r>
            <a:endParaRPr lang="en-US">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i="0">
                <a:effectLst/>
                <a:latin typeface="Arial"/>
                <a:ea typeface="Calibri" panose="020F0502020204030204" pitchFamily="34" charset="0"/>
                <a:cs typeface="Arial"/>
              </a:rPr>
              <a:t>(</a:t>
            </a:r>
            <a:r>
              <a:rPr lang="en-US" i="0">
                <a:latin typeface="Arial"/>
                <a:ea typeface="Calibri" panose="020F0502020204030204" pitchFamily="34" charset="0"/>
                <a:cs typeface="Arial"/>
              </a:rPr>
              <a:t>Davis, 2023</a:t>
            </a:r>
            <a:r>
              <a:rPr lang="en-US">
                <a:latin typeface="Arial"/>
                <a:ea typeface="Calibri" panose="020F0502020204030204" pitchFamily="34" charset="0"/>
                <a:cs typeface="Arial"/>
              </a:rPr>
              <a:t>)</a:t>
            </a:r>
          </a:p>
          <a:p>
            <a:r>
              <a:rPr lang="en-US" kern="100">
                <a:effectLst/>
                <a:latin typeface="Arial"/>
                <a:ea typeface="Calibri" panose="020F0502020204030204" pitchFamily="34" charset="0"/>
                <a:cs typeface="Arial"/>
              </a:rPr>
              <a:t>(</a:t>
            </a:r>
            <a:r>
              <a:rPr lang="en-US" kern="100">
                <a:effectLst/>
                <a:latin typeface="Arial" panose="020B0604020202020204" pitchFamily="34" charset="0"/>
                <a:ea typeface="Aptos" panose="020B0004020202020204" pitchFamily="34" charset="0"/>
                <a:cs typeface="Arial" panose="020B0604020202020204" pitchFamily="34" charset="0"/>
              </a:rPr>
              <a:t>Centers for Disease Control and Prevention, 2022a</a:t>
            </a:r>
            <a:r>
              <a:rPr lang="en-US" i="0">
                <a:latin typeface="Arial"/>
                <a:ea typeface="Calibri" panose="020F0502020204030204" pitchFamily="34" charset="0"/>
                <a:cs typeface="Arial"/>
              </a:rPr>
              <a:t>)</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endParaRPr lang="en-US" i="0" u="sng">
              <a:solidFill>
                <a:srgbClr val="0563C1"/>
              </a:solidFill>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Davis, C. (2023). </a:t>
            </a:r>
            <a:r>
              <a:rPr lang="en-US" i="1">
                <a:effectLst/>
                <a:latin typeface="Arial" panose="020B0604020202020204" pitchFamily="34" charset="0"/>
                <a:ea typeface="Calibri" panose="020F0502020204030204" pitchFamily="34" charset="0"/>
                <a:cs typeface="Arial" panose="020B0604020202020204" pitchFamily="34" charset="0"/>
              </a:rPr>
              <a:t>Legality of drug checking equipment in the United States</a:t>
            </a:r>
            <a:r>
              <a:rPr lang="en-US">
                <a:effectLst/>
                <a:latin typeface="Arial" panose="020B0604020202020204" pitchFamily="34" charset="0"/>
                <a:ea typeface="Calibri" panose="020F0502020204030204" pitchFamily="34" charset="0"/>
                <a:cs typeface="Arial" panose="020B0604020202020204" pitchFamily="34" charset="0"/>
              </a:rPr>
              <a:t>. Network for Public Health Law.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https://www.networkforphl.org/resources/legality-of-drug-checking-equipment-in-the-united-states/</a:t>
            </a:r>
            <a:endPar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endParaRPr>
          </a:p>
          <a:p>
            <a:endParaRPr lang="en-US" i="0" u="sng">
              <a:solidFill>
                <a:srgbClr val="0563C1"/>
              </a:solidFill>
              <a:latin typeface="Arial" panose="020B0604020202020204" pitchFamily="34" charset="0"/>
              <a:ea typeface="Calibri" panose="020F0502020204030204" pitchFamily="34" charset="0"/>
              <a:cs typeface="Arial" panose="020B0604020202020204" pitchFamily="34" charset="0"/>
            </a:endParaRPr>
          </a:p>
          <a:p>
            <a:r>
              <a:rPr lang="en-US" kern="100">
                <a:effectLst/>
                <a:latin typeface="Arial" panose="020B0604020202020204" pitchFamily="34" charset="0"/>
                <a:ea typeface="Aptos" panose="020B0004020202020204" pitchFamily="34" charset="0"/>
                <a:cs typeface="Arial" panose="020B0604020202020204" pitchFamily="34" charset="0"/>
              </a:rPr>
              <a:t>Centers for Disease Control and Prevention. (2022a). </a:t>
            </a:r>
            <a:r>
              <a:rPr lang="en-US" i="1" kern="100">
                <a:effectLst/>
                <a:latin typeface="Arial" panose="020B0604020202020204" pitchFamily="34" charset="0"/>
                <a:ea typeface="Aptos" panose="020B0004020202020204" pitchFamily="34" charset="0"/>
                <a:cs typeface="Arial" panose="020B0604020202020204" pitchFamily="34" charset="0"/>
              </a:rPr>
              <a:t>Fentanyl test strips: a harm reduction strategy.</a:t>
            </a:r>
            <a:r>
              <a:rPr lang="en-US" kern="100">
                <a:effectLst/>
                <a:latin typeface="Arial" panose="020B0604020202020204" pitchFamily="34" charset="0"/>
                <a:ea typeface="Aptos" panose="020B0004020202020204" pitchFamily="34" charset="0"/>
                <a:cs typeface="Arial" panose="020B0604020202020204" pitchFamily="34" charset="0"/>
              </a:rPr>
              <a:t> National Center for Injury Prevention and Control, Division of Drug Overdose Prevention. </a:t>
            </a:r>
            <a:r>
              <a:rPr lang="en-US"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https://www.cdc.gov/stopoverdose/fentanyl/fentanyl-test-strips.html</a:t>
            </a:r>
            <a:r>
              <a:rPr lang="en-US" kern="100">
                <a:effectLst/>
                <a:latin typeface="Arial" panose="020B0604020202020204" pitchFamily="34" charset="0"/>
                <a:ea typeface="Aptos" panose="020B0004020202020204" pitchFamily="34" charset="0"/>
                <a:cs typeface="Arial" panose="020B0604020202020204" pitchFamily="34" charset="0"/>
              </a:rPr>
              <a:t> </a:t>
            </a:r>
          </a:p>
          <a:p>
            <a:endParaRPr lang="en-US" i="0">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41043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80379-F835-EF74-941B-0E4C4DF0D8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8CFF7E-E593-9E91-0C87-A2F377E4BC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1196D7-6136-ECC0-A254-6BA42CB6866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kern="1200">
                <a:effectLst/>
                <a:latin typeface="Arial" panose="020B0604020202020204" pitchFamily="34" charset="0"/>
                <a:cs typeface="Arial" panose="020B0604020202020204" pitchFamily="34" charset="0"/>
              </a:rPr>
              <a:t>Talking Points: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Times New Roman" panose="02020603050405020304" pitchFamily="18" charset="0"/>
                <a:cs typeface="Arial" panose="020B0604020202020204" pitchFamily="34" charset="0"/>
              </a:rPr>
              <a:t>Naloxone is an FDA approved medication for the treatment of an opioid overdose. It works as an opioid antagonist which means it attaches to opioid receptors in the brain and rapidly reverses and further blocks the effects of the other opioids in a person’s system—including quickly restoring a person’s slowed or stopped breathing.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Times New Roman" panose="02020603050405020304" pitchFamily="18" charset="0"/>
                <a:cs typeface="Arial" panose="020B0604020202020204" pitchFamily="34" charset="0"/>
              </a:rPr>
              <a:t>Naloxone is specifically designed for opioid overdose reversal and therefore does not have the ability to reverse the fatal effects of other combinations of substances such as what we covered earlier regarding the emerging threat of xylazine mixed with fentanyl.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Times New Roman" panose="02020603050405020304" pitchFamily="18" charset="0"/>
                <a:cs typeface="Arial" panose="020B0604020202020204" pitchFamily="34" charset="0"/>
              </a:rPr>
              <a:t>Currently, there are two approved formulations for Naloxone—injectables and pre-packaged nasal sprays. Injectables typically need to be drawn from a vile and are injected into muscle, veins, or under the skin. Pre-packaged nasal sprays commonly referred to as its brand name, Narcan, are administered directly into one nostril while the person is laying on their back.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Times New Roman" panose="02020603050405020304" pitchFamily="18" charset="0"/>
                <a:cs typeface="Arial" panose="020B0604020202020204" pitchFamily="34" charset="0"/>
              </a:rPr>
              <a:t>While both delivery methods are highly effective in reversing suspected opioid overdoses there are some important considerations involving their use. First, it is always important to receive training on how and when to administer Naloxone. Second, it is important to know that Naloxone works to reverse opioid overdose for a period of about 30-90 minutes. Therefore, depending on the acute toxicity and level of opioid dependence, some individuals may still experience (or re-experience) the effects of the overdose once the Naloxone dose has worn off. This is why it is important to also contact 9-1-1 so that individuals can receive immediate medical care and monitoring after receiving the initial Naloxone dose. </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r>
              <a:rPr lang="en-US" i="0">
                <a:effectLst/>
                <a:latin typeface="Arial" panose="020B0604020202020204" pitchFamily="34" charset="0"/>
                <a:ea typeface="Calibri" panose="020F0502020204030204" pitchFamily="34" charset="0"/>
                <a:cs typeface="Arial" panose="020B0604020202020204" pitchFamily="34" charset="0"/>
              </a:rPr>
              <a:t>(National Institute on Drug Abuse, 2022)</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i="0">
                <a:effectLst/>
                <a:latin typeface="Arial" panose="020B0604020202020204" pitchFamily="34" charset="0"/>
                <a:ea typeface="Calibri" panose="020F0502020204030204" pitchFamily="34" charset="0"/>
                <a:cs typeface="Arial" panose="020B0604020202020204" pitchFamily="34" charset="0"/>
              </a:rPr>
              <a:t>(National Institute on Drug Abuse, 2022)</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endParaRPr lang="en-US">
              <a:latin typeface="Arial" panose="020B0604020202020204" pitchFamily="34" charset="0"/>
              <a:ea typeface="Calibri" panose="020F0502020204030204" pitchFamily="34" charset="0"/>
              <a:cs typeface="Arial" panose="020B0604020202020204" pitchFamily="34" charset="0"/>
            </a:endParaRPr>
          </a:p>
          <a:p>
            <a:pPr marR="0" lvl="0">
              <a:lnSpc>
                <a:spcPct val="107000"/>
              </a:lnSpc>
              <a:spcBef>
                <a:spcPts val="0"/>
              </a:spcBef>
              <a:spcAft>
                <a:spcPts val="800"/>
              </a:spcAft>
              <a:tabLst>
                <a:tab pos="457200" algn="l"/>
              </a:tabLst>
            </a:pPr>
            <a:r>
              <a:rPr lang="en-US">
                <a:effectLst/>
                <a:latin typeface="Arial" panose="020B0604020202020204" pitchFamily="34" charset="0"/>
                <a:ea typeface="Calibri" panose="020F0502020204030204" pitchFamily="34" charset="0"/>
                <a:cs typeface="Arial" panose="020B0604020202020204" pitchFamily="34" charset="0"/>
              </a:rPr>
              <a:t>National Institute on Drug Abuse. (2022). </a:t>
            </a:r>
            <a:r>
              <a:rPr lang="en-US" i="1">
                <a:effectLst/>
                <a:latin typeface="Arial" panose="020B0604020202020204" pitchFamily="34" charset="0"/>
                <a:ea typeface="Calibri" panose="020F0502020204030204" pitchFamily="34" charset="0"/>
                <a:cs typeface="Arial" panose="020B0604020202020204" pitchFamily="34" charset="0"/>
              </a:rPr>
              <a:t>Naloxone drugfacts</a:t>
            </a:r>
            <a:r>
              <a:rPr lang="en-US">
                <a:effectLst/>
                <a:latin typeface="Arial" panose="020B0604020202020204" pitchFamily="34" charset="0"/>
                <a:ea typeface="Calibri" panose="020F0502020204030204" pitchFamily="34" charset="0"/>
                <a:cs typeface="Arial" panose="020B0604020202020204" pitchFamily="34" charset="0"/>
              </a:rPr>
              <a:t>. National Institutes of Health, U.S. Department of Health and Human Services.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https://nida.nih.gov/publications/drugfacts/naloxone</a:t>
            </a:r>
            <a:endParaRPr lang="en-US">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AACEB7E-DAA7-99C5-C1DB-FC1496F34F6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56841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panose="020B0604020202020204" pitchFamily="34" charset="0"/>
                <a:cs typeface="Arial" panose="020B0604020202020204" pitchFamily="34" charset="0"/>
              </a:rPr>
              <a:t>Facilitator Notes:</a:t>
            </a:r>
          </a:p>
          <a:p>
            <a:endParaRPr lang="en-US" i="1">
              <a:latin typeface="Arial" panose="020B0604020202020204" pitchFamily="34" charset="0"/>
              <a:cs typeface="Arial" panose="020B0604020202020204" pitchFamily="34" charset="0"/>
            </a:endParaRPr>
          </a:p>
          <a:p>
            <a:pPr marL="0" marR="0">
              <a:lnSpc>
                <a:spcPct val="107000"/>
              </a:lnSpc>
              <a:spcBef>
                <a:spcPts val="0"/>
              </a:spcBef>
            </a:pPr>
            <a:r>
              <a:rPr lang="en-US" i="1">
                <a:effectLst/>
                <a:latin typeface="Arial" panose="020B0604020202020204" pitchFamily="34" charset="0"/>
                <a:ea typeface="Calibri" panose="020F0502020204030204" pitchFamily="34" charset="0"/>
                <a:cs typeface="Arial" panose="020B0604020202020204" pitchFamily="34" charset="0"/>
              </a:rPr>
              <a:t>Internet or Wi-Fi permitting, follow the hyperlink for a brief digital story about Narcan opioid overdose reversal. Proceed with facilitating a large group discussion using the following prompts.</a:t>
            </a:r>
          </a:p>
          <a:p>
            <a:pPr marL="0" marR="0">
              <a:lnSpc>
                <a:spcPct val="107000"/>
              </a:lnSpc>
              <a:spcBef>
                <a:spcPts val="0"/>
              </a:spcBef>
            </a:pPr>
            <a:endParaRPr lang="en-US" i="1">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pPr>
            <a:r>
              <a:rPr lang="en-US" i="0">
                <a:effectLst/>
                <a:latin typeface="Arial" panose="020B0604020202020204" pitchFamily="34" charset="0"/>
                <a:ea typeface="Calibri" panose="020F0502020204030204" pitchFamily="34" charset="0"/>
                <a:cs typeface="Arial" panose="020B0604020202020204" pitchFamily="34" charset="0"/>
              </a:rPr>
              <a:t>Talking Points:</a:t>
            </a:r>
          </a:p>
          <a:p>
            <a:pPr marL="0" marR="0">
              <a:lnSpc>
                <a:spcPct val="107000"/>
              </a:lnSpc>
              <a:spcBef>
                <a:spcPts val="0"/>
              </a:spcBef>
            </a:pPr>
            <a:endParaRPr lang="en-US" i="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pPr>
            <a:r>
              <a:rPr lang="en-US" i="0">
                <a:effectLst/>
                <a:latin typeface="Arial" panose="020B0604020202020204" pitchFamily="34" charset="0"/>
                <a:ea typeface="Calibri" panose="020F0502020204030204" pitchFamily="34" charset="0"/>
                <a:cs typeface="Arial" panose="020B0604020202020204" pitchFamily="34" charset="0"/>
              </a:rPr>
              <a:t>Let’s pause here and watch Jessica’s story on the effects of Narcan opioid overdose reversal </a:t>
            </a:r>
            <a:r>
              <a:rPr lang="en-US" b="0" i="0" u="none" strike="noStrike">
                <a:solidFill>
                  <a:srgbClr val="000000"/>
                </a:solidFill>
                <a:effectLst/>
                <a:latin typeface="Arial" panose="020B0604020202020204" pitchFamily="34" charset="0"/>
              </a:rPr>
              <a:t>made possible by the University of Tennessee and Dr. Jennifer Crowley in partnership with the Rural Communities’ Opioid Response Program—East Tennessee Consortium (RCORP-ETC) and Project Hope.</a:t>
            </a:r>
          </a:p>
          <a:p>
            <a:pPr marL="0" marR="0">
              <a:lnSpc>
                <a:spcPct val="107000"/>
              </a:lnSpc>
              <a:spcBef>
                <a:spcPts val="0"/>
              </a:spcBef>
            </a:pPr>
            <a:endParaRPr lang="en-US" b="0" i="0" u="none" strike="noStrike">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pPr>
            <a:r>
              <a:rPr lang="en-US" b="0" i="1" u="none" strike="noStrike">
                <a:solidFill>
                  <a:srgbClr val="000000"/>
                </a:solidFill>
                <a:effectLst/>
                <a:latin typeface="Arial" panose="020B0604020202020204" pitchFamily="34" charset="0"/>
                <a:ea typeface="Calibri" panose="020F0502020204030204" pitchFamily="34" charset="0"/>
                <a:cs typeface="Arial" panose="020B0604020202020204" pitchFamily="34" charset="0"/>
              </a:rPr>
              <a:t>[after viewing the digital story proceed with the participant prompts listed below]</a:t>
            </a:r>
          </a:p>
          <a:p>
            <a:pPr marL="0" marR="0">
              <a:lnSpc>
                <a:spcPct val="107000"/>
              </a:lnSpc>
              <a:spcBef>
                <a:spcPts val="0"/>
              </a:spcBef>
            </a:pPr>
            <a:endParaRPr lang="en-US" b="0" i="0" u="none" strike="noStrike">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pPr>
            <a:r>
              <a:rPr lang="en-US" b="0" i="0" u="none" strike="noStrike">
                <a:solidFill>
                  <a:srgbClr val="000000"/>
                </a:solidFill>
                <a:effectLst/>
                <a:latin typeface="Arial" panose="020B0604020202020204" pitchFamily="34" charset="0"/>
                <a:ea typeface="Calibri" panose="020F0502020204030204" pitchFamily="34" charset="0"/>
                <a:cs typeface="Arial" panose="020B0604020202020204" pitchFamily="34" charset="0"/>
              </a:rPr>
              <a:t>Let’s start by recapping the digital story. </a:t>
            </a:r>
            <a:endParaRPr lang="en-US" i="1">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pPr>
            <a:endParaRPr lang="en-US" i="1">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pPr>
            <a:r>
              <a:rPr lang="en-US" b="1" i="0">
                <a:effectLst/>
                <a:latin typeface="Arial" panose="020B0604020202020204" pitchFamily="34" charset="0"/>
                <a:ea typeface="Calibri" panose="020F0502020204030204" pitchFamily="34" charset="0"/>
                <a:cs typeface="Arial" panose="020B0604020202020204" pitchFamily="34" charset="0"/>
              </a:rPr>
              <a:t>Prompts for Participants</a:t>
            </a:r>
            <a:r>
              <a:rPr lang="en-US" b="1">
                <a:latin typeface="Arial" panose="020B0604020202020204" pitchFamily="34" charset="0"/>
                <a:ea typeface="Calibri" panose="020F0502020204030204" pitchFamily="34" charset="0"/>
                <a:cs typeface="Arial" panose="020B0604020202020204" pitchFamily="34" charset="0"/>
              </a:rPr>
              <a:t>:</a:t>
            </a:r>
          </a:p>
          <a:p>
            <a:pPr marL="0" marR="0">
              <a:lnSpc>
                <a:spcPct val="107000"/>
              </a:lnSpc>
              <a:spcBef>
                <a:spcPts val="0"/>
              </a:spcBef>
            </a:pPr>
            <a:endParaRPr lang="en-US" b="1">
              <a:effectLst/>
              <a:latin typeface="Arial" panose="020B0604020202020204" pitchFamily="34" charset="0"/>
              <a:ea typeface="Calibri" panose="020F0502020204030204" pitchFamily="34" charset="0"/>
              <a:cs typeface="Arial" panose="020B0604020202020204" pitchFamily="34" charset="0"/>
            </a:endParaRPr>
          </a:p>
          <a:p>
            <a:pPr marL="457200" marR="0" indent="-457200">
              <a:lnSpc>
                <a:spcPct val="107000"/>
              </a:lnSpc>
              <a:spcBef>
                <a:spcPts val="0"/>
              </a:spcBef>
              <a:buFont typeface="Arial" panose="020B0604020202020204" pitchFamily="34" charset="0"/>
              <a:buChar char="•"/>
            </a:pPr>
            <a:r>
              <a:rPr lang="en-US" b="1">
                <a:latin typeface="Arial" panose="020B0604020202020204" pitchFamily="34" charset="0"/>
                <a:cs typeface="Arial" panose="020B0604020202020204" pitchFamily="34" charset="0"/>
              </a:rPr>
              <a:t>Any initial reactions to Jessica’s story?</a:t>
            </a:r>
          </a:p>
          <a:p>
            <a:pPr marL="457200" marR="0" indent="-457200">
              <a:lnSpc>
                <a:spcPct val="107000"/>
              </a:lnSpc>
              <a:spcBef>
                <a:spcPts val="0"/>
              </a:spcBef>
              <a:buFont typeface="Arial" panose="020B0604020202020204" pitchFamily="34" charset="0"/>
              <a:buChar char="•"/>
            </a:pPr>
            <a:r>
              <a:rPr lang="en-US" b="1">
                <a:latin typeface="Arial" panose="020B0604020202020204" pitchFamily="34" charset="0"/>
                <a:cs typeface="Arial" panose="020B0604020202020204" pitchFamily="34" charset="0"/>
              </a:rPr>
              <a:t>How was Jessica and her family affected by the opioid epidemic?</a:t>
            </a:r>
          </a:p>
          <a:p>
            <a:pPr marL="457200" indent="-457200">
              <a:lnSpc>
                <a:spcPct val="107000"/>
              </a:lnSpc>
              <a:buFont typeface="Arial" panose="020B0604020202020204" pitchFamily="34" charset="0"/>
              <a:buChar char="•"/>
            </a:pPr>
            <a:r>
              <a:rPr lang="en-US" b="1">
                <a:latin typeface="Arial" panose="020B0604020202020204" pitchFamily="34" charset="0"/>
                <a:cs typeface="Arial" panose="020B0604020202020204" pitchFamily="34" charset="0"/>
              </a:rPr>
              <a:t>We heard Jessica reference several times that her life was worth saving. We know Naloxone (or Narcan) saves lives, but let’s talk about how stigma is preventing its use and accessibility in our communities. Would anyone like to share? </a:t>
            </a:r>
          </a:p>
          <a:p>
            <a:pPr marL="0" marR="0" indent="0">
              <a:lnSpc>
                <a:spcPct val="107000"/>
              </a:lnSpc>
              <a:spcBef>
                <a:spcPts val="0"/>
              </a:spcBef>
              <a:buFont typeface="Arial" panose="020B0604020202020204" pitchFamily="34" charset="0"/>
              <a:buNone/>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indent="0">
              <a:lnSpc>
                <a:spcPct val="107000"/>
              </a:lnSpc>
              <a:spcBef>
                <a:spcPts val="0"/>
              </a:spcBef>
              <a:buNone/>
            </a:pPr>
            <a:r>
              <a:rPr lang="en-US" i="0" u="sng">
                <a:effectLst/>
                <a:latin typeface="Arial" panose="020B0604020202020204" pitchFamily="34" charset="0"/>
                <a:ea typeface="Calibri" panose="020F0502020204030204" pitchFamily="34" charset="0"/>
                <a:cs typeface="Arial" panose="020B0604020202020204" pitchFamily="34" charset="0"/>
              </a:rPr>
              <a:t>Video Source: </a:t>
            </a:r>
          </a:p>
          <a:p>
            <a:pPr marL="0" marR="0" indent="0">
              <a:lnSpc>
                <a:spcPct val="107000"/>
              </a:lnSpc>
              <a:spcBef>
                <a:spcPts val="0"/>
              </a:spcBef>
              <a:buNone/>
            </a:pPr>
            <a:endParaRPr lang="en-US" i="0">
              <a:effectLst/>
              <a:latin typeface="Arial" panose="020B0604020202020204" pitchFamily="34" charset="0"/>
              <a:ea typeface="Calibri" panose="020F0502020204030204" pitchFamily="34" charset="0"/>
              <a:cs typeface="Arial" panose="020B0604020202020204" pitchFamily="34" charset="0"/>
            </a:endParaRPr>
          </a:p>
          <a:p>
            <a:pPr marL="0" marR="0" indent="0">
              <a:lnSpc>
                <a:spcPct val="107000"/>
              </a:lnSpc>
              <a:spcBef>
                <a:spcPts val="0"/>
              </a:spcBef>
              <a:buNone/>
            </a:pPr>
            <a:r>
              <a:rPr lang="en-US" sz="1200">
                <a:latin typeface="Arial" panose="020B0604020202020204" pitchFamily="34" charset="0"/>
                <a:cs typeface="Arial" panose="020B0604020202020204" pitchFamily="34" charset="0"/>
              </a:rPr>
              <a:t>The University of Tennessee &amp; Dr. Jennifer Crowley</a:t>
            </a:r>
            <a:endParaRPr lang="en-US">
              <a:latin typeface="Arial" panose="020B0604020202020204" pitchFamily="34" charset="0"/>
              <a:ea typeface="Calibri" panose="020F0502020204030204" pitchFamily="34" charset="0"/>
              <a:cs typeface="Arial" panose="020B0604020202020204" pitchFamily="34" charset="0"/>
            </a:endParaRPr>
          </a:p>
          <a:p>
            <a:pPr marL="0" marR="0" indent="0">
              <a:lnSpc>
                <a:spcPct val="107000"/>
              </a:lnSpc>
              <a:spcBef>
                <a:spcPts val="0"/>
              </a:spcBef>
              <a:buNone/>
            </a:pPr>
            <a:endParaRPr lang="en-US" i="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6713090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8BD6E-FE83-921B-94DB-31E214E8B1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793065-ECF5-39A1-3028-16274C8EE5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F1818C-4243-3F0B-8816-D9C8CBEDC42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Jessica’s story highlights an important area in our shared work with children and families affected by parental substance use—that of return to use and child safety. Preparing for these critical events requires a clear plan and response, along with open communication among all members of the child and family team, including: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prstClr val="black"/>
                </a:solidFill>
                <a:latin typeface="Arial" panose="020B0604020202020204" pitchFamily="34" charset="0"/>
                <a:cs typeface="Arial" panose="020B0604020202020204" pitchFamily="34" charset="0"/>
              </a:rPr>
              <a:t>P</a:t>
            </a: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arents,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prstClr val="black"/>
                </a:solidFill>
                <a:latin typeface="Arial" panose="020B0604020202020204" pitchFamily="34" charset="0"/>
                <a:cs typeface="Arial" panose="020B0604020202020204" pitchFamily="34" charset="0"/>
              </a:rPr>
              <a:t>C</a:t>
            </a: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hild welfare workers,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prstClr val="black"/>
                </a:solidFill>
                <a:latin typeface="Arial" panose="020B0604020202020204" pitchFamily="34" charset="0"/>
                <a:cs typeface="Arial" panose="020B0604020202020204" pitchFamily="34" charset="0"/>
              </a:rPr>
              <a:t>S</a:t>
            </a: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ubstance use treatment providers,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prstClr val="black"/>
                </a:solidFill>
                <a:latin typeface="Arial" panose="020B0604020202020204" pitchFamily="34" charset="0"/>
                <a:cs typeface="Arial" panose="020B0604020202020204" pitchFamily="34" charset="0"/>
              </a:rPr>
              <a:t>P</a:t>
            </a: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eer recovery specialists, 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prstClr val="black"/>
                </a:solidFill>
                <a:latin typeface="Arial" panose="020B0604020202020204" pitchFamily="34" charset="0"/>
                <a:cs typeface="Arial" panose="020B0604020202020204" pitchFamily="34" charset="0"/>
              </a:rPr>
              <a:t>A</a:t>
            </a: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ny other child and family service providers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It’s important for everyone to understand that return to use is a common part of an individual’s recovery process and does not have to automatically result in removing a child from their parent’s care. The latter is made possible through helping parents plan for their child’s safety in the event that a return to use occurs, often referred to as recovery management or contingency plans.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We all share a collective responsibility in these planning efforts. For example, treatment providers work with parents on increasing their awareness of and ability to identify activators or triggers for their cravings or use, including corresponding thoughts or behaviors so that they can interrupt past patterns of decision-making. This level of behavioral change is reinforced by identified recovery supports and services that serve as alternative adaptive options in place of the preferred substance or steps to immediately engage in, should a return to use transpire. These plans often include the following types of information and rely on collaboration with other child and family service providers—particularly child welfare professionals: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Personal sensitivities for return to use;</a:t>
            </a:r>
            <a:r>
              <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Red flags or potential indicators of an impending return to use;</a:t>
            </a:r>
            <a:r>
              <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People, places, and things to avoid, often referred to as activators or triggers;</a:t>
            </a:r>
            <a:r>
              <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Supports to call if or when struggling with maintaining active recovery, such as a recovery sponsor, recovery-oriented network, or treatment provider;</a:t>
            </a:r>
            <a:r>
              <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Self-help meetings or other recovery-oriented activities to attend for increased support;</a:t>
            </a:r>
            <a:r>
              <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Specific steps to carry out to protect and ensure child safety, such as contacting the identified supportive caregiver, child welfare worker, or peer recovery specialist;</a:t>
            </a:r>
            <a:r>
              <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Immediate and subsequent increase in parent and family contacts for crisis stabilization;</a:t>
            </a:r>
            <a:r>
              <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Time sensitive family team meeting, also referred to as a shared decision-making meeting, to revisit the child safety plan and parent recovery management plan; and</a:t>
            </a:r>
            <a:r>
              <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Signatures of child and family team members for increased transparency and accountability.</a:t>
            </a:r>
            <a:endPar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sng"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N/A</a:t>
            </a:r>
            <a:endPar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sng"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Slide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sng"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Script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rgbClr val="333333"/>
                </a:solidFill>
                <a:effectLst/>
                <a:uLnTx/>
                <a:uFillTx/>
                <a:latin typeface="Arial" panose="020B0604020202020204" pitchFamily="34" charset="0"/>
                <a:cs typeface="Arial" panose="020B0604020202020204" pitchFamily="34" charset="0"/>
              </a:rPr>
              <a:t>(National Center on Substance Abuse and Child Welfare, 2022b)</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sng"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National Center on Substance Abuse and Child Welfare. (2022b). </a:t>
            </a:r>
            <a:r>
              <a:rPr kumimoji="0" lang="en-US"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Understanding engagement of families affected by substance use disorders: Child welfare practice tips</a:t>
            </a:r>
            <a:r>
              <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t>
            </a: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 Administration for Children and Families, Substance Abuse and Mental Health Services Administration. </a:t>
            </a:r>
            <a:r>
              <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hlinkClick r:id="rId3"/>
              </a:rPr>
              <a:t>https://ncsacw.acf.hhs.gov/files/tips-engagement-families-508.pdf</a:t>
            </a:r>
            <a:r>
              <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endParaRPr kumimoji="0" lang="en-US" b="0" i="1"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D20DCCC-5B54-B052-FF67-EB10DFF184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415501-EF9C-476D-8199-C8923C9A63C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2983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B67C0-11C0-30E7-CD1F-CF429A83C9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6C9EA7-F154-F2F2-A810-51CB140043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C17BD5-BC44-E7DF-59BA-9439AB5EA8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Arial" panose="020B0604020202020204" pitchFamily="34" charset="0"/>
                <a:cs typeface="Arial" panose="020B0604020202020204" pitchFamily="34" charset="0"/>
              </a:rPr>
              <a:t>Now, let’s take a closer examination of data specific to the percentage of children who enter out-of-home care with parental substance use associated with their removal. According to the Adoption and Foster Care Analysis and Reporting System (also commonly referred to as AFCARS), there were a total of 603,823 children in out-of-home care at some point during the 2021 fiscal year. Of this total, 236,143 had parental substance use listed as a condition associated with their removal (either alone or in combination with another reason)—totaling a national average of 39% or roughly 4 out of 10 children.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a:latin typeface="Arial" panose="020B0604020202020204" pitchFamily="34" charset="0"/>
                <a:cs typeface="Arial" panose="020B0604020202020204" pitchFamily="34" charset="0"/>
              </a:rPr>
              <a:t>Prompts for Participants: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i="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latin typeface="Arial" panose="020B0604020202020204" pitchFamily="34" charset="0"/>
                <a:cs typeface="Arial" panose="020B0604020202020204" pitchFamily="34" charset="0"/>
              </a:rPr>
              <a:t>Any initial reactions to this data?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latin typeface="Arial" panose="020B0604020202020204" pitchFamily="34" charset="0"/>
                <a:cs typeface="Arial" panose="020B0604020202020204" pitchFamily="34" charset="0"/>
              </a:rPr>
              <a:t>Do the state percentages align with what you are experiencing in your frontline practice?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latin typeface="Arial" panose="020B0604020202020204" pitchFamily="34" charset="0"/>
                <a:cs typeface="Arial" panose="020B0604020202020204" pitchFamily="34" charset="0"/>
              </a:rPr>
              <a:t>If not, what could be contributing to these discrepancies? </a:t>
            </a:r>
            <a:endParaRPr lang="en-US" b="1" i="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Slide Citations: </a:t>
            </a:r>
          </a:p>
          <a:p>
            <a:endParaRPr lang="en-US" u="sng">
              <a:solidFill>
                <a:srgbClr val="00000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(AFCARS Data 2021, as of 10/01/24)</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Script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(AFCARS Data 2021, as of 10/01/24)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sng">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kern="100">
              <a:effectLst/>
              <a:latin typeface="Arial" panose="020B0604020202020204" pitchFamily="34" charset="0"/>
              <a:ea typeface="Aptos" panose="020B0004020202020204" pitchFamily="34" charset="0"/>
              <a:cs typeface="Arial" panose="020B0604020202020204" pitchFamily="34" charset="0"/>
            </a:endParaRPr>
          </a:p>
          <a:p>
            <a:pPr fontAlgn="base"/>
            <a:r>
              <a:rPr lang="en-US" b="0" i="0">
                <a:solidFill>
                  <a:srgbClr val="444444"/>
                </a:solidFill>
                <a:effectLst/>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Center for Children and Family Futures. (2024). </a:t>
            </a:r>
            <a:r>
              <a:rPr lang="en-US" i="1">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a:t>
            </a:r>
            <a:r>
              <a:rPr lang="en-US">
                <a:latin typeface="Arial" panose="020B0604020202020204" pitchFamily="34" charset="0"/>
                <a:cs typeface="Arial" panose="020B0604020202020204" pitchFamily="34" charset="0"/>
              </a:rPr>
              <a:t> (file number 274) [Data set]. NDACAN. </a:t>
            </a:r>
            <a:r>
              <a:rPr lang="en-US">
                <a:latin typeface="Arial" panose="020B0604020202020204" pitchFamily="34" charset="0"/>
                <a:cs typeface="Arial" panose="020B0604020202020204" pitchFamily="34" charset="0"/>
                <a:hlinkClick r:id="rId3"/>
              </a:rPr>
              <a:t>https://www.ndacan.acf.hhs.gov/</a:t>
            </a:r>
            <a:r>
              <a:rPr lang="en-US">
                <a:latin typeface="Arial" panose="020B0604020202020204" pitchFamily="34" charset="0"/>
                <a:cs typeface="Arial" panose="020B0604020202020204" pitchFamily="34" charset="0"/>
              </a:rPr>
              <a:t> </a:t>
            </a:r>
          </a:p>
          <a:p>
            <a:pPr algn="l" rtl="0" fontAlgn="base"/>
            <a:endParaRPr lang="en-US" b="0" i="0">
              <a:solidFill>
                <a:srgbClr val="444444"/>
              </a:solidFill>
              <a:effectLst/>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6AB158E-5ABD-6BFF-221F-63B5A3DFEC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9967B8-6A55-497E-93D9-8D85EBE7B02B}"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180025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99CF1-BFA2-F0E4-D969-2C81CA18DD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94268C-3C6F-0A3E-6D92-363B51FC97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F24DA0-6F1C-D5CF-2073-538B51BF14D1}"/>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As we just touched on, peer recovery support plays an integral role in family recovery and treatment outcomes. So, let’s spend some time talking about these important services.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endParaRPr lang="en-US"/>
          </a:p>
          <a:p>
            <a:endParaRPr lang="en-US"/>
          </a:p>
          <a:p>
            <a:endParaRPr lang="en-US"/>
          </a:p>
        </p:txBody>
      </p:sp>
      <p:sp>
        <p:nvSpPr>
          <p:cNvPr id="4" name="Slide Number Placeholder 3">
            <a:extLst>
              <a:ext uri="{FF2B5EF4-FFF2-40B4-BE49-F238E27FC236}">
                <a16:creationId xmlns:a16="http://schemas.microsoft.com/office/drawing/2014/main" id="{169942FA-B10F-1B92-4AA4-8CFE6C4816AC}"/>
              </a:ext>
            </a:extLst>
          </p:cNvPr>
          <p:cNvSpPr>
            <a:spLocks noGrp="1"/>
          </p:cNvSpPr>
          <p:nvPr>
            <p:ph type="sldNum" sz="quarter" idx="5"/>
          </p:nvPr>
        </p:nvSpPr>
        <p:spPr/>
        <p:txBody>
          <a:bodyPr/>
          <a:lstStyle/>
          <a:p>
            <a:fld id="{739967B8-6A55-497E-93D9-8D85EBE7B02B}" type="slidenum">
              <a:rPr lang="en-US" smtClean="0"/>
              <a:t>60</a:t>
            </a:fld>
            <a:endParaRPr lang="en-US"/>
          </a:p>
        </p:txBody>
      </p:sp>
    </p:spTree>
    <p:extLst>
      <p:ext uri="{BB962C8B-B14F-4D97-AF65-F5344CB8AC3E}">
        <p14:creationId xmlns:p14="http://schemas.microsoft.com/office/powerpoint/2010/main" val="143068944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p>
          <a:p>
            <a:r>
              <a:rPr lang="en-US">
                <a:latin typeface="Arial" panose="020B0604020202020204" pitchFamily="34" charset="0"/>
                <a:cs typeface="Arial" panose="020B0604020202020204" pitchFamily="34" charset="0"/>
              </a:rPr>
              <a:t>So, what exactly do we mean by Peer Recovery Support Services?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Peer recovery support </a:t>
            </a:r>
            <a:r>
              <a:rPr lang="en-US" u="none">
                <a:latin typeface="Arial" panose="020B0604020202020204" pitchFamily="34" charset="0"/>
                <a:cs typeface="Arial" panose="020B0604020202020204" pitchFamily="34" charset="0"/>
              </a:rPr>
              <a:t>services is an umbrella term that encompasses a variety of peer positions held by persons with lived expertise in </a:t>
            </a:r>
            <a:r>
              <a:rPr lang="en-US" b="0" u="none">
                <a:latin typeface="Arial" panose="020B0604020202020204" pitchFamily="34" charset="0"/>
                <a:cs typeface="Arial" panose="020B0604020202020204" pitchFamily="34" charset="0"/>
              </a:rPr>
              <a:t>a multitude of settings and its importance has been recognized in the mental health and substance use treatment fields for many years including more recently in child welfare settings. </a:t>
            </a:r>
          </a:p>
          <a:p>
            <a:endParaRPr lang="en-US" b="0">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There are a variety of different names, models, and titles for peer support. Some are more experiential, some offer extra training, and some positions involve personal experience plus certification. Let’s spend some time understanding these distinctions within our shared work with children and families affected by substance use disorders. </a:t>
            </a:r>
          </a:p>
          <a:p>
            <a:endParaRPr lang="en-US">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sz="1200" u="sng" kern="10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Peer Recovery Center of Excellence: Peer Recovery Now</a:t>
            </a:r>
            <a:r>
              <a:rPr lang="en-US" sz="1200" kern="100">
                <a:effectLst/>
                <a:latin typeface="Arial" panose="020B0604020202020204" pitchFamily="34" charset="0"/>
                <a:ea typeface="Calibri" panose="020F0502020204030204" pitchFamily="34" charset="0"/>
                <a:cs typeface="Arial" panose="020B0604020202020204" pitchFamily="34" charset="0"/>
              </a:rPr>
              <a:t> (2023)</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a:t>
            </a:r>
            <a:r>
              <a:rPr lang="en-US" noProof="0">
                <a:latin typeface="Arial" panose="020B0604020202020204" pitchFamily="34" charset="0"/>
                <a:cs typeface="Arial" panose="020B0604020202020204" pitchFamily="34" charset="0"/>
              </a:rPr>
              <a:t>Substance Abuse and Mental Health Services Administration, 2023d</a:t>
            </a:r>
            <a:r>
              <a:rPr lang="en-US">
                <a:latin typeface="Arial" panose="020B0604020202020204" pitchFamily="34" charset="0"/>
                <a:cs typeface="Arial" panose="020B0604020202020204" pitchFamily="34" charset="0"/>
              </a:rPr>
              <a:t>)</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a:t>
            </a:r>
            <a:r>
              <a:rPr lang="en-US" noProof="0">
                <a:latin typeface="Arial" panose="020B0604020202020204" pitchFamily="34" charset="0"/>
                <a:cs typeface="Arial" panose="020B0604020202020204" pitchFamily="34" charset="0"/>
              </a:rPr>
              <a:t>Substance Abuse and Mental Health Services Administration, 2023d</a:t>
            </a:r>
            <a:r>
              <a:rPr lang="en-US">
                <a:latin typeface="Arial" panose="020B0604020202020204" pitchFamily="34" charset="0"/>
                <a:cs typeface="Arial" panose="020B0604020202020204" pitchFamily="34" charset="0"/>
              </a:rPr>
              <a:t>)</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buClrTx/>
              <a:buSzTx/>
              <a:buFont typeface="Arial" panose="020B0604020202020204" pitchFamily="34" charset="0"/>
              <a:buNone/>
              <a:tabLst>
                <a:tab pos="457200" algn="l"/>
              </a:tabLst>
              <a:defRPr/>
            </a:pPr>
            <a:r>
              <a:rPr lang="en-US">
                <a:latin typeface="Arial" panose="020B0604020202020204" pitchFamily="34" charset="0"/>
                <a:cs typeface="Arial" panose="020B0604020202020204" pitchFamily="34" charset="0"/>
              </a:rPr>
              <a:t>Substance Abuse and Mental Health Services Administration. (2023d). </a:t>
            </a:r>
            <a:r>
              <a:rPr lang="en-US" i="1">
                <a:latin typeface="Arial" panose="020B0604020202020204" pitchFamily="34" charset="0"/>
                <a:cs typeface="Arial" panose="020B0604020202020204" pitchFamily="34" charset="0"/>
              </a:rPr>
              <a:t>Peer support workers for those in recovery. </a:t>
            </a:r>
            <a:r>
              <a:rPr lang="en-US" b="0" i="0">
                <a:solidFill>
                  <a:srgbClr val="000000"/>
                </a:solidFill>
                <a:effectLst/>
                <a:latin typeface="Arial" panose="020B0604020202020204" pitchFamily="34" charset="0"/>
                <a:cs typeface="Arial" panose="020B0604020202020204" pitchFamily="34" charset="0"/>
              </a:rPr>
              <a:t>U.S. Department of Health and Human Services</a:t>
            </a:r>
            <a:r>
              <a:rPr lang="en-US" b="0" i="0" u="none">
                <a:solidFill>
                  <a:srgbClr val="008080"/>
                </a:solidFill>
                <a:effectLst/>
                <a:latin typeface="Arial" panose="020B0604020202020204" pitchFamily="34" charset="0"/>
                <a:ea typeface="Calibri" panose="020F0502020204030204" pitchFamily="34" charset="0"/>
                <a:cs typeface="Arial" panose="020B0604020202020204" pitchFamily="34" charset="0"/>
              </a:rPr>
              <a:t>.</a:t>
            </a:r>
            <a:r>
              <a:rPr lang="en-US">
                <a:latin typeface="Arial" panose="020B0604020202020204" pitchFamily="34" charset="0"/>
                <a:cs typeface="Arial" panose="020B0604020202020204" pitchFamily="34" charset="0"/>
              </a:rPr>
              <a:t> </a:t>
            </a:r>
            <a:r>
              <a:rPr lang="en-US">
                <a:latin typeface="Arial" panose="020B0604020202020204" pitchFamily="34" charset="0"/>
                <a:cs typeface="Arial" panose="020B0604020202020204" pitchFamily="34" charset="0"/>
                <a:hlinkClick r:id="rId4"/>
              </a:rPr>
              <a:t>https://www.samhsa.gov/brss-tacs/recovery-support-tools/peers</a:t>
            </a:r>
            <a:r>
              <a:rPr lang="en-US">
                <a:latin typeface="Arial" panose="020B0604020202020204" pitchFamily="34" charset="0"/>
                <a:cs typeface="Arial" panose="020B0604020202020204" pitchFamily="34" charset="0"/>
              </a:rPr>
              <a:t> </a:t>
            </a:r>
          </a:p>
          <a:p>
            <a:endParaRPr lang="en-US">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640BBF-006B-47EF-BB5E-246D36CB5663}"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790099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C2C34-F714-AE1A-B96E-9288337FB3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A564E6-4035-8375-C20B-8703779221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57EA31-9380-1542-A35D-E74E94D94C2B}"/>
              </a:ext>
            </a:extLst>
          </p:cNvPr>
          <p:cNvSpPr>
            <a:spLocks noGrp="1"/>
          </p:cNvSpPr>
          <p:nvPr>
            <p:ph type="body" idx="1"/>
          </p:nvPr>
        </p:nvSpPr>
        <p:spPr/>
        <p:txBody>
          <a:bodyPr/>
          <a:lstStyle/>
          <a:p>
            <a:r>
              <a:rPr lang="en-US" sz="1200" b="0" kern="1200">
                <a:solidFill>
                  <a:schemeClr val="tx1"/>
                </a:solidFill>
                <a:effectLst/>
                <a:latin typeface="Arial" panose="020B0604020202020204" pitchFamily="34" charset="0"/>
                <a:cs typeface="Arial" panose="020B0604020202020204" pitchFamily="34" charset="0"/>
              </a:rPr>
              <a:t>Talking Points:</a:t>
            </a:r>
          </a:p>
          <a:p>
            <a:endParaRPr lang="en-US" sz="1200" b="1" kern="1200">
              <a:solidFill>
                <a:schemeClr val="tx1"/>
              </a:solidFill>
              <a:effectLst/>
              <a:latin typeface="Arial" panose="020B0604020202020204" pitchFamily="34" charset="0"/>
              <a:cs typeface="Arial" panose="020B0604020202020204" pitchFamily="34" charset="0"/>
            </a:endParaRPr>
          </a:p>
          <a:p>
            <a:r>
              <a:rPr lang="en-US" sz="1200" kern="1200">
                <a:solidFill>
                  <a:schemeClr val="tx1"/>
                </a:solidFill>
                <a:effectLst/>
                <a:latin typeface="Arial" panose="020B0604020202020204" pitchFamily="34" charset="0"/>
                <a:cs typeface="Arial" panose="020B0604020202020204" pitchFamily="34" charset="0"/>
              </a:rPr>
              <a:t>While there once was a clear distinction in terms of roles and responsibilities between peer and recovery specialist models, it has lessened in recent years. The models are described separately on the screen, but it is important to note that many of the roles and responsibilities in treatment and child welfare settings overlap between these two models. </a:t>
            </a:r>
          </a:p>
          <a:p>
            <a:endParaRPr lang="en-US" sz="1200" kern="1200">
              <a:solidFill>
                <a:schemeClr val="tx1"/>
              </a:solidFill>
              <a:effectLst/>
              <a:latin typeface="Arial" panose="020B0604020202020204" pitchFamily="34" charset="0"/>
              <a:cs typeface="Arial" panose="020B0604020202020204" pitchFamily="34" charset="0"/>
            </a:endParaRPr>
          </a:p>
          <a:p>
            <a:r>
              <a:rPr lang="en-US" sz="1200" kern="1200">
                <a:solidFill>
                  <a:schemeClr val="tx1"/>
                </a:solidFill>
                <a:effectLst/>
                <a:latin typeface="Arial" panose="020B0604020202020204" pitchFamily="34" charset="0"/>
                <a:cs typeface="Arial" panose="020B0604020202020204" pitchFamily="34" charset="0"/>
              </a:rPr>
              <a:t>Generally speaking:</a:t>
            </a:r>
          </a:p>
          <a:p>
            <a:endParaRPr lang="en-US" sz="1200" b="1" kern="1200" cap="all">
              <a:solidFill>
                <a:schemeClr val="tx1"/>
              </a:solidFill>
              <a:effectLst/>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Arial" panose="020B0604020202020204" pitchFamily="34" charset="0"/>
                <a:cs typeface="Arial" panose="020B0604020202020204" pitchFamily="34" charset="0"/>
              </a:rPr>
              <a:t>Peers understand substance use disorders and the recovery process based on their own experiential knowledge and lived expertise. Parents are often more comfortable speaking candidly with peers based on these shared commonalities, leading to higher levels of initial rapport and trust that then translates to increased service engagement and treatment retention.</a:t>
            </a:r>
          </a:p>
          <a:p>
            <a:pPr marL="171450" indent="-171450">
              <a:buFont typeface="Arial" panose="020B0604020202020204" pitchFamily="34" charset="0"/>
              <a:buChar char="•"/>
            </a:pPr>
            <a:endParaRPr lang="en-US" sz="1200" kern="120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kern="1200">
                <a:solidFill>
                  <a:schemeClr val="tx1"/>
                </a:solidFill>
                <a:effectLst/>
                <a:latin typeface="Arial" panose="020B0604020202020204" pitchFamily="34" charset="0"/>
                <a:cs typeface="Arial" panose="020B0604020202020204" pitchFamily="34" charset="0"/>
              </a:rPr>
              <a:t>Recovery specialists, also sometimes referred to as substance abuse specialists and recovery coaches, are peers with additional training or certifications related to substance use disorder treatment and recovery. Their services often include the addition of screening and assessments, drug testing, and other case management services to support parents’ access to, and engagement in, substance use disorder treatment. </a:t>
            </a:r>
          </a:p>
          <a:p>
            <a:pPr marL="171450" indent="-171450">
              <a:buFont typeface="Arial" panose="020B0604020202020204" pitchFamily="34" charset="0"/>
              <a:buChar char="•"/>
            </a:pPr>
            <a:endParaRPr lang="en-US" sz="1200" kern="120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kern="1200">
                <a:solidFill>
                  <a:schemeClr val="tx1"/>
                </a:solidFill>
                <a:effectLst/>
                <a:latin typeface="Arial" panose="020B0604020202020204" pitchFamily="34" charset="0"/>
                <a:cs typeface="Arial" panose="020B0604020202020204" pitchFamily="34" charset="0"/>
              </a:rPr>
              <a:t>In addition, both peer and recovery specialists often serve as formal liaisons and are responsible for building and enhancing communication across agencies. This may include brokering treatment services and consulting about the nature of substance use disorders and common barriers to treatment and recovery outcomes.  </a:t>
            </a:r>
          </a:p>
          <a:p>
            <a:pPr marL="0" indent="0">
              <a:buFontTx/>
              <a:buNone/>
            </a:pPr>
            <a:endParaRPr lang="en-US" sz="1200" kern="1200">
              <a:solidFill>
                <a:schemeClr val="tx1"/>
              </a:solidFill>
              <a:effectLst/>
              <a:latin typeface="Arial" panose="020B0604020202020204" pitchFamily="34" charset="0"/>
              <a:cs typeface="Arial" panose="020B0604020202020204" pitchFamily="34" charset="0"/>
            </a:endParaRPr>
          </a:p>
          <a:p>
            <a:pPr marL="0" indent="0">
              <a:buFontTx/>
              <a:buNone/>
            </a:pPr>
            <a:endParaRPr lang="en-US">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sz="1200" kern="1200">
              <a:solidFill>
                <a:schemeClr val="tx1"/>
              </a:solidFill>
              <a:effectLst/>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3A32480-85DC-2B97-7BD6-F0F7B7BFC3CC}"/>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535A2B-E036-488D-B5AE-17E516CFB4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228923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Here we have a more comprehensive summary of how peer recovery support engages families (as well as systems) in the change process. </a:t>
            </a: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Our goal as cross-system providers is for families to succeed. We want to partner with parents in all stages of treatment and service planning to help them navigate how to reach long-term recovery while safely maintaining their children in the home whenever possible—and the use of peer recovery support is integral to this process. Peer recovery support (in all its various forms) offers an enhancement to business as usual in both treatment and child welfare settings, transcending longstanding stigma, and further reinforcing our core value and belief that recovery is possible!</a:t>
            </a: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sng"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National Center on Substance Abuse and Child Welfare:</a:t>
            </a:r>
            <a:r>
              <a:rPr kumimoji="0" lang="en-US" b="0" i="1"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b="0" i="1" u="sng" strike="noStrike" kern="100" cap="none" spc="0" normalizeH="0" baseline="0" noProof="0">
                <a:ln>
                  <a:noFill/>
                </a:ln>
                <a:solidFill>
                  <a:srgbClr val="0563C1"/>
                </a:solidFill>
                <a:effectLst/>
                <a:uLnTx/>
                <a:uFillTx/>
                <a:latin typeface="Arial" panose="020B0604020202020204" pitchFamily="34" charset="0"/>
                <a:ea typeface="Calibri" panose="020F0502020204030204" pitchFamily="34" charset="0"/>
                <a:cs typeface="Arial" panose="020B0604020202020204" pitchFamily="34" charset="0"/>
                <a:hlinkClick r:id="rId3"/>
              </a:rPr>
              <a:t>The Use of Peers and Recovery Specialists in Child Welfare Settings</a:t>
            </a:r>
            <a:r>
              <a:rPr kumimoji="0" lang="en-US" b="0" i="1"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(2019)​</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sz="1200" kern="120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63</a:t>
            </a:fld>
            <a:endParaRPr lang="en-US"/>
          </a:p>
        </p:txBody>
      </p:sp>
    </p:spTree>
    <p:extLst>
      <p:ext uri="{BB962C8B-B14F-4D97-AF65-F5344CB8AC3E}">
        <p14:creationId xmlns:p14="http://schemas.microsoft.com/office/powerpoint/2010/main" val="42541943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7AAE5-B651-3A61-DDF9-F52776404D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5ED1B4-63B4-B252-E1E7-AB86A4F2C9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E8078A-9685-B6D0-F090-66AA2A195B9A}"/>
              </a:ext>
            </a:extLst>
          </p:cNvPr>
          <p:cNvSpPr>
            <a:spLocks noGrp="1"/>
          </p:cNvSpPr>
          <p:nvPr>
            <p:ph type="body" idx="1"/>
          </p:nvPr>
        </p:nvSpPr>
        <p:spPr>
          <a:xfrm>
            <a:off x="685800" y="4400550"/>
            <a:ext cx="5486400" cy="4514850"/>
          </a:xfrm>
        </p:spPr>
        <p:txBody>
          <a:bodyPr/>
          <a:lstStyle/>
          <a:p>
            <a:pPr marL="0" marR="0">
              <a:lnSpc>
                <a:spcPct val="107000"/>
              </a:lnSpc>
              <a:spcBef>
                <a:spcPts val="0"/>
              </a:spcBef>
              <a:spcAft>
                <a:spcPts val="0"/>
              </a:spcAft>
            </a:pPr>
            <a:r>
              <a:rPr lang="en-US" kern="1200">
                <a:effectLst/>
                <a:latin typeface="Arial" panose="020B0604020202020204" pitchFamily="34" charset="0"/>
                <a:ea typeface="Times New Roman" panose="02020603050405020304" pitchFamily="18" charset="0"/>
                <a:cs typeface="Arial" panose="020B0604020202020204" pitchFamily="34" charset="0"/>
              </a:rPr>
              <a:t>Talking Points:</a:t>
            </a:r>
          </a:p>
          <a:p>
            <a:pPr marL="0" marR="0">
              <a:lnSpc>
                <a:spcPct val="107000"/>
              </a:lnSpc>
              <a:spcBef>
                <a:spcPts val="0"/>
              </a:spcBef>
              <a:spcAft>
                <a:spcPts val="0"/>
              </a:spcAft>
            </a:pPr>
            <a:endParaRPr lang="en-US" kern="120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07000"/>
              </a:lnSpc>
              <a:spcBef>
                <a:spcPts val="0"/>
              </a:spcBef>
              <a:spcAft>
                <a:spcPts val="0"/>
              </a:spcAft>
            </a:pPr>
            <a:r>
              <a:rPr lang="en-US" kern="1200">
                <a:effectLst/>
                <a:latin typeface="Arial" panose="020B0604020202020204" pitchFamily="34" charset="0"/>
                <a:ea typeface="Times New Roman" panose="02020603050405020304" pitchFamily="18" charset="0"/>
                <a:cs typeface="Arial" panose="020B0604020202020204" pitchFamily="34" charset="0"/>
              </a:rPr>
              <a:t>Let’s take the next 5 minutes in our small groups to discuss the two prompts on the screen:</a:t>
            </a:r>
          </a:p>
          <a:p>
            <a:pPr marL="0" marR="0">
              <a:lnSpc>
                <a:spcPct val="107000"/>
              </a:lnSpc>
              <a:spcBef>
                <a:spcPts val="0"/>
              </a:spcBef>
              <a:spcAft>
                <a:spcPts val="0"/>
              </a:spcAft>
            </a:pPr>
            <a:endParaRPr lang="en-US" kern="120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07000"/>
              </a:lnSpc>
              <a:spcBef>
                <a:spcPts val="0"/>
              </a:spcBef>
              <a:spcAft>
                <a:spcPts val="0"/>
              </a:spcAft>
            </a:pPr>
            <a:r>
              <a:rPr lang="en-US" b="1" i="0" u="none" strike="noStrike">
                <a:solidFill>
                  <a:srgbClr val="000000"/>
                </a:solidFill>
                <a:effectLst/>
                <a:latin typeface="Arial" panose="020B0604020202020204" pitchFamily="34" charset="0"/>
                <a:cs typeface="Arial" panose="020B0604020202020204" pitchFamily="34" charset="0"/>
              </a:rPr>
              <a:t>Prompts for Participants:</a:t>
            </a:r>
            <a:endParaRPr lang="en-US" kern="120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Aptos" panose="020B0004020202020204" pitchFamily="34" charset="0"/>
              <a:cs typeface="Arial" panose="020B0604020202020204" pitchFamily="34" charset="0"/>
            </a:endParaRPr>
          </a:p>
          <a:p>
            <a:pPr marL="342900" marR="0" lvl="0" indent="-342900">
              <a:lnSpc>
                <a:spcPct val="107000"/>
              </a:lnSpc>
              <a:spcBef>
                <a:spcPts val="0"/>
              </a:spcBef>
              <a:spcAft>
                <a:spcPts val="0"/>
              </a:spcAft>
              <a:buFont typeface="Symbol" panose="05050102010706020507" pitchFamily="18" charset="2"/>
              <a:buChar char=""/>
            </a:pPr>
            <a:r>
              <a:rPr lang="en-US" b="1" kern="1200">
                <a:effectLst/>
                <a:latin typeface="Arial" panose="020B0604020202020204" pitchFamily="34" charset="0"/>
                <a:ea typeface="Times New Roman" panose="02020603050405020304" pitchFamily="18" charset="0"/>
                <a:cs typeface="Arial" panose="020B0604020202020204" pitchFamily="34" charset="0"/>
              </a:rPr>
              <a:t>What are some key highlights or takeaways from integrating peer recovery support services in your child welfare agency? </a:t>
            </a:r>
          </a:p>
          <a:p>
            <a:pPr marL="342900" marR="0" lvl="0" indent="-342900">
              <a:lnSpc>
                <a:spcPct val="107000"/>
              </a:lnSpc>
              <a:spcBef>
                <a:spcPts val="0"/>
              </a:spcBef>
              <a:spcAft>
                <a:spcPts val="0"/>
              </a:spcAft>
              <a:buFont typeface="Symbol" panose="05050102010706020507" pitchFamily="18" charset="2"/>
              <a:buChar char=""/>
            </a:pPr>
            <a:r>
              <a:rPr lang="en-US" b="1" kern="1200">
                <a:effectLst/>
                <a:latin typeface="Arial" panose="020B0604020202020204" pitchFamily="34" charset="0"/>
                <a:ea typeface="Times New Roman" panose="02020603050405020304" pitchFamily="18" charset="0"/>
                <a:cs typeface="Arial" panose="020B0604020202020204" pitchFamily="34" charset="0"/>
              </a:rPr>
              <a:t>If not currently providing peer recovery support, what do you see as the barrier to this service delivery enhancement?</a:t>
            </a:r>
          </a:p>
          <a:p>
            <a:pPr marL="342900" marR="0" lvl="0" indent="-342900">
              <a:lnSpc>
                <a:spcPct val="107000"/>
              </a:lnSpc>
              <a:spcBef>
                <a:spcPts val="0"/>
              </a:spcBef>
              <a:spcAft>
                <a:spcPts val="0"/>
              </a:spcAft>
              <a:buFont typeface="Symbol" panose="05050102010706020507" pitchFamily="18" charset="2"/>
              <a:buChar char=""/>
            </a:pPr>
            <a:endParaRPr lang="en-US" b="1" kern="1200">
              <a:effectLst/>
              <a:latin typeface="Arial" panose="020B0604020202020204" pitchFamily="34" charset="0"/>
              <a:ea typeface="Aptos" panose="020B0004020202020204" pitchFamily="34" charset="0"/>
              <a:cs typeface="Arial" panose="020B0604020202020204" pitchFamily="34" charset="0"/>
            </a:endParaRPr>
          </a:p>
          <a:p>
            <a:pPr marL="0" marR="0" lvl="0" indent="0">
              <a:lnSpc>
                <a:spcPct val="107000"/>
              </a:lnSpc>
              <a:spcBef>
                <a:spcPts val="0"/>
              </a:spcBef>
              <a:spcAft>
                <a:spcPts val="0"/>
              </a:spcAft>
              <a:buFont typeface="Symbol" panose="05050102010706020507" pitchFamily="18" charset="2"/>
              <a:buNone/>
            </a:pPr>
            <a:r>
              <a:rPr lang="en-US" b="0" i="1" u="none" strike="noStrike">
                <a:solidFill>
                  <a:srgbClr val="000000"/>
                </a:solidFill>
                <a:effectLst/>
                <a:latin typeface="Arial" panose="020B0604020202020204" pitchFamily="34" charset="0"/>
                <a:cs typeface="Arial" panose="020B0604020202020204" pitchFamily="34" charset="0"/>
              </a:rPr>
              <a:t>Facilitator Note: After 5 minutes bring the learners back for a large group debrief—asking for volunteers to share about their small group discussions. </a:t>
            </a:r>
          </a:p>
          <a:p>
            <a:pPr marL="0" marR="0" lvl="0" indent="0">
              <a:lnSpc>
                <a:spcPct val="107000"/>
              </a:lnSpc>
              <a:spcBef>
                <a:spcPts val="0"/>
              </a:spcBef>
              <a:spcAft>
                <a:spcPts val="0"/>
              </a:spcAft>
              <a:buFont typeface="Symbol" panose="05050102010706020507" pitchFamily="18" charset="2"/>
              <a:buNone/>
            </a:pPr>
            <a:endParaRPr lang="en-US" i="1" kern="100">
              <a:solidFill>
                <a:srgbClr val="000000"/>
              </a:solidFill>
              <a:latin typeface="Arial" panose="020B0604020202020204" pitchFamily="34" charset="0"/>
              <a:ea typeface="Aptos" panose="020B00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kern="1200">
              <a:solidFill>
                <a:schemeClr val="tx1"/>
              </a:solidFill>
              <a:effectLst/>
              <a:latin typeface="Arial" panose="020B0604020202020204" pitchFamily="34" charset="0"/>
              <a:cs typeface="Arial" panose="020B0604020202020204" pitchFamily="34" charset="0"/>
            </a:endParaRPr>
          </a:p>
          <a:p>
            <a:pPr marL="0" marR="0" lvl="0" indent="0">
              <a:lnSpc>
                <a:spcPct val="107000"/>
              </a:lnSpc>
              <a:spcBef>
                <a:spcPts val="0"/>
              </a:spcBef>
              <a:spcAft>
                <a:spcPts val="0"/>
              </a:spcAft>
              <a:buFont typeface="Symbol" panose="05050102010706020507" pitchFamily="18" charset="2"/>
              <a:buNone/>
            </a:pPr>
            <a:endParaRPr lang="en-US"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7000"/>
              </a:lnSpc>
              <a:spcBef>
                <a:spcPts val="0"/>
              </a:spcBef>
              <a:spcAft>
                <a:spcPts val="0"/>
              </a:spcAft>
            </a:pPr>
            <a:r>
              <a:rPr lang="en-US" kern="1200">
                <a:effectLst/>
                <a:latin typeface="Arial" panose="020B0604020202020204" pitchFamily="34" charset="0"/>
                <a:ea typeface="Times New Roman" panose="02020603050405020304" pitchFamily="18" charset="0"/>
                <a:cs typeface="Arial" panose="020B0604020202020204" pitchFamily="34" charset="0"/>
              </a:rPr>
              <a:t> </a:t>
            </a:r>
            <a:endParaRPr lang="en-US" kern="100">
              <a:effectLst/>
              <a:latin typeface="Arial" panose="020B0604020202020204" pitchFamily="34" charset="0"/>
              <a:ea typeface="Aptos" panose="020B0004020202020204" pitchFamily="34" charset="0"/>
              <a:cs typeface="Arial" panose="020B0604020202020204" pitchFamily="34" charset="0"/>
            </a:endParaRPr>
          </a:p>
          <a:p>
            <a:pPr marR="0" lvl="0">
              <a:lnSpc>
                <a:spcPct val="107000"/>
              </a:lnSpc>
              <a:spcBef>
                <a:spcPts val="0"/>
              </a:spcBef>
              <a:spcAft>
                <a:spcPts val="0"/>
              </a:spcAft>
              <a:tabLst>
                <a:tab pos="457200" algn="l"/>
              </a:tabLst>
            </a:pPr>
            <a:endParaRPr lang="en-US">
              <a:effectLst/>
              <a:highlight>
                <a:srgbClr val="FFFF00"/>
              </a:highligh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8F60F99-917D-752F-FEC2-B8BB2CBD13E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AA6ACD-CDDF-45BC-960F-EFD5DE7BA707}"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89708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0BBE2D-D9D4-41F1-9921-3A5986DBBC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131E7C-5DD5-5BDE-6D3C-1744C2078F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4BFB60-91BE-A649-36F7-84B1DDAB92FE}"/>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Alright, let’s now transition to a discussion about treatment engagement strategies. </a:t>
            </a:r>
          </a:p>
          <a:p>
            <a:endParaRPr lang="en-US">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sz="1200" kern="1200">
              <a:solidFill>
                <a:schemeClr val="tx1"/>
              </a:solidFill>
              <a:effectLst/>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DDF5361-F509-F679-E319-B530B561A8CA}"/>
              </a:ext>
            </a:extLst>
          </p:cNvPr>
          <p:cNvSpPr>
            <a:spLocks noGrp="1"/>
          </p:cNvSpPr>
          <p:nvPr>
            <p:ph type="sldNum" sz="quarter" idx="5"/>
          </p:nvPr>
        </p:nvSpPr>
        <p:spPr/>
        <p:txBody>
          <a:bodyPr/>
          <a:lstStyle/>
          <a:p>
            <a:fld id="{739967B8-6A55-497E-93D9-8D85EBE7B02B}" type="slidenum">
              <a:rPr lang="en-US" smtClean="0"/>
              <a:t>65</a:t>
            </a:fld>
            <a:endParaRPr lang="en-US"/>
          </a:p>
        </p:txBody>
      </p:sp>
    </p:spTree>
    <p:extLst>
      <p:ext uri="{BB962C8B-B14F-4D97-AF65-F5344CB8AC3E}">
        <p14:creationId xmlns:p14="http://schemas.microsoft.com/office/powerpoint/2010/main" val="333529855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912E11-C299-40B6-2C92-84D6DA7C56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142345-EA4E-D3CB-C404-900DA71508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ECF6F1-C402-0EB0-F00C-4C59E5487743}"/>
              </a:ext>
            </a:extLst>
          </p:cNvPr>
          <p:cNvSpPr>
            <a:spLocks noGrp="1"/>
          </p:cNvSpPr>
          <p:nvPr>
            <p:ph type="body" idx="1"/>
          </p:nvPr>
        </p:nvSpPr>
        <p:spPr/>
        <p:txBody>
          <a:bodyPr/>
          <a:lstStyle/>
          <a:p>
            <a:r>
              <a:rPr lang="en-US" b="0" i="0">
                <a:solidFill>
                  <a:srgbClr val="000000"/>
                </a:solidFill>
                <a:effectLst/>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Values shape the beliefs that guide our work with children and families—here are some examples of what shared beliefs may look like in our work supporting families affected by parental substance use.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Ideally, shared beliefs are co-developed amongst teams, units, and community partner agencies such as treatment providers, child welfare agencies, the courts, and other family serving entities. Let’s take a moment to reflect on these listed on our screen. </a:t>
            </a:r>
          </a:p>
          <a:p>
            <a:endParaRPr lang="en-US">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Prompts for Participants:</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b="1">
                <a:latin typeface="Arial" panose="020B0604020202020204" pitchFamily="34" charset="0"/>
                <a:cs typeface="Arial" panose="020B0604020202020204" pitchFamily="34" charset="0"/>
              </a:rPr>
              <a:t>Are these beliefs agreeable to your current agency practices? Now what about your collaborative partnerships with outside agencies?</a:t>
            </a:r>
          </a:p>
          <a:p>
            <a:pPr marL="171450" indent="-171450">
              <a:buFont typeface="Arial" panose="020B0604020202020204" pitchFamily="34" charset="0"/>
              <a:buChar char="•"/>
            </a:pPr>
            <a:endParaRPr lang="en-US" b="1">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b="1">
                <a:latin typeface="Arial" panose="020B0604020202020204" pitchFamily="34" charset="0"/>
                <a:cs typeface="Arial" panose="020B0604020202020204" pitchFamily="34" charset="0"/>
              </a:rPr>
              <a:t>Which of these are evident in your daily practice with families and which are missing or need improvement?</a:t>
            </a:r>
          </a:p>
          <a:p>
            <a:endParaRPr lang="en-US" b="1">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kern="100">
                <a:effectLst/>
                <a:latin typeface="Arial" panose="020B0604020202020204" pitchFamily="34" charset="0"/>
                <a:ea typeface="Calibri" panose="020F0502020204030204" pitchFamily="34" charset="0"/>
                <a:cs typeface="Arial" panose="020B0604020202020204" pitchFamily="34" charset="0"/>
              </a:rPr>
              <a:t>N/A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(Adapted with permission from the © National START Model; Willauer et al., 2018)</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i="0">
                <a:latin typeface="Arial" panose="020B0604020202020204" pitchFamily="34" charset="0"/>
                <a:cs typeface="Arial" panose="020B0604020202020204" pitchFamily="34" charset="0"/>
              </a:rPr>
              <a:t>N/A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Willauer, T., Posze, L., &amp; Huebner, R. A. (Eds.). (2018). </a:t>
            </a:r>
            <a:r>
              <a:rPr lang="en-US" i="1">
                <a:effectLst/>
                <a:latin typeface="Arial" panose="020B0604020202020204" pitchFamily="34" charset="0"/>
                <a:ea typeface="Calibri" panose="020F0502020204030204" pitchFamily="34" charset="0"/>
                <a:cs typeface="Arial" panose="020B0604020202020204" pitchFamily="34" charset="0"/>
              </a:rPr>
              <a:t>The sobriety treatment and recovery teams (START) model: Implementation manual. </a:t>
            </a:r>
            <a:r>
              <a:rPr lang="en-US">
                <a:effectLst/>
                <a:latin typeface="Arial" panose="020B0604020202020204" pitchFamily="34" charset="0"/>
                <a:ea typeface="Calibri" panose="020F0502020204030204" pitchFamily="34" charset="0"/>
                <a:cs typeface="Arial" panose="020B0604020202020204" pitchFamily="34" charset="0"/>
              </a:rPr>
              <a:t>Children and Family Futures.</a:t>
            </a:r>
          </a:p>
          <a:p>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9F8EFE00-57FB-06B9-494A-F46FBA68B8F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7C4503-4A42-4DD1-9385-6E49EBCEAC6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164123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a:solidFill>
                  <a:srgbClr val="000000"/>
                </a:solidFill>
                <a:effectLst/>
                <a:latin typeface="Arial" panose="020B0604020202020204" pitchFamily="34" charset="0"/>
                <a:cs typeface="Arial" panose="020B0604020202020204" pitchFamily="34" charset="0"/>
              </a:rPr>
              <a:t>Talking Points:</a:t>
            </a:r>
          </a:p>
          <a:p>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We mean it when we say we want families to succeed, but how do our actions support this statement in our work with families?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How we engage and interact with families should be strength-based, personalized and responsive, collaborative in nature, non-punitive, and non-authoritarian. We value families as partners in change not just recipients of our treatment and case planning services.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Above all, we recognize the level of influence our approach with families may have—the difference between successful engagement and retention or disengagement from treatment and services altogether.</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305494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u="none" kern="0">
                <a:effectLst/>
                <a:latin typeface="Arial" panose="020B0604020202020204" pitchFamily="34" charset="0"/>
                <a:ea typeface="Calibri" panose="020F0502020204030204" pitchFamily="34" charset="0"/>
                <a:cs typeface="Arial" panose="020B0604020202020204" pitchFamily="34" charset="0"/>
              </a:rPr>
              <a:t>Talking Points:</a:t>
            </a:r>
          </a:p>
          <a:p>
            <a:endParaRPr lang="en-US" altLang="en-US">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rPr>
              <a:t>So, you may be wondering what you can do to help parents engage in appropriate forms of treatment? </a:t>
            </a:r>
          </a:p>
          <a:p>
            <a:pPr algn="l" rtl="0" fontAlgn="base"/>
            <a:endParaRPr lang="en-US" b="0" i="0" u="none" strike="noStrike">
              <a:solidFill>
                <a:srgbClr val="000000"/>
              </a:solidFill>
              <a:effectLst/>
              <a:latin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rPr>
              <a:t>As child welfare professionals, you can first start by facilitating access to screening for early identification. There are many validated screening tools available at no cost, including the CAGE-AID, GAIN-SS, and the UNCOPE, all of which will help inform the next point of intervention which is timely referral for substance use disorder clinical assessment when indicated.  </a:t>
            </a:r>
          </a:p>
          <a:p>
            <a:pPr algn="l" rtl="0" fontAlgn="base"/>
            <a:endParaRPr lang="en-US" b="0" i="0" u="none" strike="noStrike">
              <a:solidFill>
                <a:srgbClr val="000000"/>
              </a:solidFill>
              <a:effectLst/>
              <a:latin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rPr>
              <a:t>As child welfare professionals, you then play an integral role in motivating parents to engage in treatment and take the necessary steps to ensure that treatment referrals align with their personal goals and values in ways that elicit their own motivation for change with choices about their treatment options that reflect their current needs and circumstances.  </a:t>
            </a:r>
            <a:r>
              <a:rPr lang="en-US" b="0" i="0">
                <a:solidFill>
                  <a:srgbClr val="444444"/>
                </a:solidFill>
                <a:effectLst/>
                <a:latin typeface="Arial" panose="020B0604020202020204" pitchFamily="34" charset="0"/>
              </a:rPr>
              <a:t>​</a:t>
            </a:r>
          </a:p>
          <a:p>
            <a:pPr algn="l" rtl="0" fontAlgn="base"/>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Arial" panose="020B0604020202020204" pitchFamily="34" charset="0"/>
              </a:rPr>
              <a:t>And while treatment engagement, alone, is such a significant milestone, it is only the first of many in a parent’s recovery journey. Our role as cross-system providers must also focus heavily on treatment retention, which includes having appropriate policies and practices in place to support a potential return to use while still upholding the goals and objectives of recovery management and family safety plans.</a:t>
            </a:r>
            <a:endParaRPr lang="en-US" b="0" i="0">
              <a:solidFill>
                <a:srgbClr val="444444"/>
              </a:solidFill>
              <a:effectLst/>
              <a:latin typeface="Calibri" panose="020F0502020204030204" pitchFamily="34" charset="0"/>
            </a:endParaRPr>
          </a:p>
          <a:p>
            <a:endParaRPr lang="en-US" altLang="en-US">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i="0">
                <a:effectLst/>
                <a:latin typeface="Arial" panose="020B0604020202020204" pitchFamily="34" charset="0"/>
                <a:cs typeface="Arial" panose="020B0604020202020204" pitchFamily="34" charset="0"/>
              </a:rPr>
              <a:t>National Center on Substance Use and Child Welfare: </a:t>
            </a:r>
            <a:r>
              <a:rPr lang="en-US"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Understanding Engagement of Families Affected by Substance Use Disorders —Child Welfare Practice Tips</a:t>
            </a:r>
            <a:r>
              <a:rPr lang="en-US" kern="100">
                <a:solidFill>
                  <a:srgbClr val="467886"/>
                </a:solidFill>
                <a:effectLst/>
                <a:latin typeface="Arial" panose="020B0604020202020204" pitchFamily="34" charset="0"/>
                <a:ea typeface="Aptos" panose="020B0004020202020204" pitchFamily="34" charset="0"/>
                <a:cs typeface="Arial" panose="020B0604020202020204" pitchFamily="34" charset="0"/>
              </a:rPr>
              <a:t> </a:t>
            </a:r>
            <a:r>
              <a:rPr lang="en-US" i="0">
                <a:effectLst/>
                <a:latin typeface="Arial" panose="020B0604020202020204" pitchFamily="34" charset="0"/>
                <a:cs typeface="Arial" panose="020B0604020202020204" pitchFamily="34" charset="0"/>
              </a:rPr>
              <a:t>(2022)</a:t>
            </a:r>
          </a:p>
          <a:p>
            <a:endParaRPr lang="en-US">
              <a:latin typeface="Arial" panose="020B0604020202020204" pitchFamily="34" charset="0"/>
              <a:ea typeface="Calibri" panose="020F0502020204030204" pitchFamily="34" charset="0"/>
              <a:cs typeface="Arial" panose="020B0604020202020204" pitchFamily="34" charset="0"/>
            </a:endParaRPr>
          </a:p>
          <a:p>
            <a:r>
              <a:rPr lang="en-US" i="0">
                <a:effectLst/>
                <a:latin typeface="Arial" panose="020B0604020202020204" pitchFamily="34" charset="0"/>
                <a:cs typeface="Arial" panose="020B0604020202020204" pitchFamily="34" charset="0"/>
              </a:rPr>
              <a:t>National Center on Substance Use and Child Welfare:</a:t>
            </a:r>
            <a:r>
              <a:rPr lang="en-US">
                <a:latin typeface="Arial" panose="020B0604020202020204" pitchFamily="34" charset="0"/>
                <a:ea typeface="Calibri" panose="020F0502020204030204" pitchFamily="34" charset="0"/>
                <a:cs typeface="Arial" panose="020B0604020202020204" pitchFamily="34" charset="0"/>
              </a:rPr>
              <a:t> </a:t>
            </a:r>
            <a:r>
              <a:rPr lang="en-US" b="0" i="1" u="sng" strike="noStrike">
                <a:solidFill>
                  <a:srgbClr val="0097C4"/>
                </a:solidFill>
                <a:effectLst/>
                <a:latin typeface="Arial" panose="020B0604020202020204" pitchFamily="34" charset="0"/>
                <a:cs typeface="Arial" panose="020B0604020202020204" pitchFamily="34" charset="0"/>
                <a:hlinkClick r:id="rId4"/>
              </a:rPr>
              <a:t>Screening for Substance Use in Child Welfare Using the UNCOPE</a:t>
            </a:r>
            <a:r>
              <a:rPr lang="en-US" b="0" i="0">
                <a:solidFill>
                  <a:srgbClr val="3D61AD"/>
                </a:solidFill>
                <a:effectLst/>
                <a:latin typeface="Arial" panose="020B0604020202020204" pitchFamily="34" charset="0"/>
                <a:cs typeface="Arial" panose="020B0604020202020204" pitchFamily="34" charset="0"/>
              </a:rPr>
              <a:t> </a:t>
            </a:r>
            <a:r>
              <a:rPr lang="en-US" b="0" i="0">
                <a:solidFill>
                  <a:srgbClr val="000000"/>
                </a:solidFill>
                <a:effectLst/>
                <a:latin typeface="Arial" panose="020B0604020202020204" pitchFamily="34" charset="0"/>
                <a:cs typeface="Arial" panose="020B0604020202020204" pitchFamily="34" charset="0"/>
              </a:rPr>
              <a:t>(2023)</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pPr algn="l" rtl="0" fontAlgn="base"/>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Arial" panose="020B0604020202020204" pitchFamily="34" charset="0"/>
              </a:rPr>
              <a:t>(American Society of Addiction Medicine, 2023)</a:t>
            </a:r>
            <a:endParaRPr lang="en-US" b="0" i="0">
              <a:solidFill>
                <a:srgbClr val="444444"/>
              </a:solidFill>
              <a:effectLst/>
              <a:latin typeface="Calibri" panose="020F050202020403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u="sng">
              <a:effectLst/>
              <a:latin typeface="Arial" panose="020B0604020202020204" pitchFamily="34" charset="0"/>
              <a:ea typeface="Calibri" panose="020F0502020204030204" pitchFamily="34" charset="0"/>
              <a:cs typeface="Arial" panose="020B0604020202020204" pitchFamily="34" charset="0"/>
            </a:endParaRPr>
          </a:p>
          <a:p>
            <a:r>
              <a:rPr lang="en-US" b="0" i="0" u="none" strike="noStrike">
                <a:solidFill>
                  <a:srgbClr val="000000"/>
                </a:solidFill>
                <a:effectLst/>
                <a:latin typeface="Arial" panose="020B0604020202020204" pitchFamily="34" charset="0"/>
              </a:rPr>
              <a:t>American Society of Addiction Medicine. (2023). </a:t>
            </a:r>
            <a:r>
              <a:rPr lang="en-US" b="0" i="1" u="none" strike="noStrike">
                <a:solidFill>
                  <a:srgbClr val="000000"/>
                </a:solidFill>
                <a:effectLst/>
                <a:latin typeface="Arial" panose="020B0604020202020204" pitchFamily="34" charset="0"/>
              </a:rPr>
              <a:t>About the ASAM criteria.</a:t>
            </a:r>
            <a:r>
              <a:rPr lang="en-US" b="0" i="0" u="none" strike="noStrike">
                <a:solidFill>
                  <a:srgbClr val="000000"/>
                </a:solidFill>
                <a:effectLst/>
                <a:latin typeface="Arial" panose="020B0604020202020204" pitchFamily="34" charset="0"/>
              </a:rPr>
              <a:t> </a:t>
            </a:r>
            <a:r>
              <a:rPr lang="en-US" b="0" i="0" u="sng" strike="noStrike">
                <a:solidFill>
                  <a:srgbClr val="5351AF"/>
                </a:solidFill>
                <a:effectLst/>
                <a:latin typeface="Arial" panose="020B0604020202020204" pitchFamily="34" charset="0"/>
                <a:hlinkClick r:id="rId5"/>
              </a:rPr>
              <a:t>https://www.asam.org/asam-criteria/about-the-asam-criteria</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AA6ACD-CDDF-45BC-960F-EFD5DE7BA707}"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94495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309551-75A6-7872-A386-3E4E980D4C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806006-62DD-05D6-6FAF-FF5D854655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9F17FD-0597-A94A-D2D8-B0498D8428DB}"/>
              </a:ext>
            </a:extLst>
          </p:cNvPr>
          <p:cNvSpPr>
            <a:spLocks noGrp="1"/>
          </p:cNvSpPr>
          <p:nvPr>
            <p:ph type="body" idx="1"/>
          </p:nvPr>
        </p:nvSpPr>
        <p:spPr/>
        <p:txBody>
          <a:bodyPr/>
          <a:lstStyle/>
          <a:p>
            <a:pPr>
              <a:defRPr/>
            </a:pPr>
            <a:r>
              <a:rPr lang="en-US" altLang="en-US">
                <a:latin typeface="Arial" panose="020B0604020202020204" pitchFamily="34" charset="0"/>
                <a:cs typeface="Arial" panose="020B0604020202020204" pitchFamily="34" charset="0"/>
              </a:rPr>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200">
              <a:solidFill>
                <a:schemeClr val="tx1"/>
              </a:solidFill>
              <a:effectLst/>
              <a:latin typeface="Arial" panose="020B0604020202020204" pitchFamily="34" charset="0"/>
              <a:cs typeface="Arial" panose="020B0604020202020204" pitchFamily="34" charset="0"/>
            </a:endParaRPr>
          </a:p>
          <a:p>
            <a:pPr>
              <a:defRPr/>
            </a:pPr>
            <a:r>
              <a:rPr lang="en-US" kern="1200">
                <a:solidFill>
                  <a:schemeClr val="tx1"/>
                </a:solidFill>
                <a:effectLst/>
                <a:latin typeface="Arial" panose="020B0604020202020204" pitchFamily="34" charset="0"/>
                <a:cs typeface="Arial" panose="020B0604020202020204" pitchFamily="34" charset="0"/>
              </a:rPr>
              <a:t>And this is why cross-system, collaborative treatment retention efforts are so important!</a:t>
            </a:r>
          </a:p>
          <a:p>
            <a:pPr>
              <a:defRPr/>
            </a:pPr>
            <a:endParaRPr lang="en-US" kern="1200">
              <a:solidFill>
                <a:schemeClr val="tx1"/>
              </a:solidFill>
              <a:effectLst/>
              <a:latin typeface="Arial" panose="020B0604020202020204" pitchFamily="34" charset="0"/>
              <a:cs typeface="Arial" panose="020B0604020202020204" pitchFamily="34" charset="0"/>
            </a:endParaRPr>
          </a:p>
          <a:p>
            <a:pPr>
              <a:defRPr/>
            </a:pPr>
            <a:r>
              <a:rPr lang="en-US" kern="1200">
                <a:solidFill>
                  <a:schemeClr val="tx1"/>
                </a:solidFill>
                <a:effectLst/>
                <a:latin typeface="Arial" panose="020B0604020202020204" pitchFamily="34" charset="0"/>
                <a:cs typeface="Arial" panose="020B0604020202020204" pitchFamily="34" charset="0"/>
              </a:rPr>
              <a:t>A meta-analysis of in-person psychosocial substance abuse treatment examined data on the first 90 days of treatment involving 151 studies and over 26 thousand treatment participants—the systematic review concluded that methamphetamine recorded a dropout rate of 53.5% compared to 39.3% for opioids and 34.9% for cannabis. </a:t>
            </a:r>
          </a:p>
          <a:p>
            <a:pPr>
              <a:defRPr/>
            </a:pPr>
            <a:endParaRPr lang="en-US" kern="1200">
              <a:solidFill>
                <a:schemeClr val="tx1"/>
              </a:solidFill>
              <a:effectLst/>
              <a:latin typeface="Arial" panose="020B0604020202020204" pitchFamily="34" charset="0"/>
              <a:cs typeface="Arial" panose="020B0604020202020204" pitchFamily="34" charset="0"/>
            </a:endParaRPr>
          </a:p>
          <a:p>
            <a:pPr>
              <a:defRPr/>
            </a:pPr>
            <a:r>
              <a:rPr lang="en-US" kern="1200">
                <a:solidFill>
                  <a:schemeClr val="tx1"/>
                </a:solidFill>
                <a:effectLst/>
                <a:latin typeface="Arial" panose="020B0604020202020204" pitchFamily="34" charset="0"/>
                <a:cs typeface="Arial" panose="020B0604020202020204" pitchFamily="34" charset="0"/>
              </a:rPr>
              <a:t>These data points are critical to understanding the unique challenges and complexities facing families affected by current substance use trends and further reinforces that substance use disorder treatment is not one size fits all. Many parents and families will require additional recovery time and enhancements to their services and supports to successfully meet their child safety and recovery-oriented case plan goals and objectives.</a:t>
            </a:r>
            <a:r>
              <a:rPr lang="en-US">
                <a:latin typeface="Arial" panose="020B0604020202020204" pitchFamily="34" charset="0"/>
                <a:cs typeface="Arial" panose="020B0604020202020204" pitchFamily="34" charset="0"/>
              </a:rPr>
              <a:t> </a:t>
            </a:r>
            <a:endParaRPr lang="en-US" kern="1200">
              <a:solidFill>
                <a:schemeClr val="tx1"/>
              </a:solidFill>
              <a:effectLst/>
              <a:latin typeface="Arial" panose="020B0604020202020204" pitchFamily="34" charset="0"/>
              <a:cs typeface="Arial" panose="020B0604020202020204" pitchFamily="34" charset="0"/>
            </a:endParaRPr>
          </a:p>
          <a:p>
            <a:pPr marL="0" marR="0" lvl="0" indent="0" algn="l" defTabSz="914400">
              <a:lnSpc>
                <a:spcPct val="100000"/>
              </a:lnSpc>
              <a:spcBef>
                <a:spcPts val="0"/>
              </a:spcBef>
              <a:spcAft>
                <a:spcPts val="0"/>
              </a:spcAft>
              <a:buClrTx/>
              <a:buSzTx/>
              <a:buFontTx/>
              <a:buNone/>
              <a:tabLst/>
              <a:defRPr/>
            </a:pPr>
            <a:endParaRPr lang="en-US" kern="1200">
              <a:solidFill>
                <a:schemeClr val="tx1"/>
              </a:solidFill>
              <a:effectLst/>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(Lappan et al., 2020)</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(Lappan et al., 2020)</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endParaRPr lang="en-US" b="1">
              <a:latin typeface="Arial" panose="020B0604020202020204" pitchFamily="34" charset="0"/>
              <a:cs typeface="Arial" panose="020B0604020202020204" pitchFamily="34" charset="0"/>
            </a:endParaRPr>
          </a:p>
          <a:p>
            <a:r>
              <a:rPr lang="en-US" b="0" i="0">
                <a:solidFill>
                  <a:srgbClr val="212121"/>
                </a:solidFill>
                <a:effectLst/>
                <a:latin typeface="Arial" panose="020B0604020202020204" pitchFamily="34" charset="0"/>
                <a:cs typeface="Arial" panose="020B0604020202020204" pitchFamily="34" charset="0"/>
              </a:rPr>
              <a:t>Lappan, S. N., Brown, A. W., &amp; Hendricks, P. S. (2020). Dropout rates of in-person psychosocial substance use disorder treatments: A systematic review and meta-analysis. </a:t>
            </a:r>
            <a:r>
              <a:rPr lang="en-US" b="0" i="1">
                <a:solidFill>
                  <a:srgbClr val="212121"/>
                </a:solidFill>
                <a:effectLst/>
                <a:latin typeface="Arial" panose="020B0604020202020204" pitchFamily="34" charset="0"/>
                <a:cs typeface="Arial" panose="020B0604020202020204" pitchFamily="34" charset="0"/>
              </a:rPr>
              <a:t>Addiction (Abingdon, England)</a:t>
            </a:r>
            <a:r>
              <a:rPr lang="en-US" b="0" i="0">
                <a:solidFill>
                  <a:srgbClr val="212121"/>
                </a:solidFill>
                <a:effectLst/>
                <a:latin typeface="Arial" panose="020B0604020202020204" pitchFamily="34" charset="0"/>
                <a:cs typeface="Arial" panose="020B0604020202020204" pitchFamily="34" charset="0"/>
              </a:rPr>
              <a:t>, </a:t>
            </a:r>
            <a:r>
              <a:rPr lang="en-US" b="0" i="1">
                <a:solidFill>
                  <a:srgbClr val="212121"/>
                </a:solidFill>
                <a:effectLst/>
                <a:latin typeface="Arial" panose="020B0604020202020204" pitchFamily="34" charset="0"/>
                <a:cs typeface="Arial" panose="020B0604020202020204" pitchFamily="34" charset="0"/>
              </a:rPr>
              <a:t>115</a:t>
            </a:r>
            <a:r>
              <a:rPr lang="en-US" b="0" i="0">
                <a:solidFill>
                  <a:srgbClr val="212121"/>
                </a:solidFill>
                <a:effectLst/>
                <a:latin typeface="Arial" panose="020B0604020202020204" pitchFamily="34" charset="0"/>
                <a:cs typeface="Arial" panose="020B0604020202020204" pitchFamily="34" charset="0"/>
              </a:rPr>
              <a:t>(2), 201–217. </a:t>
            </a:r>
            <a:r>
              <a:rPr lang="en-US" b="0" i="0">
                <a:solidFill>
                  <a:srgbClr val="212121"/>
                </a:solidFill>
                <a:effectLst/>
                <a:latin typeface="Arial" panose="020B0604020202020204" pitchFamily="34" charset="0"/>
                <a:cs typeface="Arial" panose="020B0604020202020204" pitchFamily="34" charset="0"/>
                <a:hlinkClick r:id="rId3"/>
              </a:rPr>
              <a:t>https://doi.org/10.1111/add.14793</a:t>
            </a:r>
            <a:r>
              <a:rPr lang="en-US" b="0" i="0">
                <a:solidFill>
                  <a:srgbClr val="212121"/>
                </a:solidFill>
                <a:effectLst/>
                <a:latin typeface="Arial" panose="020B0604020202020204" pitchFamily="34" charset="0"/>
                <a:cs typeface="Arial" panose="020B0604020202020204" pitchFamily="34" charset="0"/>
              </a:rPr>
              <a:t> </a:t>
            </a:r>
            <a:endParaRPr lang="en-US" i="1">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82D4DECD-17BA-51C0-65C4-F561FFB4E3A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4AED3F-4831-4206-AE9E-2B81BF57C86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6034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r>
              <a:rPr lang="en-US">
                <a:solidFill>
                  <a:schemeClr val="tx1"/>
                </a:solidFill>
                <a:latin typeface="Arial" panose="020B0604020202020204" pitchFamily="34" charset="0"/>
                <a:cs typeface="Arial" panose="020B0604020202020204" pitchFamily="34" charset="0"/>
              </a:rPr>
              <a:t>(AFCARS Data 2021, as of 10/01/24)</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u="sng">
                <a:latin typeface="Arial" panose="020B0604020202020204" pitchFamily="34" charset="0"/>
                <a:cs typeface="Arial" panose="020B0604020202020204" pitchFamily="34" charset="0"/>
              </a:rPr>
              <a:t>Script Citations: </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fontAlgn="base"/>
            <a:r>
              <a:rPr lang="en-US">
                <a:latin typeface="Arial" panose="020B0604020202020204" pitchFamily="34" charset="0"/>
                <a:cs typeface="Arial" panose="020B0604020202020204" pitchFamily="34" charset="0"/>
              </a:rPr>
              <a:t>Center for Children and Family Futures. (2024). </a:t>
            </a:r>
            <a:r>
              <a:rPr lang="en-US" i="1">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a:t>
            </a:r>
            <a:r>
              <a:rPr lang="en-US">
                <a:latin typeface="Arial" panose="020B0604020202020204" pitchFamily="34" charset="0"/>
                <a:cs typeface="Arial" panose="020B0604020202020204" pitchFamily="34" charset="0"/>
              </a:rPr>
              <a:t> (file number 274) [Data set]. NDACAN. </a:t>
            </a:r>
            <a:r>
              <a:rPr lang="en-US">
                <a:latin typeface="Arial" panose="020B0604020202020204" pitchFamily="34" charset="0"/>
                <a:cs typeface="Arial" panose="020B0604020202020204" pitchFamily="34" charset="0"/>
                <a:hlinkClick r:id="rId3"/>
              </a:rPr>
              <a:t>https://www.ndacan.acf.hhs.gov/</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153262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7F5A17-A865-D4BA-C3FD-68972E7636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039B44-38D2-7EDD-2224-4C1866B3D4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7C66C8-F191-6C77-3FC9-C3CC27B03C05}"/>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So, what exactly do we mean when we say parents and families may require additional recovery time and enhancements to their services and supports—engagement, engagement, engagement!</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By providing real-time coaching and skill building we are helping parents and families navigate complex systems of care; this may look like helping them access treatment and supportive services by being present and making those initial calls together or it may look like role-playing what this process will entail to ensure they are prepared and comfortable with taking the next step on their own.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This may also look like helping parents and families complete their intake or enrollment paperwork either pen to paper or virtually online.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Substance use disorders also greatly affect brain structures and functions related to memory, decision-making, and follow-through, so additional help with scheduling appointments and being creative with reminders—alarms, text messages, emails, use of visual aids, etc.- will be key to ongoing engagement and retention.</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We’ll also want to help reduce any barriers or challenges related to getting to or from appointments—this may look like using agency resources to arrange transportation services through peers, techs, or other support staff; this should also include help with navigating the public transportation system when available and can look like assistance with bus or train fares plus knowledge of routes, pick up and drop off locations, timed schedules, etc.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Lastly, recovery from a substance use disorder is often a long and non-linear process, so reinforcing positive steps—big or small—has proven effectiveness especially within the realm of evidence-based treatment interventions. </a:t>
            </a:r>
          </a:p>
          <a:p>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Times New Roman" panose="02020603050405020304" pitchFamily="18" charset="0"/>
                <a:cs typeface="Arial" panose="020B0604020202020204" pitchFamily="34" charset="0"/>
              </a:rPr>
              <a:t>N/A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N/A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p>
        </p:txBody>
      </p:sp>
      <p:sp>
        <p:nvSpPr>
          <p:cNvPr id="4" name="Slide Number Placeholder 3">
            <a:extLst>
              <a:ext uri="{FF2B5EF4-FFF2-40B4-BE49-F238E27FC236}">
                <a16:creationId xmlns:a16="http://schemas.microsoft.com/office/drawing/2014/main" id="{31C15027-ADF4-EF22-0678-3DDB1D7B755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21121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04B9C-7C0C-080E-F794-6457DB4157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8BA607-B66D-8B14-D211-187C4DB8ED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63A48B-952A-DC91-490A-482307A8CA7F}"/>
              </a:ext>
            </a:extLst>
          </p:cNvPr>
          <p:cNvSpPr>
            <a:spLocks noGrp="1"/>
          </p:cNvSpPr>
          <p:nvPr>
            <p:ph type="body" idx="1"/>
          </p:nvPr>
        </p:nvSpPr>
        <p:spPr/>
        <p:txBody>
          <a:bodyPr/>
          <a:lstStyle/>
          <a:p>
            <a:pPr marL="0" marR="0" fontAlgn="base">
              <a:spcBef>
                <a:spcPts val="0"/>
              </a:spcBef>
              <a:spcAft>
                <a:spcPts val="0"/>
              </a:spcAft>
            </a:pPr>
            <a:r>
              <a:rPr lang="en-US">
                <a:latin typeface="Arial" panose="020B0604020202020204" pitchFamily="34" charset="0"/>
                <a:cs typeface="Arial" panose="020B0604020202020204" pitchFamily="34" charset="0"/>
              </a:rPr>
              <a:t>Talking Points:</a:t>
            </a:r>
          </a:p>
          <a:p>
            <a:pPr marL="0" marR="0" fontAlgn="base">
              <a:spcBef>
                <a:spcPts val="0"/>
              </a:spcBef>
              <a:spcAft>
                <a:spcPts val="0"/>
              </a:spcAft>
            </a:pPr>
            <a:endParaRPr lang="en-US">
              <a:highlight>
                <a:srgbClr val="FFFF00"/>
              </a:highligh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a:solidFill>
                  <a:srgbClr val="000000"/>
                </a:solidFill>
                <a:effectLst/>
                <a:latin typeface="Arial" panose="020B0604020202020204" pitchFamily="34" charset="0"/>
                <a:ea typeface="Calibri" panose="020F0502020204030204" pitchFamily="34" charset="0"/>
                <a:cs typeface="Arial" panose="020B0604020202020204" pitchFamily="34" charset="0"/>
              </a:rPr>
              <a:t>Treatment and recovery from a substance use disorder is possible with the right type of treatment interventions.</a:t>
            </a:r>
            <a:r>
              <a:rPr lang="en-US">
                <a:effectLst/>
                <a:latin typeface="Arial" panose="020B0604020202020204" pitchFamily="34" charset="0"/>
                <a:ea typeface="Calibri" panose="020F0502020204030204" pitchFamily="34" charset="0"/>
                <a:cs typeface="Arial" panose="020B0604020202020204" pitchFamily="34" charset="0"/>
              </a:rPr>
              <a:t> </a:t>
            </a:r>
            <a:r>
              <a:rPr lang="en-US">
                <a:solidFill>
                  <a:srgbClr val="000000"/>
                </a:solidFill>
                <a:effectLst/>
                <a:latin typeface="Arial" panose="020B0604020202020204" pitchFamily="34" charset="0"/>
                <a:ea typeface="Calibri" panose="020F0502020204030204" pitchFamily="34" charset="0"/>
                <a:cs typeface="Arial" panose="020B0604020202020204" pitchFamily="34" charset="0"/>
              </a:rPr>
              <a:t>This often requires a combination of therapies and services that adequately meet a parent’s substance use and potential co-occurring needs. </a:t>
            </a:r>
            <a:r>
              <a:rPr lang="en-US">
                <a:effectLst/>
                <a:latin typeface="Arial" panose="020B0604020202020204" pitchFamily="34" charset="0"/>
                <a:ea typeface="Calibri" panose="020F0502020204030204" pitchFamily="34" charset="0"/>
                <a:cs typeface="Arial" panose="020B0604020202020204" pitchFamily="34" charset="0"/>
              </a:rPr>
              <a:t>Interventions are considered evidence-based when there is a body of scientific evidence demonstrating their level of effectiveness. With the passage of the Family First Prevention Services Act, also known as FFPSA, child welfare agencies are now prioritizing funding of evidence-based programs or models as part of their 5-year prevention plans.</a:t>
            </a:r>
            <a:r>
              <a:rPr lang="en-US">
                <a:latin typeface="Arial" panose="020B0604020202020204" pitchFamily="34" charset="0"/>
                <a:ea typeface="Calibri" panose="020F0502020204030204" pitchFamily="34" charset="0"/>
                <a:cs typeface="Arial" panose="020B0604020202020204" pitchFamily="34" charset="0"/>
              </a:rPr>
              <a:t> Let’s now examine some of these further.</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sz="1200" kern="1200">
              <a:solidFill>
                <a:schemeClr val="tx1"/>
              </a:solidFill>
              <a:effectLst/>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025FCB69-DF3B-2977-4248-B2830D339E6B}"/>
              </a:ext>
            </a:extLst>
          </p:cNvPr>
          <p:cNvSpPr>
            <a:spLocks noGrp="1"/>
          </p:cNvSpPr>
          <p:nvPr>
            <p:ph type="sldNum" sz="quarter" idx="5"/>
          </p:nvPr>
        </p:nvSpPr>
        <p:spPr/>
        <p:txBody>
          <a:bodyPr/>
          <a:lstStyle/>
          <a:p>
            <a:fld id="{739967B8-6A55-497E-93D9-8D85EBE7B02B}" type="slidenum">
              <a:rPr lang="en-US" smtClean="0"/>
              <a:t>71</a:t>
            </a:fld>
            <a:endParaRPr lang="en-US"/>
          </a:p>
        </p:txBody>
      </p:sp>
    </p:spTree>
    <p:extLst>
      <p:ext uri="{BB962C8B-B14F-4D97-AF65-F5344CB8AC3E}">
        <p14:creationId xmlns:p14="http://schemas.microsoft.com/office/powerpoint/2010/main" val="127163803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One of the most common and long-standing evidence-based treatment intervention for substance use disorders is motivational interviewing or more commonly referred to as MI. MI is currently rated as well-supported on the Title IV-E Prevention Services Clearinghouse. In summary, MI is an effective therapeutic method aimed at promoting an individual’s behavioral change. Practitioners use MI strategies to help identify any potential ambivalence toward change while guiding clients through the 5-step readiness for change process. While MI can be used with many different focal populations, it has been tested rigorously within the substance use disorder demographic and shown to be highly effective in promoting favorable outcomes.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72</a:t>
            </a:fld>
            <a:endParaRPr lang="en-US"/>
          </a:p>
        </p:txBody>
      </p:sp>
    </p:spTree>
    <p:extLst>
      <p:ext uri="{BB962C8B-B14F-4D97-AF65-F5344CB8AC3E}">
        <p14:creationId xmlns:p14="http://schemas.microsoft.com/office/powerpoint/2010/main" val="71742611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pPr>
              <a:lnSpc>
                <a:spcPct val="107000"/>
              </a:lnSpc>
            </a:pPr>
            <a:endParaRPr lang="en-US">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effectLst/>
                <a:latin typeface="Arial" panose="020B0604020202020204" pitchFamily="34" charset="0"/>
                <a:ea typeface="Calibri" panose="020F0502020204030204" pitchFamily="34" charset="0"/>
                <a:cs typeface="Arial" panose="020B0604020202020204" pitchFamily="34" charset="0"/>
              </a:rPr>
              <a:t>Cognitive-Behavioral Therapy, commonly known as CBT, is also a widely used evidence-based treatment intervention for substance use disorders. CBT combines modalities that are grounded in the theory that feelings affect our thoughts, which in turn affect our behaviors—therefore asserting the belief that desired behavioral change can be achieved through reflection on our thoughts and feelings. Specific to substance use disorders there may be an emphasis on the relationship between our thoughts, feelings, behaviors—including cravings, triggers or activators, and the potential for return to use.</a:t>
            </a:r>
            <a:r>
              <a:rPr lang="en-US">
                <a:latin typeface="Arial" panose="020B0604020202020204" pitchFamily="34" charset="0"/>
                <a:ea typeface="Calibri" panose="020F0502020204030204" pitchFamily="34" charset="0"/>
                <a:cs typeface="Arial" panose="020B0604020202020204" pitchFamily="34" charset="0"/>
              </a:rPr>
              <a:t> </a:t>
            </a:r>
          </a:p>
          <a:p>
            <a:pPr>
              <a:lnSpc>
                <a:spcPct val="107000"/>
              </a:lnSpc>
            </a:pPr>
            <a:endParaRPr lang="en-US">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latin typeface="Arial" panose="020B0604020202020204" pitchFamily="34" charset="0"/>
              <a:ea typeface="Calibri" panose="020F050202020403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73</a:t>
            </a:fld>
            <a:endParaRPr lang="en-US"/>
          </a:p>
        </p:txBody>
      </p:sp>
    </p:spTree>
    <p:extLst>
      <p:ext uri="{BB962C8B-B14F-4D97-AF65-F5344CB8AC3E}">
        <p14:creationId xmlns:p14="http://schemas.microsoft.com/office/powerpoint/2010/main" val="368090100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pPr>
              <a:lnSpc>
                <a:spcPct val="107000"/>
              </a:lnSpc>
            </a:pPr>
            <a:r>
              <a:rPr lang="en-US">
                <a:effectLst/>
                <a:latin typeface="Arial" panose="020B0604020202020204" pitchFamily="34" charset="0"/>
                <a:ea typeface="Calibri" panose="020F0502020204030204" pitchFamily="34" charset="0"/>
                <a:cs typeface="Arial" panose="020B0604020202020204" pitchFamily="34" charset="0"/>
              </a:rPr>
              <a:t>Contingency Management is another widely used and highly effective treatment intervention for substance use disorders. This intervention strategy is rooted in behavioral theory whereby individuals are rewarded for demonstrated progress or behavioral change. When applied to substance use disorder treatment settings, this often looks like providers reinforcing abstinence, as evidenced by negative drug tests, through monetary-based incentives such as vouchers or cash prize drawings that ideally increase with sustained periods of abstinence to continue serving as a motivator for behavioral change. While there is a large body of evidence supporting the use of contingency management with all types of substance use disorders, it is particularly effective in the treatment of methamphetamine.</a:t>
            </a:r>
          </a:p>
          <a:p>
            <a:pPr>
              <a:lnSpc>
                <a:spcPct val="107000"/>
              </a:lnSpc>
            </a:pPr>
            <a:endParaRPr lang="en-US">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74</a:t>
            </a:fld>
            <a:endParaRPr lang="en-US"/>
          </a:p>
        </p:txBody>
      </p:sp>
    </p:spTree>
    <p:extLst>
      <p:ext uri="{BB962C8B-B14F-4D97-AF65-F5344CB8AC3E}">
        <p14:creationId xmlns:p14="http://schemas.microsoft.com/office/powerpoint/2010/main" val="40666602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9E608-DFDB-01F0-2CAD-3C4403BF11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CA0BFA-B1D9-EA77-0536-03C94BF8AB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720E34-D891-8B61-1A93-D9B0C61B1097}"/>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Trauma-Informed Care is especially important as individuals with substance use disorders who are receiving child welfare services often have a history of co-occurring trauma. As cross-system providers, it is critical that we understand how this may affect our interactions with parents. Trauma may lead to a lack of engagement in services, increased risk of return to use, and poor treatment outcomes, among many other possible outcomes. </a:t>
            </a:r>
            <a:r>
              <a:rPr lang="en-US">
                <a:effectLst/>
                <a:latin typeface="Arial" panose="020B0604020202020204" pitchFamily="34" charset="0"/>
                <a:cs typeface="Arial" panose="020B0604020202020204" pitchFamily="34" charset="0"/>
              </a:rPr>
              <a:t>There are a number of evidence-based treatment models such as Trauma-Focused CBT, Seeking Safety, Dialectic Behavior Therapy, and EMDR, all with the goal of managing trauma symptoms and minimizing the potential for re-traumatization in the care setting.</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(Tkach, 2018)</a:t>
            </a:r>
          </a:p>
          <a:p>
            <a:r>
              <a:rPr lang="en-US">
                <a:latin typeface="Arial" panose="020B0604020202020204" pitchFamily="34" charset="0"/>
                <a:ea typeface="Calibri" panose="020F0502020204030204" pitchFamily="34" charset="0"/>
                <a:cs typeface="Arial" panose="020B0604020202020204" pitchFamily="34" charset="0"/>
              </a:rPr>
              <a:t>(</a:t>
            </a:r>
            <a:r>
              <a:rPr lang="en-US">
                <a:effectLst/>
                <a:latin typeface="Arial" panose="020B0604020202020204" pitchFamily="34" charset="0"/>
                <a:ea typeface="Calibri" panose="020F0502020204030204" pitchFamily="34" charset="0"/>
                <a:cs typeface="Arial" panose="020B0604020202020204" pitchFamily="34" charset="0"/>
              </a:rPr>
              <a:t>National Center on Substance Abuse and Child Welfare, 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b="0" i="0" u="none" strike="noStrike">
                <a:solidFill>
                  <a:srgbClr val="000000"/>
                </a:solidFill>
                <a:effectLst/>
                <a:latin typeface="Arial" panose="020B0604020202020204" pitchFamily="34" charset="0"/>
                <a:cs typeface="Arial" panose="020B0604020202020204" pitchFamily="34" charset="0"/>
              </a:rPr>
              <a:t>Tkach, M., J. (2018). </a:t>
            </a:r>
            <a:r>
              <a:rPr lang="en-US" b="0" i="1" u="none" strike="noStrike">
                <a:solidFill>
                  <a:srgbClr val="000000"/>
                </a:solidFill>
                <a:effectLst/>
                <a:latin typeface="Arial" panose="020B0604020202020204" pitchFamily="34" charset="0"/>
                <a:cs typeface="Arial" panose="020B0604020202020204" pitchFamily="34" charset="0"/>
              </a:rPr>
              <a:t>Trauma-informed care for substance abuse counseling. </a:t>
            </a:r>
            <a:r>
              <a:rPr lang="en-US" b="0" i="0" u="none" strike="noStrike">
                <a:solidFill>
                  <a:srgbClr val="000000"/>
                </a:solidFill>
                <a:effectLst/>
                <a:latin typeface="Arial" panose="020B0604020202020204" pitchFamily="34" charset="0"/>
                <a:cs typeface="Arial" panose="020B0604020202020204" pitchFamily="34" charset="0"/>
              </a:rPr>
              <a:t>Butler Center for Research, Hazelden Betty Ford Foundation. </a:t>
            </a:r>
            <a:r>
              <a:rPr lang="en-US" b="0" i="0" u="sng" strike="noStrike">
                <a:solidFill>
                  <a:srgbClr val="5351AF"/>
                </a:solidFill>
                <a:effectLst/>
                <a:latin typeface="Arial" panose="020B0604020202020204" pitchFamily="34" charset="0"/>
                <a:cs typeface="Arial" panose="020B0604020202020204" pitchFamily="34" charset="0"/>
                <a:hlinkClick r:id="rId3"/>
              </a:rPr>
              <a:t>https://www.hazeldenbettyford.org/research-studies/addiction-research/trauma-informed-care</a:t>
            </a:r>
            <a:endParaRPr lang="en-US" b="0" i="0" u="sng" strike="noStrike">
              <a:solidFill>
                <a:srgbClr val="5351AF"/>
              </a:solidFill>
              <a:effectLst/>
              <a:latin typeface="Arial" panose="020B0604020202020204" pitchFamily="34" charset="0"/>
              <a:cs typeface="Arial" panose="020B0604020202020204" pitchFamily="34" charset="0"/>
            </a:endParaRPr>
          </a:p>
          <a:p>
            <a:endParaRPr lang="en-US" b="0" i="0" u="sng" strike="noStrike">
              <a:solidFill>
                <a:srgbClr val="5351AF"/>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a:solidFill>
                  <a:srgbClr val="000000"/>
                </a:solidFill>
                <a:effectLst/>
                <a:latin typeface="Arial" panose="020B0604020202020204" pitchFamily="34" charset="0"/>
                <a:cs typeface="Arial" panose="020B0604020202020204" pitchFamily="34" charset="0"/>
              </a:rPr>
              <a:t>National Center on Substance Abuse and Child Welfare. (n.d.).</a:t>
            </a:r>
            <a:r>
              <a:rPr lang="en-US" b="0" i="1" u="none" strike="noStrike">
                <a:solidFill>
                  <a:srgbClr val="000000"/>
                </a:solidFill>
                <a:effectLst/>
                <a:latin typeface="Arial" panose="020B0604020202020204" pitchFamily="34" charset="0"/>
                <a:cs typeface="Arial" panose="020B0604020202020204" pitchFamily="34" charset="0"/>
              </a:rPr>
              <a:t> Trauma-informed-care. </a:t>
            </a:r>
            <a:r>
              <a:rPr lang="en-US" b="0" i="0">
                <a:solidFill>
                  <a:srgbClr val="000000"/>
                </a:solidFill>
                <a:effectLst/>
                <a:latin typeface="Arial" panose="020B0604020202020204" pitchFamily="34" charset="0"/>
                <a:cs typeface="Arial" panose="020B0604020202020204" pitchFamily="34" charset="0"/>
              </a:rPr>
              <a:t>Administration for Children and Families, Substance Abuse and Mental Health Services Administration.</a:t>
            </a:r>
            <a:r>
              <a:rPr lang="en-US">
                <a:solidFill>
                  <a:srgbClr val="000000"/>
                </a:solidFill>
                <a:latin typeface="Arial" panose="020B0604020202020204" pitchFamily="34" charset="0"/>
                <a:cs typeface="Arial" panose="020B0604020202020204" pitchFamily="34" charset="0"/>
              </a:rPr>
              <a:t> </a:t>
            </a:r>
            <a:r>
              <a:rPr lang="en-US" b="0" i="0" u="sng" strike="noStrike">
                <a:solidFill>
                  <a:srgbClr val="5351AF"/>
                </a:solidFill>
                <a:effectLst/>
                <a:latin typeface="Arial" panose="020B0604020202020204" pitchFamily="34" charset="0"/>
                <a:cs typeface="Arial" panose="020B0604020202020204" pitchFamily="34" charset="0"/>
                <a:hlinkClick r:id="rId4"/>
              </a:rPr>
              <a:t>https://ncsacw.acf.hhs.gov/topics/trauma-informed-care.aspx</a:t>
            </a:r>
            <a:endParaRPr lang="en-US" b="0" i="0" u="sng" strike="noStrike">
              <a:solidFill>
                <a:srgbClr val="5351AF"/>
              </a:solidFill>
              <a:effectLst/>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2CF19DE-CBF4-6347-308D-0D92E5BF0DFA}"/>
              </a:ext>
            </a:extLst>
          </p:cNvPr>
          <p:cNvSpPr>
            <a:spLocks noGrp="1"/>
          </p:cNvSpPr>
          <p:nvPr>
            <p:ph type="sldNum" sz="quarter" idx="5"/>
          </p:nvPr>
        </p:nvSpPr>
        <p:spPr/>
        <p:txBody>
          <a:bodyPr/>
          <a:lstStyle/>
          <a:p>
            <a:fld id="{739967B8-6A55-497E-93D9-8D85EBE7B02B}" type="slidenum">
              <a:rPr lang="en-US" smtClean="0"/>
              <a:t>75</a:t>
            </a:fld>
            <a:endParaRPr lang="en-US"/>
          </a:p>
        </p:txBody>
      </p:sp>
    </p:spTree>
    <p:extLst>
      <p:ext uri="{BB962C8B-B14F-4D97-AF65-F5344CB8AC3E}">
        <p14:creationId xmlns:p14="http://schemas.microsoft.com/office/powerpoint/2010/main" val="262584129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8556E8-1741-0CB4-F272-4D644AA9CD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7CBF4C-374B-0C36-A834-9A9C79F237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5BB45E-4251-34B3-B939-407FC29C20DA}"/>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pPr>
              <a:lnSpc>
                <a:spcPct val="107000"/>
              </a:lnSpc>
            </a:pPr>
            <a:r>
              <a:rPr lang="en-US">
                <a:effectLst/>
                <a:latin typeface="Arial" panose="020B0604020202020204" pitchFamily="34" charset="0"/>
                <a:ea typeface="Calibri" panose="020F0502020204030204" pitchFamily="34" charset="0"/>
                <a:cs typeface="Arial" panose="020B0604020202020204" pitchFamily="34" charset="0"/>
              </a:rPr>
              <a:t>Sobriety Treatment and Recovery Teams, also known as START, is a specialized child welfare service delivery model that has been shown, when implemented with fidelity, to improve outcomes for children and families affected by parental substance use and child maltreatment. Currently rated as supported by the Title IV-E Prevention Services Clearinghouse, the model uses a variety of strategies to promote collaboration and systems-level change within and between child welfare agencies, substance use and mental health treatment providers, the judicial system, and other family-serving agencies.</a:t>
            </a:r>
            <a:r>
              <a:rPr lang="en-US">
                <a:latin typeface="Arial" panose="020B0604020202020204" pitchFamily="34" charset="0"/>
                <a:ea typeface="Calibri" panose="020F0502020204030204" pitchFamily="34" charset="0"/>
                <a:cs typeface="Arial" panose="020B0604020202020204" pitchFamily="34" charset="0"/>
              </a:rPr>
              <a:t> </a:t>
            </a:r>
          </a:p>
          <a:p>
            <a:pPr>
              <a:lnSpc>
                <a:spcPct val="107000"/>
              </a:lnSpc>
            </a:pPr>
            <a:endParaRPr lang="en-US" b="0" u="sng">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(Children and Family Futures, 2023)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endParaRPr lang="en-US">
              <a:latin typeface="Arial" panose="020B0604020202020204" pitchFamily="34" charset="0"/>
              <a:cs typeface="Arial" panose="020B0604020202020204" pitchFamily="34" charset="0"/>
            </a:endParaRPr>
          </a:p>
          <a:p>
            <a:endParaRPr lang="en-US" b="0" i="0" u="sng" strike="noStrike">
              <a:solidFill>
                <a:srgbClr val="5351AF"/>
              </a:solidFill>
              <a:effectLst/>
              <a:latin typeface="Arial" panose="020B0604020202020204" pitchFamily="34" charset="0"/>
              <a:cs typeface="Arial" panose="020B0604020202020204" pitchFamily="34" charset="0"/>
            </a:endParaRPr>
          </a:p>
          <a:p>
            <a:r>
              <a:rPr lang="en-US" b="0" i="0" u="none" strike="noStrike">
                <a:solidFill>
                  <a:srgbClr val="000000"/>
                </a:solidFill>
                <a:effectLst/>
                <a:latin typeface="Arial" panose="020B0604020202020204" pitchFamily="34" charset="0"/>
                <a:cs typeface="Arial" panose="020B0604020202020204" pitchFamily="34" charset="0"/>
              </a:rPr>
              <a:t>Children and Family Futures. (2023). </a:t>
            </a:r>
            <a:r>
              <a:rPr lang="en-US" b="0" i="1" u="none" strike="noStrike">
                <a:solidFill>
                  <a:srgbClr val="000000"/>
                </a:solidFill>
                <a:effectLst/>
                <a:latin typeface="Arial" panose="020B0604020202020204" pitchFamily="34" charset="0"/>
                <a:cs typeface="Arial" panose="020B0604020202020204" pitchFamily="34" charset="0"/>
              </a:rPr>
              <a:t>Sobriety treatment and recovery teams (START).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https://www.cffutures.org/start/</a:t>
            </a:r>
            <a:endParaRPr lang="en-US" b="0" i="0" u="sng" strike="noStrike">
              <a:solidFill>
                <a:srgbClr val="5351AF"/>
              </a:solidFill>
              <a:effectLst/>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6E3D38D-5E72-4611-35BE-A20621D8F341}"/>
              </a:ext>
            </a:extLst>
          </p:cNvPr>
          <p:cNvSpPr>
            <a:spLocks noGrp="1"/>
          </p:cNvSpPr>
          <p:nvPr>
            <p:ph type="sldNum" sz="quarter" idx="5"/>
          </p:nvPr>
        </p:nvSpPr>
        <p:spPr/>
        <p:txBody>
          <a:bodyPr/>
          <a:lstStyle/>
          <a:p>
            <a:fld id="{739967B8-6A55-497E-93D9-8D85EBE7B02B}" type="slidenum">
              <a:rPr lang="en-US" smtClean="0"/>
              <a:t>76</a:t>
            </a:fld>
            <a:endParaRPr lang="en-US"/>
          </a:p>
        </p:txBody>
      </p:sp>
    </p:spTree>
    <p:extLst>
      <p:ext uri="{BB962C8B-B14F-4D97-AF65-F5344CB8AC3E}">
        <p14:creationId xmlns:p14="http://schemas.microsoft.com/office/powerpoint/2010/main" val="286761320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2237C-8AD6-AD99-812B-B5DF136CDA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142EAC-4C7A-F6AC-50F5-E775E32FDE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D6689F-6298-E867-0EB9-F1DC028B9061}"/>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b="0" i="0" u="none" strike="noStrike">
                <a:solidFill>
                  <a:srgbClr val="000000"/>
                </a:solidFill>
                <a:effectLst/>
                <a:latin typeface="Arial" panose="020B0604020202020204" pitchFamily="34" charset="0"/>
                <a:cs typeface="Arial" panose="020B0604020202020204" pitchFamily="34" charset="0"/>
              </a:rPr>
              <a:t>Specialty court programs are also designed to meet the unique and complex needs of families affected by substance use disorders. These programs can be either evidence-based or evidence-informed and use a specialized court docket to promote greater access and utilization of comprehensive services for optimal parental recovery, child safety, and family stability. </a:t>
            </a:r>
            <a:r>
              <a:rPr lang="en-US" b="0" i="0">
                <a:solidFill>
                  <a:srgbClr val="000000"/>
                </a:solidFill>
                <a:effectLst/>
                <a:latin typeface="Arial" panose="020B0604020202020204" pitchFamily="34" charset="0"/>
                <a:cs typeface="Arial" panose="020B0604020202020204" pitchFamily="34" charset="0"/>
              </a:rPr>
              <a:t>​</a:t>
            </a:r>
          </a:p>
          <a:p>
            <a:endParaRPr lang="en-US" b="0" i="0">
              <a:solidFill>
                <a:srgbClr val="000000"/>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Family treatment courts, also commonly referred to as FTCs, are designed to promote a non-adversarial court environment where judicial leadership is combined with multidisciplinary partnerships for enhanced service coordination. FTCs provide parents, children, and family members with timely access to comprehensive services and supports combined with intensive case management and judicial oversight with the goal of strengthening and preserving families, avoiding out-of-home placement whenever safely possible. </a:t>
            </a:r>
            <a:r>
              <a:rPr lang="en-US" b="0" i="0">
                <a:solidFill>
                  <a:srgbClr val="444444"/>
                </a:solidFill>
                <a:effectLst/>
                <a:latin typeface="Arial" panose="020B0604020202020204" pitchFamily="34" charset="0"/>
                <a:cs typeface="Arial" panose="020B0604020202020204" pitchFamily="34" charset="0"/>
              </a:rPr>
              <a:t>​</a:t>
            </a:r>
          </a:p>
          <a:p>
            <a:pPr algn="l" rtl="0" fontAlgn="base"/>
            <a:endParaRPr lang="en-US" b="0" i="0">
              <a:solidFill>
                <a:srgbClr val="444444"/>
              </a:solidFill>
              <a:effectLst/>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u="sng">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Children and Family Futures: </a:t>
            </a:r>
            <a:r>
              <a:rPr lang="en-US" b="0" i="1" u="sng" strike="noStrike">
                <a:solidFill>
                  <a:srgbClr val="076DA0"/>
                </a:solidFill>
                <a:effectLst/>
                <a:latin typeface="Arial" panose="020B0604020202020204" pitchFamily="34" charset="0"/>
                <a:cs typeface="Arial" panose="020B0604020202020204" pitchFamily="34" charset="0"/>
                <a:hlinkClick r:id="rId3"/>
              </a:rPr>
              <a:t>Harnessing the Power of Family Treatment Courts Brief Series</a:t>
            </a:r>
            <a:r>
              <a:rPr lang="en-US" i="1">
                <a:solidFill>
                  <a:srgbClr val="076DA0"/>
                </a:solidFill>
                <a:latin typeface="Arial" panose="020B0604020202020204" pitchFamily="34" charset="0"/>
                <a:cs typeface="Arial" panose="020B0604020202020204" pitchFamily="34" charset="0"/>
              </a:rPr>
              <a:t> </a:t>
            </a:r>
            <a:r>
              <a:rPr lang="en-US">
                <a:latin typeface="Arial" panose="020B0604020202020204" pitchFamily="34" charset="0"/>
                <a:cs typeface="Arial" panose="020B0604020202020204" pitchFamily="34" charset="0"/>
              </a:rPr>
              <a:t>(2022)</a:t>
            </a:r>
            <a:endParaRPr lang="en-US" b="0" i="1" u="sng" strike="noStrike">
              <a:solidFill>
                <a:srgbClr val="076DA0"/>
              </a:solidFill>
              <a:effectLst/>
              <a:latin typeface="Arial" panose="020B060402020202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US" i="0" u="sng">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endParaRPr lang="en-US">
              <a:latin typeface="Arial" panose="020B0604020202020204" pitchFamily="34" charset="0"/>
              <a:cs typeface="Arial" panose="020B0604020202020204" pitchFamily="34" charset="0"/>
            </a:endParaRPr>
          </a:p>
          <a:p>
            <a:pPr algn="l" rtl="0" fontAlgn="base"/>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none" strike="noStrike">
                <a:effectLst/>
                <a:latin typeface="Arial" panose="020B0604020202020204" pitchFamily="34" charset="0"/>
                <a:cs typeface="Arial" panose="020B0604020202020204" pitchFamily="34" charset="0"/>
              </a:rPr>
              <a:t>Children and Family Futures. (2024). </a:t>
            </a:r>
            <a:r>
              <a:rPr lang="en-US" b="0" i="1" u="none" strike="noStrike">
                <a:effectLst/>
                <a:latin typeface="Arial" panose="020B0604020202020204" pitchFamily="34" charset="0"/>
                <a:cs typeface="Arial" panose="020B0604020202020204" pitchFamily="34" charset="0"/>
              </a:rPr>
              <a:t>Family treatment courts. </a:t>
            </a:r>
            <a:r>
              <a:rPr lang="en-US" b="0" i="0" u="sng" strike="noStrike">
                <a:solidFill>
                  <a:srgbClr val="467886"/>
                </a:solidFill>
                <a:effectLst/>
                <a:latin typeface="Arial" panose="020B0604020202020204" pitchFamily="34" charset="0"/>
                <a:cs typeface="Arial" panose="020B0604020202020204" pitchFamily="34" charset="0"/>
                <a:hlinkClick r:id="rId4"/>
              </a:rPr>
              <a:t>https://www.cffutures.org/family-treatment-courts-focus/</a:t>
            </a:r>
            <a:r>
              <a:rPr lang="en-US" b="0" i="0">
                <a:solidFill>
                  <a:srgbClr val="000000"/>
                </a:solidFill>
                <a:effectLst/>
                <a:latin typeface="Arial" panose="020B0604020202020204" pitchFamily="34" charset="0"/>
                <a:cs typeface="Arial" panose="020B0604020202020204" pitchFamily="34" charset="0"/>
              </a:rPr>
              <a:t> </a:t>
            </a:r>
            <a:r>
              <a:rPr lang="en-US" b="0" i="0">
                <a:solidFill>
                  <a:srgbClr val="444444"/>
                </a:solidFill>
                <a:effectLst/>
                <a:latin typeface="Arial" panose="020B0604020202020204" pitchFamily="34" charset="0"/>
                <a:cs typeface="Arial" panose="020B0604020202020204" pitchFamily="34" charset="0"/>
              </a:rPr>
              <a:t>​</a:t>
            </a:r>
          </a:p>
          <a:p>
            <a:endParaRPr lang="en-US"/>
          </a:p>
        </p:txBody>
      </p:sp>
      <p:sp>
        <p:nvSpPr>
          <p:cNvPr id="4" name="Slide Number Placeholder 3">
            <a:extLst>
              <a:ext uri="{FF2B5EF4-FFF2-40B4-BE49-F238E27FC236}">
                <a16:creationId xmlns:a16="http://schemas.microsoft.com/office/drawing/2014/main" id="{AAA904A8-1866-1BDA-2DB7-EAD30CD608D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94E2BC7-A24D-4D0F-BD49-16D0CEE8BCD3}"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8368706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1DDC6-5063-E154-055B-1A93054286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5460CE-54EC-F892-45AA-86D683C39C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9416DA-7423-737B-36DF-0619C558D58D}"/>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pPr>
              <a:lnSpc>
                <a:spcPct val="107000"/>
              </a:lnSpc>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a:solidFill>
                  <a:srgbClr val="000000"/>
                </a:solidFill>
                <a:effectLst/>
                <a:latin typeface="Arial" panose="020B0604020202020204" pitchFamily="34" charset="0"/>
                <a:ea typeface="Calibri" panose="020F0502020204030204" pitchFamily="34" charset="0"/>
                <a:cs typeface="Arial" panose="020B0604020202020204" pitchFamily="34" charset="0"/>
              </a:rPr>
              <a:t>The language we use to discuss opioid use disorders, or OUDs, including our beliefs about individuals on medication matters greatly. SAMHSA issued guidance </a:t>
            </a:r>
            <a:r>
              <a:rPr lang="en-US" i="0">
                <a:solidFill>
                  <a:srgbClr val="000000"/>
                </a:solidFill>
                <a:effectLst/>
                <a:latin typeface="Arial" panose="020B0604020202020204" pitchFamily="34" charset="0"/>
                <a:ea typeface="Calibri" panose="020F0502020204030204" pitchFamily="34" charset="0"/>
                <a:cs typeface="Arial" panose="020B0604020202020204" pitchFamily="34" charset="0"/>
              </a:rPr>
              <a:t>recommending</a:t>
            </a:r>
            <a:r>
              <a:rPr lang="en-US">
                <a:effectLst/>
                <a:latin typeface="Arial" panose="020B0604020202020204" pitchFamily="34" charset="0"/>
                <a:ea typeface="Calibri" panose="020F0502020204030204" pitchFamily="34" charset="0"/>
                <a:cs typeface="Arial" panose="020B0604020202020204" pitchFamily="34" charset="0"/>
              </a:rPr>
              <a:t> </a:t>
            </a:r>
            <a:r>
              <a:rPr lang="en-US">
                <a:solidFill>
                  <a:srgbClr val="000000"/>
                </a:solidFill>
                <a:effectLst/>
                <a:latin typeface="Arial" panose="020B0604020202020204" pitchFamily="34" charset="0"/>
                <a:ea typeface="Calibri" panose="020F0502020204030204" pitchFamily="34" charset="0"/>
                <a:cs typeface="Arial" panose="020B0604020202020204" pitchFamily="34" charset="0"/>
              </a:rPr>
              <a:t>replacing the term medication-assisted treatment, or MAT, with medications for opioid use disorder, also known as MOUD—the reason being the term MAT implies that medication plays a secondary supportive role to other forms of treatment. </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a:solidFill>
                  <a:srgbClr val="000000"/>
                </a:solidFill>
                <a:effectLst/>
                <a:latin typeface="Arial" panose="020B0604020202020204" pitchFamily="34" charset="0"/>
                <a:ea typeface="Calibri" panose="020F0502020204030204" pitchFamily="34" charset="0"/>
                <a:cs typeface="Arial" panose="020B0604020202020204" pitchFamily="34" charset="0"/>
              </a:rPr>
              <a:t>MOUD offers individuals a safe and effective way to support their long-term recovery goals. There are currently three </a:t>
            </a:r>
            <a:r>
              <a:rPr lang="en-US">
                <a:solidFill>
                  <a:srgbClr val="000000"/>
                </a:solidFill>
                <a:latin typeface="Arial" panose="020B0604020202020204" pitchFamily="34" charset="0"/>
                <a:ea typeface="Calibri" panose="020F0502020204030204" pitchFamily="34" charset="0"/>
                <a:cs typeface="Arial" panose="020B0604020202020204" pitchFamily="34" charset="0"/>
              </a:rPr>
              <a:t>U.S. Food and Drug Administration, or </a:t>
            </a:r>
            <a:r>
              <a:rPr lang="en-US">
                <a:solidFill>
                  <a:srgbClr val="000000"/>
                </a:solidFill>
                <a:effectLst/>
                <a:latin typeface="Arial" panose="020B0604020202020204" pitchFamily="34" charset="0"/>
                <a:ea typeface="Calibri" panose="020F0502020204030204" pitchFamily="34" charset="0"/>
                <a:cs typeface="Arial" panose="020B0604020202020204" pitchFamily="34" charset="0"/>
              </a:rPr>
              <a:t>FDA-approved medications for treatment of OUDs; these include methadone, buprenorphine, and naltrexone. </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a:solidFill>
                  <a:srgbClr val="000000"/>
                </a:solidFill>
                <a:effectLst/>
                <a:latin typeface="Arial" panose="020B0604020202020204" pitchFamily="34" charset="0"/>
                <a:ea typeface="Calibri" panose="020F0502020204030204" pitchFamily="34" charset="0"/>
                <a:cs typeface="Arial" panose="020B0604020202020204" pitchFamily="34" charset="0"/>
              </a:rPr>
              <a:t>The evidence base for all three medications is strong—methadone and buprenorphine have been proven to reduce or eliminate opioid withdrawal symptoms while also reducing risk of opioid overdose or death; whereas all three have also shown evidence of blunting or blocking the effects of illicit opioids, in addition to reducing or eliminating opioid cravings.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200">
              <a:effectLst/>
              <a:latin typeface="Arial" panose="020B0604020202020204" pitchFamily="34" charset="0"/>
              <a:ea typeface="+mn-ea"/>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Times New Roman" panose="02020603050405020304" pitchFamily="18" charset="0"/>
                <a:cs typeface="Arial" panose="020B0604020202020204" pitchFamily="34" charset="0"/>
              </a:rPr>
              <a:t>(Substance Abuse and Mental Health Services Administration, 2021)</a:t>
            </a:r>
            <a:endParaRPr lang="en-US">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Times New Roman" panose="02020603050405020304" pitchFamily="18" charset="0"/>
                <a:cs typeface="Arial" panose="020B0604020202020204" pitchFamily="34" charset="0"/>
              </a:rPr>
              <a:t>(Substance Abuse and Mental Health Services Administration, 2021)</a:t>
            </a:r>
            <a:endParaRPr lang="en-US">
              <a:effectLst/>
              <a:latin typeface="Arial" panose="020B0604020202020204" pitchFamily="34" charset="0"/>
              <a:ea typeface="Calibri" panose="020F0502020204030204" pitchFamily="34" charset="0"/>
              <a:cs typeface="Arial" panose="020B0604020202020204" pitchFamily="34" charset="0"/>
            </a:endParaRPr>
          </a:p>
          <a:p>
            <a:pPr>
              <a:defRPr/>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pPr lvl="0"/>
            <a:endParaRPr lang="en-US" kern="1200">
              <a:latin typeface="Arial" panose="020B060402020202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Substance Abuse and Mental Health Services Administration. (2021). </a:t>
            </a:r>
            <a:r>
              <a:rPr lang="en-US" i="1">
                <a:effectLst/>
                <a:latin typeface="Arial" panose="020B0604020202020204" pitchFamily="34" charset="0"/>
                <a:ea typeface="Calibri" panose="020F0502020204030204" pitchFamily="34" charset="0"/>
                <a:cs typeface="Arial" panose="020B0604020202020204" pitchFamily="34" charset="0"/>
              </a:rPr>
              <a:t>Medications for opioid use disorder. Treatment improvement protocol (TIP) series 63. </a:t>
            </a:r>
            <a:r>
              <a:rPr lang="en-US">
                <a:effectLst/>
                <a:latin typeface="Arial" panose="020B0604020202020204" pitchFamily="34" charset="0"/>
                <a:ea typeface="Calibri" panose="020F0502020204030204" pitchFamily="34" charset="0"/>
                <a:cs typeface="Arial" panose="020B0604020202020204" pitchFamily="34" charset="0"/>
              </a:rPr>
              <a:t>Publication No. PEP21-02-01-002. U.S. Department of Health and Human Services.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https://store.samhsa.gov/product/TIP-63-Medications-for-Opioid-Use-Disorder-Full-Document/PEP21-02-01-002</a:t>
            </a: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D9E19CFA-5F84-00E8-6C7D-8F8C147BF6F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72729644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44853-B49E-18DB-1383-1AB0FD7E7B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BF5F8C-31CB-10AA-1FB8-BA51484948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0E0854-D652-343D-6D70-91D11C95DE8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latin typeface="Arial" panose="020B0604020202020204" pitchFamily="34" charset="0"/>
                <a:cs typeface="Arial" panose="020B0604020202020204" pitchFamily="34" charset="0"/>
              </a:rPr>
              <a:t>Talking Points: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A more comprehensive treatment model for methamphetamine use disorders is the Matrix Model—developed in the late 1980’s in response to a gap in treatment interventions specific to stimulant use. At the time, our country was seeing a rise in crack cocaine and methamphetamine use though most clinical intervention models were designed and tested with individuals affected by alcohol and opioid abuse. From its initial pilot study to present, a growing body of evidence has demonstrated the model’s overall effectiveness in promoting and sustaining recovery from methamphetamine use disorders.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The model’s success lends largely to its duration—as most methamphetamine treatment programs are short-term in nature averaging less than 30 days. While participants of the Matrix Model commit to a minimum of 16 weeks of comprehensive treatment planning—for some this may extend up to 6 months—which aligns with what we know about the length of time needed for the brain to recover from a substance use disorder.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So, while the Matrix Model is considered the ‘gold standard’ in treatment of methamphetamine use disorders, there are also some emerging treatment considerations that are gaining more attention.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2022a)</a:t>
            </a:r>
            <a:endParaRPr lang="en-US" i="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2022a)</a:t>
            </a:r>
            <a:endParaRPr lang="en-US" i="0">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(2022a). </a:t>
            </a:r>
            <a:r>
              <a:rPr lang="en-US" i="1" kern="100">
                <a:effectLst/>
                <a:latin typeface="Arial" panose="020B0604020202020204" pitchFamily="34" charset="0"/>
                <a:ea typeface="Aptos" panose="020B0004020202020204" pitchFamily="34" charset="0"/>
                <a:cs typeface="Arial" panose="020B0604020202020204" pitchFamily="34" charset="0"/>
              </a:rPr>
              <a:t>Strategies to support parents with methamphetamine use disorder and their families. </a:t>
            </a:r>
            <a:r>
              <a:rPr lang="en-US" kern="10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https://ncsacw.acf.hhs.gov/files/meth-tip-sheet-parent.pdf</a:t>
            </a:r>
            <a:endParaRPr lang="en-US" kern="100">
              <a:effectLst/>
              <a:latin typeface="Arial" panose="020B0604020202020204" pitchFamily="34" charset="0"/>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A5C8BBA-BFA2-968B-7CFC-3B6B9DD8AD5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AA6ACD-CDDF-45BC-960F-EFD5DE7BA707}"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8010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endParaRPr lang="en-US" i="0">
              <a:latin typeface="Arial" panose="020B0604020202020204" pitchFamily="34" charset="0"/>
              <a:cs typeface="Arial" panose="020B0604020202020204" pitchFamily="34" charset="0"/>
            </a:endParaRP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(AFCARS Data 2021, as of 10/01/24)</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u="sng">
                <a:latin typeface="Arial" panose="020B0604020202020204" pitchFamily="34" charset="0"/>
                <a:cs typeface="Arial" panose="020B0604020202020204" pitchFamily="34" charset="0"/>
              </a:rPr>
              <a:t>Script Citations: </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fontAlgn="base"/>
            <a:r>
              <a:rPr lang="en-US">
                <a:latin typeface="Arial" panose="020B0604020202020204" pitchFamily="34" charset="0"/>
                <a:cs typeface="Arial" panose="020B0604020202020204" pitchFamily="34" charset="0"/>
              </a:rPr>
              <a:t>Center for Children and Family Futures. (2024). </a:t>
            </a:r>
            <a:r>
              <a:rPr lang="en-US" i="1">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a:t>
            </a:r>
            <a:r>
              <a:rPr lang="en-US">
                <a:latin typeface="Arial" panose="020B0604020202020204" pitchFamily="34" charset="0"/>
                <a:cs typeface="Arial" panose="020B0604020202020204" pitchFamily="34" charset="0"/>
              </a:rPr>
              <a:t> (file number 274) [Data set]. NDACAN. </a:t>
            </a:r>
            <a:r>
              <a:rPr lang="en-US">
                <a:latin typeface="Arial" panose="020B0604020202020204" pitchFamily="34" charset="0"/>
                <a:cs typeface="Arial" panose="020B0604020202020204" pitchFamily="34" charset="0"/>
                <a:hlinkClick r:id="rId3"/>
              </a:rPr>
              <a:t>https://www.ndacan.acf.hhs.gov/</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555507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 new wave of emerging treatment considerations for methamphetamine use disorders includes the likes of digital apps for virtual contingency management. These healthcare technology-based apps are specifically designed to model an integrated approach but from the comfort of your hand-held device—providing consumers access to any combination of remote drug testing, medication adherence, online treatment modules, recovery coaching and other support services, treatment appointment tracking and reminders, and financial incentives or rewards programs. The most prominent of these digital apps include:</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DynamiCare (offering contingency management for stimulant free saliva tests)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reSET (offering contingency management for completion of SUD treatment modules)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WeConnect (offering contingency management for adherence to SUD treatment plans)</a:t>
            </a:r>
          </a:p>
          <a:p>
            <a:pPr marL="171450" indent="-171450">
              <a:buFontTx/>
              <a:buChar char="-"/>
            </a:pPr>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There is also an emerging body of literature pointing to the effectiveness of adjunct exercise programs for the treatment of methamphetamine use disorders. This is in large part due to unique position where persons affected by methamphetamine use disorders also tend to be managing co-occurring depression and anxiety which can be heightened by abstinent-based treatment programming—leading to an increase in symptoms such as low energy, poor concentration, greater irritability and mood instability. A scan of current literature points to the positive relationship exercise has on methamphetamine use disorder treatment outcomes which included lower rates of depression and anxiety, lower rates of return to use, and longer periods of sustained recovery when compared to non-exercise methamphetamine use disorder counterparts. </a:t>
            </a:r>
          </a:p>
          <a:p>
            <a:pPr marL="0" indent="0">
              <a:buFontTx/>
              <a:buNone/>
            </a:pPr>
            <a:endParaRPr lang="en-US">
              <a:latin typeface="Arial" panose="020B0604020202020204" pitchFamily="34" charset="0"/>
              <a:cs typeface="Arial" panose="020B0604020202020204" pitchFamily="34" charset="0"/>
            </a:endParaRPr>
          </a:p>
          <a:p>
            <a:pPr marL="0" indent="0">
              <a:buFontTx/>
              <a:buNone/>
            </a:pPr>
            <a:r>
              <a:rPr lang="en-US" b="1">
                <a:latin typeface="Arial" panose="020B0604020202020204" pitchFamily="34" charset="0"/>
                <a:cs typeface="Arial" panose="020B0604020202020204" pitchFamily="34" charset="0"/>
              </a:rPr>
              <a:t>Prompts for Participants:</a:t>
            </a:r>
          </a:p>
          <a:p>
            <a:pPr marL="0" indent="0">
              <a:buFontTx/>
              <a:buNone/>
            </a:pPr>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b="1">
                <a:latin typeface="Arial" panose="020B0604020202020204" pitchFamily="34" charset="0"/>
                <a:cs typeface="Arial" panose="020B0604020202020204" pitchFamily="34" charset="0"/>
              </a:rPr>
              <a:t>Are we seeing either of these two emerging treatment considerations for methamphetamine use disorders in our communities? </a:t>
            </a:r>
          </a:p>
          <a:p>
            <a:pPr marL="171450" indent="-171450">
              <a:buFont typeface="Arial" panose="020B0604020202020204" pitchFamily="34" charset="0"/>
              <a:buChar char="•"/>
            </a:pPr>
            <a:r>
              <a:rPr lang="en-US" b="1">
                <a:latin typeface="Arial" panose="020B0604020202020204" pitchFamily="34" charset="0"/>
                <a:cs typeface="Arial" panose="020B0604020202020204" pitchFamily="34" charset="0"/>
              </a:rPr>
              <a:t>What does this currently look like? And are there any early indicators related to treatment engagement, retention, or outcomes?</a:t>
            </a:r>
          </a:p>
          <a:p>
            <a:pPr marL="0" indent="0">
              <a:buFontTx/>
              <a:buNone/>
            </a:pPr>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a:t>
            </a:r>
            <a:r>
              <a:rPr lang="en-US">
                <a:effectLst/>
                <a:latin typeface="Arial" panose="020B0604020202020204" pitchFamily="34" charset="0"/>
                <a:ea typeface="Calibri" panose="020F0502020204030204" pitchFamily="34" charset="0"/>
                <a:cs typeface="Arial" panose="020B0604020202020204" pitchFamily="34" charset="0"/>
              </a:rPr>
              <a:t>Addictions, Drug and Alcohol Institute</a:t>
            </a:r>
            <a:r>
              <a:rPr lang="en-US" i="0">
                <a:latin typeface="Arial" panose="020B0604020202020204" pitchFamily="34" charset="0"/>
                <a:cs typeface="Arial" panose="020B0604020202020204" pitchFamily="34" charset="0"/>
              </a:rPr>
              <a:t>, 2021; Stoner, 2018)</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a:t>
            </a:r>
            <a:r>
              <a:rPr lang="en-US">
                <a:effectLst/>
                <a:latin typeface="Arial" panose="020B0604020202020204" pitchFamily="34" charset="0"/>
                <a:ea typeface="Calibri" panose="020F0502020204030204" pitchFamily="34" charset="0"/>
                <a:cs typeface="Arial" panose="020B0604020202020204" pitchFamily="34" charset="0"/>
              </a:rPr>
              <a:t>Addictions, Drug and Alcohol Institute</a:t>
            </a:r>
            <a:r>
              <a:rPr lang="en-US" i="0">
                <a:latin typeface="Arial" panose="020B0604020202020204" pitchFamily="34" charset="0"/>
                <a:cs typeface="Arial" panose="020B0604020202020204" pitchFamily="34" charset="0"/>
              </a:rPr>
              <a:t>, 2021</a:t>
            </a:r>
            <a:r>
              <a:rPr lang="en-US">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(Stoner, 2018)</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pPr>
              <a:defRPr/>
            </a:pPr>
            <a:r>
              <a:rPr lang="en-US">
                <a:effectLst/>
                <a:latin typeface="Arial" panose="020B0604020202020204" pitchFamily="34" charset="0"/>
                <a:ea typeface="Calibri" panose="020F0502020204030204" pitchFamily="34" charset="0"/>
                <a:cs typeface="Arial" panose="020B0604020202020204" pitchFamily="34" charset="0"/>
              </a:rPr>
              <a:t>Addictions, Drug and Alcohol Institute, University of Washington. (2021). </a:t>
            </a:r>
            <a:r>
              <a:rPr lang="en-US" i="1">
                <a:effectLst/>
                <a:latin typeface="Arial" panose="020B0604020202020204" pitchFamily="34" charset="0"/>
                <a:ea typeface="Calibri" panose="020F0502020204030204" pitchFamily="34" charset="0"/>
                <a:cs typeface="Arial" panose="020B0604020202020204" pitchFamily="34" charset="0"/>
              </a:rPr>
              <a:t>Meth 2.0 and opioid use disorder: A collision of epidemics </a:t>
            </a:r>
            <a:r>
              <a:rPr lang="en-US">
                <a:effectLst/>
                <a:latin typeface="Arial" panose="020B0604020202020204" pitchFamily="34" charset="0"/>
                <a:ea typeface="Calibri" panose="020F0502020204030204" pitchFamily="34" charset="0"/>
                <a:cs typeface="Arial" panose="020B0604020202020204" pitchFamily="34" charset="0"/>
              </a:rPr>
              <a:t>[Video].</a:t>
            </a:r>
            <a:r>
              <a:rPr lang="en-US" i="1">
                <a:effectLst/>
                <a:latin typeface="Arial" panose="020B0604020202020204" pitchFamily="34" charset="0"/>
                <a:ea typeface="Calibri" panose="020F0502020204030204" pitchFamily="34" charset="0"/>
                <a:cs typeface="Arial" panose="020B0604020202020204" pitchFamily="34" charset="0"/>
              </a:rPr>
              <a:t> </a:t>
            </a:r>
            <a:r>
              <a:rPr lang="en-US">
                <a:effectLst/>
                <a:latin typeface="Arial" panose="020B0604020202020204" pitchFamily="34" charset="0"/>
                <a:ea typeface="Calibri" panose="020F0502020204030204" pitchFamily="34" charset="0"/>
                <a:cs typeface="Arial" panose="020B0604020202020204" pitchFamily="34" charset="0"/>
              </a:rPr>
              <a:t>YouTube. </a:t>
            </a:r>
            <a:r>
              <a:rPr lang="en-US" u="sng" kern="10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https://www.youtube.com/watch?v=hZEiIz2e9GE</a:t>
            </a:r>
            <a:r>
              <a:rPr lang="en-US" u="sng" kern="100">
                <a:effectLst/>
                <a:latin typeface="Arial" panose="020B0604020202020204" pitchFamily="34" charset="0"/>
                <a:ea typeface="Calibri" panose="020F0502020204030204" pitchFamily="34" charset="0"/>
                <a:cs typeface="Arial" panose="020B0604020202020204" pitchFamily="34" charset="0"/>
              </a:rPr>
              <a:t> </a:t>
            </a:r>
            <a:endPar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Stoner, S. A. (2018). </a:t>
            </a:r>
            <a:r>
              <a:rPr lang="en-US" i="1">
                <a:effectLst/>
                <a:latin typeface="Arial" panose="020B0604020202020204" pitchFamily="34" charset="0"/>
                <a:ea typeface="Calibri" panose="020F0502020204030204" pitchFamily="34" charset="0"/>
                <a:cs typeface="Arial" panose="020B0604020202020204" pitchFamily="34" charset="0"/>
              </a:rPr>
              <a:t>Effective treatments for methamphetamine use disorder: A review.</a:t>
            </a:r>
            <a:r>
              <a:rPr lang="en-US">
                <a:effectLst/>
                <a:latin typeface="Arial" panose="020B0604020202020204" pitchFamily="34" charset="0"/>
                <a:ea typeface="Calibri" panose="020F0502020204030204" pitchFamily="34" charset="0"/>
                <a:cs typeface="Arial" panose="020B0604020202020204" pitchFamily="34" charset="0"/>
              </a:rPr>
              <a:t> Alcohol &amp; Drug Abuse Institute, University of Washington.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4"/>
              </a:rPr>
              <a:t>https://adai.uw.edu/pubs/pdf/2018methtreatment.pdf</a:t>
            </a:r>
            <a:r>
              <a:rPr lang="en-US">
                <a:effectLst/>
                <a:latin typeface="Arial" panose="020B0604020202020204" pitchFamily="34" charset="0"/>
                <a:ea typeface="Calibri" panose="020F050202020403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198A7A-8E6F-4C58-BBA5-59D9D78DB3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923963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ADC05-DF8E-A75D-06F3-6A36FAC99B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0B17F4-2880-A099-58FD-5FA6DC0952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CA4165-F665-996B-8619-8F69CBCDBEE1}"/>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sz="1200" b="0" i="0" u="none" strike="noStrike" kern="1200" baseline="0">
                <a:solidFill>
                  <a:schemeClr val="tx1"/>
                </a:solidFill>
                <a:effectLst/>
                <a:latin typeface="Arial" panose="020B0604020202020204" pitchFamily="34" charset="0"/>
                <a:ea typeface="+mn-ea"/>
                <a:cs typeface="Arial" panose="020B0604020202020204" pitchFamily="34" charset="0"/>
              </a:rPr>
              <a:t>While treatment of substance use disorders can be complex, parental and familial recovery and healing remains possible! </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p>
        </p:txBody>
      </p:sp>
      <p:sp>
        <p:nvSpPr>
          <p:cNvPr id="4" name="Slide Number Placeholder 3">
            <a:extLst>
              <a:ext uri="{FF2B5EF4-FFF2-40B4-BE49-F238E27FC236}">
                <a16:creationId xmlns:a16="http://schemas.microsoft.com/office/drawing/2014/main" id="{D5E3A40E-9331-AC20-75FB-36669D287C97}"/>
              </a:ext>
            </a:extLst>
          </p:cNvPr>
          <p:cNvSpPr>
            <a:spLocks noGrp="1"/>
          </p:cNvSpPr>
          <p:nvPr>
            <p:ph type="sldNum" sz="quarter" idx="5"/>
          </p:nvPr>
        </p:nvSpPr>
        <p:spPr/>
        <p:txBody>
          <a:bodyPr/>
          <a:lstStyle/>
          <a:p>
            <a:fld id="{739967B8-6A55-497E-93D9-8D85EBE7B02B}" type="slidenum">
              <a:rPr lang="en-US" smtClean="0"/>
              <a:t>81</a:t>
            </a:fld>
            <a:endParaRPr lang="en-US"/>
          </a:p>
        </p:txBody>
      </p:sp>
    </p:spTree>
    <p:extLst>
      <p:ext uri="{BB962C8B-B14F-4D97-AF65-F5344CB8AC3E}">
        <p14:creationId xmlns:p14="http://schemas.microsoft.com/office/powerpoint/2010/main" val="264758518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Now, we have a real-life reminder that recovery from a substance use disorder is possible—we’ll now view Mallie’s story, made possible by the University of Tennessee and Dr. Jennifer Crowley in partnership with the Rural Communities’ Opioid Response Program—East Tennessee Consortium (RCORP-ETC) and Project Hope.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Arial" panose="020B0604020202020204" pitchFamily="34" charset="0"/>
                <a:cs typeface="Arial" panose="020B0604020202020204" pitchFamily="34" charset="0"/>
              </a:rPr>
              <a:t>Prompts for Participants (after Mallie’s Story):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Arial" panose="020B0604020202020204" pitchFamily="34" charset="0"/>
                <a:cs typeface="Arial" panose="020B0604020202020204" pitchFamily="34" charset="0"/>
              </a:rPr>
              <a:t>What parts of Mallie’s story resonated with you the most?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Arial" panose="020B0604020202020204" pitchFamily="34" charset="0"/>
                <a:cs typeface="Arial" panose="020B0604020202020204" pitchFamily="34" charset="0"/>
              </a:rPr>
              <a:t>What events, resources, and treatment opportunities led to Mallie’s long-term recovery?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Arial" panose="020B0604020202020204" pitchFamily="34" charset="0"/>
                <a:cs typeface="Arial" panose="020B0604020202020204" pitchFamily="34" charset="0"/>
              </a:rPr>
              <a:t>Did your opinion about recovery from a substance use disorder change after viewing Mallie’s story?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Arial" panose="020B0604020202020204" pitchFamily="34" charset="0"/>
                <a:cs typeface="Arial" panose="020B0604020202020204" pitchFamily="34" charset="0"/>
              </a:rPr>
              <a:t>Great, thank you all for sharing! Let’s now close out our training discussion with some tips to facilitate parental and familial recovery. </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kern="1200">
                <a:solidFill>
                  <a:schemeClr val="tx1"/>
                </a:solidFill>
                <a:effectLst/>
                <a:latin typeface="Arial" panose="020B0604020202020204" pitchFamily="34" charset="0"/>
                <a:cs typeface="Arial" panose="020B0604020202020204" pitchFamily="34" charset="0"/>
              </a:rPr>
              <a:t>Video Sources: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Arial" panose="020B0604020202020204" pitchFamily="34" charset="0"/>
                <a:cs typeface="Arial" panose="020B0604020202020204" pitchFamily="34" charset="0"/>
              </a:rPr>
              <a:t>The University of Tennessee &amp; Dr. Jennifer Crowley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585813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effectLst/>
                <a:latin typeface="Arial" panose="020B0604020202020204" pitchFamily="34" charset="0"/>
                <a:ea typeface="+mn-ea"/>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effectLst/>
                <a:latin typeface="Arial" panose="020B0604020202020204" pitchFamily="34" charset="0"/>
                <a:ea typeface="+mn-ea"/>
                <a:cs typeface="Arial" panose="020B0604020202020204" pitchFamily="34" charset="0"/>
              </a:rPr>
              <a:t>As treatment and child welfare professionals we all play an important role in ensuring that recovery is indeed possible. Here we have some helpful strategies to enhance our support and services offered to those affected by substance use disorders: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effectLst/>
                <a:latin typeface="Arial" panose="020B0604020202020204" pitchFamily="34" charset="0"/>
                <a:ea typeface="+mn-ea"/>
                <a:cs typeface="Arial" panose="020B0604020202020204" pitchFamily="34" charset="0"/>
              </a:rPr>
              <a:t>Collaborate—as cross-system providers we have a responsibility to build relationships with subject matter experts in our communities to better understand and facilitate referral and linkage to appropriate supports and services for each family member (parents, children, caregivers,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effectLst/>
                <a:latin typeface="Arial" panose="020B0604020202020204" pitchFamily="34" charset="0"/>
                <a:ea typeface="+mn-ea"/>
                <a:cs typeface="Arial" panose="020B0604020202020204" pitchFamily="34" charset="0"/>
              </a:rPr>
              <a:t>Talk—continue talking with substance use disorder treatment professionals to increase awareness and understanding of evidence-based treatment models or interventions and any new and emerging practice considerations specific to substance use disorders—what works for one substance may not work for others. Learning what works best for different substance use disorders—what the data and research says will help us tailor interventions and case plan objectives that account for the complexities involved and subsequent stressors.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effectLst/>
                <a:latin typeface="Arial" panose="020B0604020202020204" pitchFamily="34" charset="0"/>
                <a:ea typeface="+mn-ea"/>
                <a:cs typeface="Arial" panose="020B0604020202020204" pitchFamily="34" charset="0"/>
              </a:rPr>
              <a:t>Understand—that all treatment level of cares can be effective and/or enhanced to better meet the needs of parents and their family members. For some parents or family members, outpatient treatment with the right amount of additional supports and services will be sufficient while for others, the structure and intensity of inpatient treatment may be required for a greater likelihood of treatment engagement and retention. Having awareness of residential family-centered treatment programs where families are allowed to remain together during treatment or with frequent quality family time visits when living together is not a safe option have continually shown significant improvements to parental recovery and child welfare outcomes. </a:t>
            </a:r>
            <a:endParaRPr lang="en-US" alt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Refer—use your increased knowledge and community partnerships to refer and link parents and families to tailored services and supports that meet their unique needs—for families affected by substance use disorders this may look like peer recovery support services or mutual aid for real-time coaching and support with things well beyond abstinence-oriented programming such as housing and employment resources, healthcare coverage, and improved management of activities of daily living.</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Ensure—this also includes ensuring access to concurrent mental health services to manage comorbidity such as depression and anxiety; as well as indicated supports and services for each family member—ensuring children and adolescents are receiving proper screening and assessment for their developmental and social-emotional health needs; making appropriate and timely referrals for all indicated services and following up to ensure access and utilization of said services and supports.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Support—belief and understanding that despite all the challenges and complexities that substance use disorders present, parents and their families are very much capable of a full recovery—they’ll just need a little extra support from us along the way.</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Convey—this last one is a good reminder to ourselves to convey empathy and instill hope in our work with all parents and families on their path toward long-term recovery and family stability.</a:t>
            </a:r>
          </a:p>
          <a:p>
            <a:endParaRPr lang="en-US">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055F39-DBF2-4708-9D0C-92AF29BAD49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446005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7AAE5-B651-3A61-DDF9-F52776404D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5ED1B4-63B4-B252-E1E7-AB86A4F2C9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E8078A-9685-B6D0-F090-66AA2A195B9A}"/>
              </a:ext>
            </a:extLst>
          </p:cNvPr>
          <p:cNvSpPr>
            <a:spLocks noGrp="1"/>
          </p:cNvSpPr>
          <p:nvPr>
            <p:ph type="body" idx="1"/>
          </p:nvPr>
        </p:nvSpPr>
        <p:spPr>
          <a:xfrm>
            <a:off x="685800" y="4400550"/>
            <a:ext cx="5486400" cy="4514850"/>
          </a:xfrm>
        </p:spPr>
        <p:txBody>
          <a:bodyPr/>
          <a:lstStyle/>
          <a:p>
            <a:pPr marL="0" marR="0">
              <a:lnSpc>
                <a:spcPct val="107000"/>
              </a:lnSpc>
              <a:spcBef>
                <a:spcPts val="0"/>
              </a:spcBef>
              <a:spcAft>
                <a:spcPts val="0"/>
              </a:spcAft>
            </a:pPr>
            <a:r>
              <a:rPr lang="en-US" kern="1200">
                <a:effectLst/>
                <a:highlight>
                  <a:srgbClr val="FFFF00"/>
                </a:highlight>
                <a:latin typeface="Arial" panose="020B0604020202020204" pitchFamily="34" charset="0"/>
                <a:ea typeface="Aptos" panose="020B0004020202020204" pitchFamily="34" charset="0"/>
                <a:cs typeface="Arial" panose="020B0604020202020204" pitchFamily="34" charset="0"/>
              </a:rPr>
              <a:t>Talking Points:</a:t>
            </a:r>
          </a:p>
          <a:p>
            <a:pPr marL="0" marR="0">
              <a:lnSpc>
                <a:spcPct val="107000"/>
              </a:lnSpc>
              <a:spcBef>
                <a:spcPts val="0"/>
              </a:spcBef>
              <a:spcAft>
                <a:spcPts val="0"/>
              </a:spcAft>
            </a:pPr>
            <a:endParaRPr lang="en-US" kern="1200">
              <a:effectLst/>
              <a:highlight>
                <a:srgbClr val="FFFF00"/>
              </a:highlight>
              <a:latin typeface="Arial" panose="020B0604020202020204" pitchFamily="34" charset="0"/>
              <a:ea typeface="Aptos" panose="020B0004020202020204" pitchFamily="34" charset="0"/>
              <a:cs typeface="Arial" panose="020B0604020202020204" pitchFamily="34" charset="0"/>
            </a:endParaRPr>
          </a:p>
          <a:p>
            <a:pPr marL="0" marR="0">
              <a:lnSpc>
                <a:spcPct val="107000"/>
              </a:lnSpc>
              <a:spcBef>
                <a:spcPts val="0"/>
              </a:spcBef>
              <a:spcAft>
                <a:spcPts val="0"/>
              </a:spcAft>
            </a:pPr>
            <a:r>
              <a:rPr lang="en-US" kern="1200">
                <a:effectLst/>
                <a:latin typeface="Arial" panose="020B0604020202020204" pitchFamily="34" charset="0"/>
                <a:ea typeface="Aptos" panose="020B0004020202020204" pitchFamily="34" charset="0"/>
                <a:cs typeface="Arial" panose="020B0604020202020204" pitchFamily="34" charset="0"/>
              </a:rPr>
              <a:t>Alright, we covered a lot of content during these two hours. Some information may have been a refresher, while some information may have challenged you to think about your cross-system partnerships in a new or different way. </a:t>
            </a:r>
          </a:p>
          <a:p>
            <a:pPr marL="0" marR="0">
              <a:lnSpc>
                <a:spcPct val="107000"/>
              </a:lnSpc>
              <a:spcBef>
                <a:spcPts val="0"/>
              </a:spcBef>
              <a:spcAft>
                <a:spcPts val="0"/>
              </a:spcAft>
            </a:pPr>
            <a:endParaRPr lang="en-US" kern="1200">
              <a:effectLst/>
              <a:latin typeface="Arial" panose="020B0604020202020204" pitchFamily="34" charset="0"/>
              <a:ea typeface="Aptos" panose="020B0004020202020204" pitchFamily="34" charset="0"/>
              <a:cs typeface="Arial" panose="020B0604020202020204" pitchFamily="34" charset="0"/>
            </a:endParaRPr>
          </a:p>
          <a:p>
            <a:pPr marL="0" marR="0">
              <a:lnSpc>
                <a:spcPct val="107000"/>
              </a:lnSpc>
              <a:spcBef>
                <a:spcPts val="0"/>
              </a:spcBef>
              <a:spcAft>
                <a:spcPts val="0"/>
              </a:spcAft>
            </a:pPr>
            <a:r>
              <a:rPr lang="en-US" b="1" kern="1200">
                <a:effectLst/>
                <a:latin typeface="Arial" panose="020B0604020202020204" pitchFamily="34" charset="0"/>
                <a:ea typeface="Aptos" panose="020B0004020202020204" pitchFamily="34" charset="0"/>
                <a:cs typeface="Arial" panose="020B0604020202020204" pitchFamily="34" charset="0"/>
              </a:rPr>
              <a:t>Prompt for Participants:</a:t>
            </a:r>
          </a:p>
          <a:p>
            <a:pPr marL="0" marR="0">
              <a:lnSpc>
                <a:spcPct val="107000"/>
              </a:lnSpc>
              <a:spcBef>
                <a:spcPts val="0"/>
              </a:spcBef>
              <a:spcAft>
                <a:spcPts val="0"/>
              </a:spcAft>
            </a:pPr>
            <a:endParaRPr lang="en-US" kern="1200">
              <a:effectLst/>
              <a:latin typeface="Arial" panose="020B0604020202020204" pitchFamily="34" charset="0"/>
              <a:ea typeface="Aptos" panose="020B0004020202020204" pitchFamily="34" charset="0"/>
              <a:cs typeface="Arial" panose="020B0604020202020204" pitchFamily="34" charset="0"/>
            </a:endParaRPr>
          </a:p>
          <a:p>
            <a:pPr marL="171450" marR="0" indent="-171450">
              <a:lnSpc>
                <a:spcPct val="107000"/>
              </a:lnSpc>
              <a:spcBef>
                <a:spcPts val="0"/>
              </a:spcBef>
              <a:spcAft>
                <a:spcPts val="0"/>
              </a:spcAft>
              <a:buFont typeface="Arial" panose="020B0604020202020204" pitchFamily="34" charset="0"/>
              <a:buChar char="•"/>
            </a:pPr>
            <a:r>
              <a:rPr lang="en-US" b="1" kern="1200">
                <a:effectLst/>
                <a:latin typeface="Arial" panose="020B0604020202020204" pitchFamily="34" charset="0"/>
                <a:ea typeface="Aptos" panose="020B0004020202020204" pitchFamily="34" charset="0"/>
                <a:cs typeface="Arial" panose="020B0604020202020204" pitchFamily="34" charset="0"/>
              </a:rPr>
              <a:t>For this reflection exercise, let’s take a few minutes to turn to a neighbor and share 1 to 2 examples of how you will use the information presented to enhance your partnerships with SUD treatment professionals on behalf of families navigating substance use and child safety. </a:t>
            </a:r>
          </a:p>
          <a:p>
            <a:pPr marL="0" marR="0" indent="0">
              <a:lnSpc>
                <a:spcPct val="107000"/>
              </a:lnSpc>
              <a:spcBef>
                <a:spcPts val="0"/>
              </a:spcBef>
              <a:spcAft>
                <a:spcPts val="0"/>
              </a:spcAft>
              <a:buFont typeface="Arial" panose="020B0604020202020204" pitchFamily="34" charset="0"/>
              <a:buNone/>
            </a:pPr>
            <a:endParaRPr lang="en-US" b="1" kern="1200">
              <a:effectLst/>
              <a:latin typeface="Arial" panose="020B0604020202020204" pitchFamily="34" charset="0"/>
              <a:ea typeface="Aptos" panose="020B0004020202020204" pitchFamily="34" charset="0"/>
              <a:cs typeface="Arial" panose="020B0604020202020204" pitchFamily="34" charset="0"/>
            </a:endParaRPr>
          </a:p>
          <a:p>
            <a:pPr marL="0" marR="0" indent="0">
              <a:lnSpc>
                <a:spcPct val="107000"/>
              </a:lnSpc>
              <a:spcBef>
                <a:spcPts val="0"/>
              </a:spcBef>
              <a:spcAft>
                <a:spcPts val="0"/>
              </a:spcAft>
              <a:buFont typeface="Arial" panose="020B0604020202020204" pitchFamily="34" charset="0"/>
              <a:buNone/>
            </a:pPr>
            <a:r>
              <a:rPr lang="en-US" b="0" kern="1200">
                <a:effectLst/>
                <a:latin typeface="Arial" panose="020B0604020202020204" pitchFamily="34" charset="0"/>
                <a:ea typeface="Aptos" panose="020B0004020202020204" pitchFamily="34" charset="0"/>
                <a:cs typeface="Arial" panose="020B0604020202020204" pitchFamily="34" charset="0"/>
              </a:rPr>
              <a:t>Do we have any volunteers willing to share with the large group? </a:t>
            </a:r>
            <a:endParaRPr lang="en-US" b="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7000"/>
              </a:lnSpc>
              <a:spcBef>
                <a:spcPts val="0"/>
              </a:spcBef>
              <a:spcAft>
                <a:spcPts val="0"/>
              </a:spcAft>
            </a:pPr>
            <a:endParaRPr lang="en-US" kern="1200">
              <a:effectLst/>
              <a:latin typeface="Arial" panose="020B06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kern="1200">
                <a:effectLst/>
                <a:latin typeface="Arial" panose="020B0604020202020204" pitchFamily="34" charset="0"/>
                <a:ea typeface="Aptos" panose="020B0004020202020204" pitchFamily="34" charset="0"/>
                <a:cs typeface="Arial" panose="020B0604020202020204" pitchFamily="34" charset="0"/>
              </a:rPr>
              <a:t>Excellent! Thank you for sharing about your call to action. On behalf of all SUD treatment providers, </a:t>
            </a:r>
            <a:r>
              <a:rPr lang="en-US" sz="1200" kern="1200">
                <a:solidFill>
                  <a:schemeClr val="tx1"/>
                </a:solidFill>
                <a:effectLst/>
                <a:latin typeface="Arial" panose="020B0604020202020204" pitchFamily="34" charset="0"/>
                <a:ea typeface="Aptos" panose="020B0004020202020204" pitchFamily="34" charset="0"/>
                <a:cs typeface="Arial" panose="020B0604020202020204" pitchFamily="34" charset="0"/>
              </a:rPr>
              <a:t>w</a:t>
            </a:r>
            <a:r>
              <a:rPr lang="en-US" sz="1200" kern="1200">
                <a:solidFill>
                  <a:schemeClr val="tx1"/>
                </a:solidFill>
                <a:effectLst/>
                <a:latin typeface="Arial" panose="020B0604020202020204" pitchFamily="34" charset="0"/>
                <a:cs typeface="Arial" panose="020B0604020202020204" pitchFamily="34" charset="0"/>
              </a:rPr>
              <a:t>e are committed to ongoing collaboration and cross-training partnerships with you all on behalf of the parents, children, and family members we jointly serve.</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200" kern="1200">
              <a:solidFill>
                <a:schemeClr val="tx1"/>
              </a:solidFill>
              <a:effectLst/>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sz="1200" kern="120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200" kern="1200">
              <a:solidFill>
                <a:schemeClr val="tx1"/>
              </a:solidFill>
              <a:effectLst/>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8F60F99-917D-752F-FEC2-B8BB2CBD13E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AA6ACD-CDDF-45BC-960F-EFD5DE7BA707}" type="slidenum">
              <a:rPr kumimoji="0" lang="en-US" alt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alt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9576611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Talking Points:</a:t>
            </a:r>
          </a:p>
          <a:p>
            <a:endParaRPr lang="en-US"/>
          </a:p>
          <a:p>
            <a:r>
              <a:rPr lang="en-US"/>
              <a:t>Lastly, we just wanted to point out that if you have any follow up questions from today’s training presentation, feel free to reach out to the National Center on Substance Abuse and Child Welfare at ncsacw@cffutures.org or toll free at 1-866-493-2758. Thank you all again.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076469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055F39-DBF2-4708-9D0C-92AF29BAD49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lide Image Placeholder 8"/>
          <p:cNvSpPr>
            <a:spLocks noGrp="1" noRot="1" noChangeAspect="1"/>
          </p:cNvSpPr>
          <p:nvPr>
            <p:ph type="sldImg"/>
          </p:nvPr>
        </p:nvSpPr>
        <p:spPr/>
      </p:sp>
      <p:sp>
        <p:nvSpPr>
          <p:cNvPr id="10" name="Notes Placeholder 9"/>
          <p:cNvSpPr>
            <a:spLocks noGrp="1"/>
          </p:cNvSpPr>
          <p:nvPr>
            <p:ph type="body" idx="1"/>
          </p:nvPr>
        </p:nvSpPr>
        <p:spPr/>
        <p:txBody>
          <a:bodyPr/>
          <a:lstStyle/>
          <a:p>
            <a:endParaRPr lang="en-US"/>
          </a:p>
        </p:txBody>
      </p:sp>
    </p:spTree>
    <p:extLst>
      <p:ext uri="{BB962C8B-B14F-4D97-AF65-F5344CB8AC3E}">
        <p14:creationId xmlns:p14="http://schemas.microsoft.com/office/powerpoint/2010/main" val="246730222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E1BCB87-4CC9-4D37-BDC3-E8A0FA5D025D}" type="slidenum">
              <a:rPr lang="en-US" smtClean="0"/>
              <a:t>87</a:t>
            </a:fld>
            <a:endParaRPr lang="en-US"/>
          </a:p>
        </p:txBody>
      </p:sp>
    </p:spTree>
    <p:extLst>
      <p:ext uri="{BB962C8B-B14F-4D97-AF65-F5344CB8AC3E}">
        <p14:creationId xmlns:p14="http://schemas.microsoft.com/office/powerpoint/2010/main" val="333913314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5C011C-F348-47C9-EE99-FCBC42FD24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175C9-33A3-2C8C-4178-D1C9354831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B4C276-14E9-F945-01DE-CD18AB8D258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C81359A-A3DB-5F8F-AAEA-A45B779CC4DF}"/>
              </a:ext>
            </a:extLst>
          </p:cNvPr>
          <p:cNvSpPr>
            <a:spLocks noGrp="1"/>
          </p:cNvSpPr>
          <p:nvPr>
            <p:ph type="sldNum" sz="quarter" idx="10"/>
          </p:nvPr>
        </p:nvSpPr>
        <p:spPr/>
        <p:txBody>
          <a:bodyPr/>
          <a:lstStyle/>
          <a:p>
            <a:fld id="{2E1BCB87-4CC9-4D37-BDC3-E8A0FA5D025D}" type="slidenum">
              <a:rPr lang="en-US" smtClean="0"/>
              <a:t>88</a:t>
            </a:fld>
            <a:endParaRPr lang="en-US"/>
          </a:p>
        </p:txBody>
      </p:sp>
    </p:spTree>
    <p:extLst>
      <p:ext uri="{BB962C8B-B14F-4D97-AF65-F5344CB8AC3E}">
        <p14:creationId xmlns:p14="http://schemas.microsoft.com/office/powerpoint/2010/main" val="239711977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DEF2E-364D-AE91-4840-17AD4EDD75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B20B1D-B33A-1240-0FA5-7444B0FF79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DEA331-A366-3D06-575F-DE2F90ED279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601DF81-E08A-DEEF-2052-EC4E8328139E}"/>
              </a:ext>
            </a:extLst>
          </p:cNvPr>
          <p:cNvSpPr>
            <a:spLocks noGrp="1"/>
          </p:cNvSpPr>
          <p:nvPr>
            <p:ph type="sldNum" sz="quarter" idx="10"/>
          </p:nvPr>
        </p:nvSpPr>
        <p:spPr/>
        <p:txBody>
          <a:bodyPr/>
          <a:lstStyle/>
          <a:p>
            <a:fld id="{2E1BCB87-4CC9-4D37-BDC3-E8A0FA5D025D}" type="slidenum">
              <a:rPr lang="en-US" smtClean="0"/>
              <a:t>89</a:t>
            </a:fld>
            <a:endParaRPr lang="en-US"/>
          </a:p>
        </p:txBody>
      </p:sp>
    </p:spTree>
    <p:extLst>
      <p:ext uri="{BB962C8B-B14F-4D97-AF65-F5344CB8AC3E}">
        <p14:creationId xmlns:p14="http://schemas.microsoft.com/office/powerpoint/2010/main" val="2793755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(AFCARS Data 2021, as of 10/01/24)</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u="sng">
                <a:latin typeface="Arial" panose="020B0604020202020204" pitchFamily="34" charset="0"/>
                <a:cs typeface="Arial" panose="020B0604020202020204" pitchFamily="34" charset="0"/>
              </a:rPr>
              <a:t>Script Citations: </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fontAlgn="base"/>
            <a:r>
              <a:rPr lang="en-US">
                <a:latin typeface="Arial" panose="020B0604020202020204" pitchFamily="34" charset="0"/>
                <a:cs typeface="Arial" panose="020B0604020202020204" pitchFamily="34" charset="0"/>
              </a:rPr>
              <a:t>Center for Children and Family Futures. (2024). </a:t>
            </a:r>
            <a:r>
              <a:rPr lang="en-US" i="1">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a:t>
            </a:r>
            <a:r>
              <a:rPr lang="en-US">
                <a:latin typeface="Arial" panose="020B0604020202020204" pitchFamily="34" charset="0"/>
                <a:cs typeface="Arial" panose="020B0604020202020204" pitchFamily="34" charset="0"/>
              </a:rPr>
              <a:t> (file number 274) [Data set]. NDACAN. </a:t>
            </a:r>
            <a:r>
              <a:rPr lang="en-US">
                <a:latin typeface="Arial" panose="020B0604020202020204" pitchFamily="34" charset="0"/>
                <a:cs typeface="Arial" panose="020B0604020202020204" pitchFamily="34" charset="0"/>
                <a:hlinkClick r:id="rId3"/>
              </a:rPr>
              <a:t>https://www.ndacan.acf.hhs.gov/</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942701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EAADF-600B-B156-7F68-97FA8E4807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5D03DD-38EE-2428-4D6B-51DF6F64C1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405EF7-EB6B-108C-A2DE-19B769D32FA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B6EE1D0-C06B-655D-8DC4-2BA3D40B3753}"/>
              </a:ext>
            </a:extLst>
          </p:cNvPr>
          <p:cNvSpPr>
            <a:spLocks noGrp="1"/>
          </p:cNvSpPr>
          <p:nvPr>
            <p:ph type="sldNum" sz="quarter" idx="10"/>
          </p:nvPr>
        </p:nvSpPr>
        <p:spPr/>
        <p:txBody>
          <a:bodyPr/>
          <a:lstStyle/>
          <a:p>
            <a:fld id="{2E1BCB87-4CC9-4D37-BDC3-E8A0FA5D025D}" type="slidenum">
              <a:rPr lang="en-US" smtClean="0"/>
              <a:t>90</a:t>
            </a:fld>
            <a:endParaRPr lang="en-US"/>
          </a:p>
        </p:txBody>
      </p:sp>
    </p:spTree>
    <p:extLst>
      <p:ext uri="{BB962C8B-B14F-4D97-AF65-F5344CB8AC3E}">
        <p14:creationId xmlns:p14="http://schemas.microsoft.com/office/powerpoint/2010/main" val="127141734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398FD-3C6B-BEC8-F5C3-B968B79D58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B87709-408B-BB6C-198F-56851CA09D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62429A-4D11-E2CB-2583-E7C8AC9DD4D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4F030A0-D3B7-3241-DE69-0FED1246E5CD}"/>
              </a:ext>
            </a:extLst>
          </p:cNvPr>
          <p:cNvSpPr>
            <a:spLocks noGrp="1"/>
          </p:cNvSpPr>
          <p:nvPr>
            <p:ph type="sldNum" sz="quarter" idx="10"/>
          </p:nvPr>
        </p:nvSpPr>
        <p:spPr/>
        <p:txBody>
          <a:bodyPr/>
          <a:lstStyle/>
          <a:p>
            <a:fld id="{2E1BCB87-4CC9-4D37-BDC3-E8A0FA5D025D}" type="slidenum">
              <a:rPr lang="en-US" smtClean="0"/>
              <a:t>91</a:t>
            </a:fld>
            <a:endParaRPr lang="en-US"/>
          </a:p>
        </p:txBody>
      </p:sp>
    </p:spTree>
    <p:extLst>
      <p:ext uri="{BB962C8B-B14F-4D97-AF65-F5344CB8AC3E}">
        <p14:creationId xmlns:p14="http://schemas.microsoft.com/office/powerpoint/2010/main" val="363676977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38922-D40D-128F-2942-7E7CB1EAE2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EADB9E-C4F0-9F9A-9466-1BA4333913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9D940A-5CD2-46E5-E429-09D214BA806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AA916B1-A879-73A8-2EEA-EA7729C09C33}"/>
              </a:ext>
            </a:extLst>
          </p:cNvPr>
          <p:cNvSpPr>
            <a:spLocks noGrp="1"/>
          </p:cNvSpPr>
          <p:nvPr>
            <p:ph type="sldNum" sz="quarter" idx="10"/>
          </p:nvPr>
        </p:nvSpPr>
        <p:spPr/>
        <p:txBody>
          <a:bodyPr/>
          <a:lstStyle/>
          <a:p>
            <a:fld id="{2E1BCB87-4CC9-4D37-BDC3-E8A0FA5D025D}" type="slidenum">
              <a:rPr lang="en-US" smtClean="0"/>
              <a:t>92</a:t>
            </a:fld>
            <a:endParaRPr lang="en-US"/>
          </a:p>
        </p:txBody>
      </p:sp>
    </p:spTree>
    <p:extLst>
      <p:ext uri="{BB962C8B-B14F-4D97-AF65-F5344CB8AC3E}">
        <p14:creationId xmlns:p14="http://schemas.microsoft.com/office/powerpoint/2010/main" val="76287629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23988-4768-6029-6763-493ED19AA3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13B930-5F30-A2A7-FDE1-18617D2E1C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6529D5-EE3F-A533-CB4C-38E0D9C2945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D8C322F-D1CF-E7DE-4828-119FFE72CEA6}"/>
              </a:ext>
            </a:extLst>
          </p:cNvPr>
          <p:cNvSpPr>
            <a:spLocks noGrp="1"/>
          </p:cNvSpPr>
          <p:nvPr>
            <p:ph type="sldNum" sz="quarter" idx="10"/>
          </p:nvPr>
        </p:nvSpPr>
        <p:spPr/>
        <p:txBody>
          <a:bodyPr/>
          <a:lstStyle/>
          <a:p>
            <a:fld id="{2E1BCB87-4CC9-4D37-BDC3-E8A0FA5D025D}" type="slidenum">
              <a:rPr lang="en-US" smtClean="0"/>
              <a:t>93</a:t>
            </a:fld>
            <a:endParaRPr lang="en-US"/>
          </a:p>
        </p:txBody>
      </p:sp>
    </p:spTree>
    <p:extLst>
      <p:ext uri="{BB962C8B-B14F-4D97-AF65-F5344CB8AC3E}">
        <p14:creationId xmlns:p14="http://schemas.microsoft.com/office/powerpoint/2010/main" val="86438946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41F7AA-1CD4-4192-1D15-A882F14AAD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F5742A-E594-3897-72A5-590A2B2F0B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2128BF-3E89-B236-99BE-FBE19238A4E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66E1861-61F9-FA3D-975B-165169EB6087}"/>
              </a:ext>
            </a:extLst>
          </p:cNvPr>
          <p:cNvSpPr>
            <a:spLocks noGrp="1"/>
          </p:cNvSpPr>
          <p:nvPr>
            <p:ph type="sldNum" sz="quarter" idx="10"/>
          </p:nvPr>
        </p:nvSpPr>
        <p:spPr/>
        <p:txBody>
          <a:bodyPr/>
          <a:lstStyle/>
          <a:p>
            <a:fld id="{2E1BCB87-4CC9-4D37-BDC3-E8A0FA5D025D}" type="slidenum">
              <a:rPr lang="en-US" smtClean="0"/>
              <a:t>94</a:t>
            </a:fld>
            <a:endParaRPr lang="en-US"/>
          </a:p>
        </p:txBody>
      </p:sp>
    </p:spTree>
    <p:extLst>
      <p:ext uri="{BB962C8B-B14F-4D97-AF65-F5344CB8AC3E}">
        <p14:creationId xmlns:p14="http://schemas.microsoft.com/office/powerpoint/2010/main" val="193186734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055F39-DBF2-4708-9D0C-92AF29BAD49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lide Image Placeholder 8"/>
          <p:cNvSpPr>
            <a:spLocks noGrp="1" noRot="1" noChangeAspect="1"/>
          </p:cNvSpPr>
          <p:nvPr>
            <p:ph type="sldImg"/>
          </p:nvPr>
        </p:nvSpPr>
        <p:spPr/>
      </p:sp>
      <p:sp>
        <p:nvSpPr>
          <p:cNvPr id="10" name="Notes Placeholder 9"/>
          <p:cNvSpPr>
            <a:spLocks noGrp="1"/>
          </p:cNvSpPr>
          <p:nvPr>
            <p:ph type="body" idx="1"/>
          </p:nvPr>
        </p:nvSpPr>
        <p:spPr/>
        <p:txBody>
          <a:bodyPr/>
          <a:lstStyle/>
          <a:p>
            <a:endParaRPr lang="en-US"/>
          </a:p>
        </p:txBody>
      </p:sp>
    </p:spTree>
    <p:extLst>
      <p:ext uri="{BB962C8B-B14F-4D97-AF65-F5344CB8AC3E}">
        <p14:creationId xmlns:p14="http://schemas.microsoft.com/office/powerpoint/2010/main" val="304130711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EDA4C-1252-5359-74D1-B226D904B9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AF3C64-4259-E59A-8EA2-F1913C2001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4D1415-612A-7782-46AF-4B8B958E6E7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B1C9B88-89A3-C674-8465-66CA6BE90140}"/>
              </a:ext>
            </a:extLst>
          </p:cNvPr>
          <p:cNvSpPr>
            <a:spLocks noGrp="1"/>
          </p:cNvSpPr>
          <p:nvPr>
            <p:ph type="sldNum" sz="quarter" idx="10"/>
          </p:nvPr>
        </p:nvSpPr>
        <p:spPr/>
        <p:txBody>
          <a:bodyPr/>
          <a:lstStyle/>
          <a:p>
            <a:fld id="{2E1BCB87-4CC9-4D37-BDC3-E8A0FA5D025D}" type="slidenum">
              <a:rPr lang="en-US" smtClean="0"/>
              <a:t>96</a:t>
            </a:fld>
            <a:endParaRPr lang="en-US"/>
          </a:p>
        </p:txBody>
      </p:sp>
    </p:spTree>
    <p:extLst>
      <p:ext uri="{BB962C8B-B14F-4D97-AF65-F5344CB8AC3E}">
        <p14:creationId xmlns:p14="http://schemas.microsoft.com/office/powerpoint/2010/main" val="4312632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4.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40BFA-3E09-D9E2-F0D3-5B6CF5C518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DE21451-6C4E-A231-CF3A-273CA23ECB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E8BDE7A-5099-130B-8198-4E501E17273E}"/>
              </a:ext>
            </a:extLst>
          </p:cNvPr>
          <p:cNvSpPr>
            <a:spLocks noGrp="1"/>
          </p:cNvSpPr>
          <p:nvPr>
            <p:ph type="dt" sz="half" idx="10"/>
          </p:nvPr>
        </p:nvSpPr>
        <p:spPr/>
        <p:txBody>
          <a:bodyPr/>
          <a:lstStyle/>
          <a:p>
            <a:fld id="{AB0E5960-9A4B-47B3-8DEB-B980385AC866}" type="datetimeFigureOut">
              <a:rPr lang="en-US" smtClean="0"/>
              <a:t>7/1/2025</a:t>
            </a:fld>
            <a:endParaRPr lang="en-US"/>
          </a:p>
        </p:txBody>
      </p:sp>
      <p:sp>
        <p:nvSpPr>
          <p:cNvPr id="5" name="Footer Placeholder 4">
            <a:extLst>
              <a:ext uri="{FF2B5EF4-FFF2-40B4-BE49-F238E27FC236}">
                <a16:creationId xmlns:a16="http://schemas.microsoft.com/office/drawing/2014/main" id="{9A524275-95DB-9279-9D87-FB25431A71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2DF0AC-9D6B-E5C8-6069-F1D5A9A09D18}"/>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3410160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D2427-4271-4A0A-56C4-1E16754756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060744-ED15-F7F6-6CB7-8A813D18A64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DED1BD-27F0-5AA2-2874-DC40AED62B1D}"/>
              </a:ext>
            </a:extLst>
          </p:cNvPr>
          <p:cNvSpPr>
            <a:spLocks noGrp="1"/>
          </p:cNvSpPr>
          <p:nvPr>
            <p:ph type="dt" sz="half" idx="10"/>
          </p:nvPr>
        </p:nvSpPr>
        <p:spPr/>
        <p:txBody>
          <a:bodyPr/>
          <a:lstStyle/>
          <a:p>
            <a:fld id="{AB0E5960-9A4B-47B3-8DEB-B980385AC866}" type="datetimeFigureOut">
              <a:rPr lang="en-US" smtClean="0"/>
              <a:t>7/1/2025</a:t>
            </a:fld>
            <a:endParaRPr lang="en-US"/>
          </a:p>
        </p:txBody>
      </p:sp>
      <p:sp>
        <p:nvSpPr>
          <p:cNvPr id="5" name="Footer Placeholder 4">
            <a:extLst>
              <a:ext uri="{FF2B5EF4-FFF2-40B4-BE49-F238E27FC236}">
                <a16:creationId xmlns:a16="http://schemas.microsoft.com/office/drawing/2014/main" id="{049B4B39-C0AC-91D0-BD79-417230674A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E5D921-1947-8A72-313B-BD793CABE5F8}"/>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49644007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7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1523999" y="5513832"/>
            <a:ext cx="9144000" cy="649224"/>
          </a:xfrm>
          <a:solidFill>
            <a:schemeClr val="bg1"/>
          </a:solidFill>
        </p:spPr>
        <p:txBody>
          <a:bodyPr anchor="ctr" anchorCtr="0">
            <a:normAutofit/>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1800">
                <a:latin typeface="Arial" panose="020B0604020202020204" pitchFamily="34" charset="0"/>
                <a:cs typeface="Arial" panose="020B0604020202020204" pitchFamily="34" charset="0"/>
              </a:defRPr>
            </a:lvl2pPr>
            <a:lvl3pPr marL="914400" indent="0" algn="ctr">
              <a:buNone/>
              <a:defRPr sz="1800">
                <a:latin typeface="Arial" panose="020B0604020202020204" pitchFamily="34" charset="0"/>
                <a:cs typeface="Arial" panose="020B0604020202020204" pitchFamily="34" charset="0"/>
              </a:defRPr>
            </a:lvl3pPr>
            <a:lvl4pPr marL="1371600" indent="0" algn="ctr">
              <a:buNone/>
              <a:defRPr sz="1800">
                <a:latin typeface="Arial" panose="020B0604020202020204" pitchFamily="34" charset="0"/>
                <a:cs typeface="Arial" panose="020B0604020202020204" pitchFamily="34" charset="0"/>
              </a:defRPr>
            </a:lvl4pPr>
            <a:lvl5pPr marL="1828800" indent="0" algn="ctr">
              <a:buNone/>
              <a:defRPr sz="1800">
                <a:latin typeface="Arial" panose="020B0604020202020204" pitchFamily="34" charset="0"/>
                <a:cs typeface="Arial" panose="020B0604020202020204" pitchFamily="34" charset="0"/>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F46F63A5-CDBD-0942-33F1-AB9C3D631635}"/>
              </a:ext>
            </a:extLst>
          </p:cNvPr>
          <p:cNvSpPr>
            <a:spLocks noGrp="1"/>
          </p:cNvSpPr>
          <p:nvPr>
            <p:ph sz="quarter" idx="15"/>
          </p:nvPr>
        </p:nvSpPr>
        <p:spPr>
          <a:xfrm>
            <a:off x="1595438" y="2085975"/>
            <a:ext cx="8969375" cy="1579563"/>
          </a:xfrm>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a:extLst>
              <a:ext uri="{FF2B5EF4-FFF2-40B4-BE49-F238E27FC236}">
                <a16:creationId xmlns:a16="http://schemas.microsoft.com/office/drawing/2014/main" id="{57A90897-5A6D-12C1-3995-63F7EAB6DD81}"/>
              </a:ext>
            </a:extLst>
          </p:cNvPr>
          <p:cNvSpPr>
            <a:spLocks noGrp="1"/>
          </p:cNvSpPr>
          <p:nvPr>
            <p:ph sz="quarter" idx="16"/>
          </p:nvPr>
        </p:nvSpPr>
        <p:spPr>
          <a:xfrm>
            <a:off x="1595437" y="86666"/>
            <a:ext cx="8969375" cy="4584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3382890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5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0CA0B-30B8-DA01-7DE9-76AF89A3199B}"/>
              </a:ext>
            </a:extLst>
          </p:cNvPr>
          <p:cNvSpPr>
            <a:spLocks noGrp="1"/>
          </p:cNvSpPr>
          <p:nvPr>
            <p:ph type="title"/>
          </p:nvPr>
        </p:nvSpPr>
        <p:spPr>
          <a:xfrm>
            <a:off x="457200" y="2167128"/>
            <a:ext cx="3414711" cy="2897246"/>
          </a:xfrm>
        </p:spPr>
        <p:txBody>
          <a:bodyPr anchor="ctr" anchorCtr="0">
            <a:noAutofit/>
          </a:bodyPr>
          <a:lstStyle>
            <a:lvl1pPr>
              <a:defRPr sz="4000">
                <a:solidFill>
                  <a:schemeClr val="bg1"/>
                </a:solidFill>
              </a:defRPr>
            </a:lvl1pPr>
          </a:lstStyle>
          <a:p>
            <a:r>
              <a:rPr lang="en-US"/>
              <a:t>Click to edit Master title style</a:t>
            </a:r>
          </a:p>
        </p:txBody>
      </p:sp>
      <p:sp>
        <p:nvSpPr>
          <p:cNvPr id="10" name="Content Placeholder 9">
            <a:extLst>
              <a:ext uri="{FF2B5EF4-FFF2-40B4-BE49-F238E27FC236}">
                <a16:creationId xmlns:a16="http://schemas.microsoft.com/office/drawing/2014/main" id="{E1FB299B-EB30-41E0-F43E-18298F56C003}"/>
              </a:ext>
            </a:extLst>
          </p:cNvPr>
          <p:cNvSpPr>
            <a:spLocks noGrp="1"/>
          </p:cNvSpPr>
          <p:nvPr>
            <p:ph sz="quarter" idx="10"/>
          </p:nvPr>
        </p:nvSpPr>
        <p:spPr>
          <a:xfrm>
            <a:off x="3971924" y="784620"/>
            <a:ext cx="7229475" cy="17671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EEF9B6CE-0241-F5BB-1318-4F4713A1EB91}"/>
              </a:ext>
            </a:extLst>
          </p:cNvPr>
          <p:cNvSpPr>
            <a:spLocks noGrp="1"/>
          </p:cNvSpPr>
          <p:nvPr>
            <p:ph sz="quarter" idx="11"/>
          </p:nvPr>
        </p:nvSpPr>
        <p:spPr>
          <a:xfrm>
            <a:off x="3871913" y="2858479"/>
            <a:ext cx="7419975" cy="14493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990BF829-F531-42F1-0AEF-66F8F2B5BC93}"/>
              </a:ext>
            </a:extLst>
          </p:cNvPr>
          <p:cNvSpPr>
            <a:spLocks noGrp="1"/>
          </p:cNvSpPr>
          <p:nvPr>
            <p:ph sz="quarter" idx="12"/>
          </p:nvPr>
        </p:nvSpPr>
        <p:spPr>
          <a:xfrm>
            <a:off x="3971925" y="4702867"/>
            <a:ext cx="6426200" cy="10048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92F15293-52A9-597B-FCFD-8C73195D59E3}"/>
              </a:ext>
            </a:extLst>
          </p:cNvPr>
          <p:cNvSpPr>
            <a:spLocks noGrp="1"/>
          </p:cNvSpPr>
          <p:nvPr>
            <p:ph type="ftr" sz="quarter" idx="13"/>
          </p:nvPr>
        </p:nvSpPr>
        <p:spPr/>
        <p:txBody>
          <a:bodyPr/>
          <a:lstStyle/>
          <a:p>
            <a:r>
              <a:rPr lang="en-US" i="1">
                <a:cs typeface="Arial"/>
              </a:rPr>
              <a:t>(Children and Family Futures, 2017)</a:t>
            </a:r>
          </a:p>
        </p:txBody>
      </p:sp>
    </p:spTree>
    <p:extLst>
      <p:ext uri="{BB962C8B-B14F-4D97-AF65-F5344CB8AC3E}">
        <p14:creationId xmlns:p14="http://schemas.microsoft.com/office/powerpoint/2010/main" val="403565916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i="1">
                <a:solidFill>
                  <a:schemeClr val="bg1"/>
                </a:solidFill>
                <a:cs typeface="Arial"/>
              </a:rPr>
              <a:t>Footer</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8892309F-A413-4D12-472A-45DFCA9C1940}"/>
              </a:ext>
            </a:extLst>
          </p:cNvPr>
          <p:cNvSpPr>
            <a:spLocks noGrp="1"/>
          </p:cNvSpPr>
          <p:nvPr>
            <p:ph type="ftr" sz="quarter" idx="21"/>
          </p:nvPr>
        </p:nvSpPr>
        <p:spPr/>
        <p:txBody>
          <a:bodyPr/>
          <a:lstStyle/>
          <a:p>
            <a:r>
              <a:rPr lang="en-US" i="1">
                <a:cs typeface="Arial"/>
              </a:rPr>
              <a:t>(Children and Family Futures, 2017)</a:t>
            </a:r>
          </a:p>
        </p:txBody>
      </p:sp>
    </p:spTree>
    <p:extLst>
      <p:ext uri="{BB962C8B-B14F-4D97-AF65-F5344CB8AC3E}">
        <p14:creationId xmlns:p14="http://schemas.microsoft.com/office/powerpoint/2010/main" val="225361310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cSld name="26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15D30B-B841-F62C-9DD6-FA75064ECD0B}"/>
              </a:ext>
            </a:extLst>
          </p:cNvPr>
          <p:cNvSpPr/>
          <p:nvPr userDrawn="1"/>
        </p:nvSpPr>
        <p:spPr>
          <a:xfrm>
            <a:off x="224589" y="240632"/>
            <a:ext cx="11710738" cy="6384757"/>
          </a:xfrm>
          <a:prstGeom prst="rect">
            <a:avLst/>
          </a:prstGeom>
          <a:noFill/>
          <a:ln w="5080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endParaRPr lang="en-US"/>
          </a:p>
        </p:txBody>
      </p:sp>
      <p:sp>
        <p:nvSpPr>
          <p:cNvPr id="6" name="Title 5">
            <a:extLst>
              <a:ext uri="{FF2B5EF4-FFF2-40B4-BE49-F238E27FC236}">
                <a16:creationId xmlns:a16="http://schemas.microsoft.com/office/drawing/2014/main" id="{8BFB89B9-692F-F14B-E5BF-BAEB0AC080A6}"/>
              </a:ext>
            </a:extLst>
          </p:cNvPr>
          <p:cNvSpPr>
            <a:spLocks noGrp="1"/>
          </p:cNvSpPr>
          <p:nvPr>
            <p:ph type="title"/>
          </p:nvPr>
        </p:nvSpPr>
        <p:spPr>
          <a:xfrm>
            <a:off x="838200" y="1119103"/>
            <a:ext cx="10515600" cy="1325563"/>
          </a:xfrm>
        </p:spPr>
        <p:txBody>
          <a:bodyPr/>
          <a:lstStyle/>
          <a:p>
            <a:r>
              <a:rPr lang="en-US"/>
              <a:t>Click to edit Master title style</a:t>
            </a:r>
          </a:p>
        </p:txBody>
      </p:sp>
    </p:spTree>
    <p:extLst>
      <p:ext uri="{BB962C8B-B14F-4D97-AF65-F5344CB8AC3E}">
        <p14:creationId xmlns:p14="http://schemas.microsoft.com/office/powerpoint/2010/main" val="320154226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2_Custom Layout">
    <p:bg>
      <p:bgPr>
        <a:gradFill>
          <a:gsLst>
            <a:gs pos="16000">
              <a:srgbClr val="116889"/>
            </a:gs>
            <a:gs pos="0">
              <a:schemeClr val="accent2"/>
            </a:gs>
            <a:gs pos="100000">
              <a:schemeClr val="tx2"/>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BFAA-7645-2193-4C82-4D21087AF1F2}"/>
              </a:ext>
            </a:extLst>
          </p:cNvPr>
          <p:cNvSpPr>
            <a:spLocks noGrp="1"/>
          </p:cNvSpPr>
          <p:nvPr>
            <p:ph type="title" hasCustomPrompt="1"/>
          </p:nvPr>
        </p:nvSpPr>
        <p:spPr>
          <a:xfrm>
            <a:off x="838200" y="376268"/>
            <a:ext cx="10515600" cy="1325563"/>
          </a:xfrm>
        </p:spPr>
        <p:txBody>
          <a:bodyPr>
            <a:noAutofit/>
          </a:bodyPr>
          <a:lstStyle>
            <a:lvl1pPr algn="ctr">
              <a:defRPr sz="8800" b="1" i="0">
                <a:solidFill>
                  <a:schemeClr val="bg1"/>
                </a:solidFill>
                <a:latin typeface="Arial" panose="020B0604020202020204" pitchFamily="34" charset="0"/>
                <a:cs typeface="Arial" panose="020B0604020202020204" pitchFamily="34" charset="0"/>
              </a:defRPr>
            </a:lvl1pPr>
          </a:lstStyle>
          <a:p>
            <a:r>
              <a:rPr lang="en-US"/>
              <a:t>Acknowledgement</a:t>
            </a:r>
          </a:p>
        </p:txBody>
      </p:sp>
      <p:sp>
        <p:nvSpPr>
          <p:cNvPr id="4" name="Footer Placeholder 3">
            <a:extLst>
              <a:ext uri="{FF2B5EF4-FFF2-40B4-BE49-F238E27FC236}">
                <a16:creationId xmlns:a16="http://schemas.microsoft.com/office/drawing/2014/main" id="{E4A0F3B8-5405-81D4-45A0-7E0823509826}"/>
              </a:ext>
            </a:extLst>
          </p:cNvPr>
          <p:cNvSpPr>
            <a:spLocks noGrp="1"/>
          </p:cNvSpPr>
          <p:nvPr>
            <p:ph type="ftr" sz="quarter" idx="11"/>
          </p:nvPr>
        </p:nvSpPr>
        <p:spPr>
          <a:xfrm>
            <a:off x="4038600" y="6356350"/>
            <a:ext cx="4114800" cy="365125"/>
          </a:xfrm>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a:t>https://ncsacw.acf.hhs.gov | ncsacw@cffutures.org</a:t>
            </a:r>
          </a:p>
        </p:txBody>
      </p:sp>
      <p:sp>
        <p:nvSpPr>
          <p:cNvPr id="7" name="Content Placeholder 6">
            <a:extLst>
              <a:ext uri="{FF2B5EF4-FFF2-40B4-BE49-F238E27FC236}">
                <a16:creationId xmlns:a16="http://schemas.microsoft.com/office/drawing/2014/main" id="{AEC7B798-A680-5DFD-6054-4882EAFA7EFA}"/>
              </a:ext>
            </a:extLst>
          </p:cNvPr>
          <p:cNvSpPr>
            <a:spLocks noGrp="1"/>
          </p:cNvSpPr>
          <p:nvPr>
            <p:ph sz="quarter" idx="13" hasCustomPrompt="1"/>
          </p:nvPr>
        </p:nvSpPr>
        <p:spPr>
          <a:xfrm>
            <a:off x="1600200" y="1839943"/>
            <a:ext cx="8991600" cy="1947333"/>
          </a:xfrm>
        </p:spPr>
        <p:txBody>
          <a:bodyPr>
            <a:noAutofit/>
          </a:bodyPr>
          <a:lstStyle>
            <a:lvl1pPr marL="0" indent="0" algn="ctr">
              <a:lnSpc>
                <a:spcPts val="2800"/>
              </a:lnSpc>
              <a:buNone/>
              <a:defRPr sz="1600">
                <a:solidFill>
                  <a:schemeClr val="bg1"/>
                </a:solidFill>
                <a:latin typeface="Arial" panose="020B0604020202020204" pitchFamily="34" charset="0"/>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This content is supported by contract number 75S20422C00001 from the Children’s Bureau (CB), Administration for Children and Families (ACF), co-funded by the Substance Abuse and Mental Health Services Administration (SAMHSA). The views, opinions, and content of this presentation are those of the presenters and do not necessarily reflect the views, opinions, or policies of ACF, SAMHSA or the U.S. Department of Health and Human Services (HHS).</a:t>
            </a:r>
          </a:p>
        </p:txBody>
      </p:sp>
      <p:cxnSp>
        <p:nvCxnSpPr>
          <p:cNvPr id="15" name="Straight Connector 14">
            <a:extLst>
              <a:ext uri="{FF2B5EF4-FFF2-40B4-BE49-F238E27FC236}">
                <a16:creationId xmlns:a16="http://schemas.microsoft.com/office/drawing/2014/main" id="{0FDDAC8D-CA9E-E674-B2E9-2CBCF0429C6D}"/>
              </a:ext>
            </a:extLst>
          </p:cNvPr>
          <p:cNvCxnSpPr/>
          <p:nvPr userDrawn="1"/>
        </p:nvCxnSpPr>
        <p:spPr>
          <a:xfrm>
            <a:off x="7020909" y="4508341"/>
            <a:ext cx="0" cy="93011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975352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0"/>
            <a:ext cx="12192000" cy="4485736"/>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1524000" y="1122363"/>
            <a:ext cx="9144000" cy="2387600"/>
          </a:xfrm>
        </p:spPr>
        <p:txBody>
          <a:bodyPr anchor="t" anchorCtr="0">
            <a:noAutofit/>
          </a:bodyPr>
          <a:lstStyle>
            <a:lvl1pPr algn="ctr">
              <a:defRPr sz="4000" b="1"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2712F134-0F4D-5011-1D42-C705823208F9}"/>
              </a:ext>
            </a:extLst>
          </p:cNvPr>
          <p:cNvSpPr>
            <a:spLocks noGrp="1"/>
          </p:cNvSpPr>
          <p:nvPr>
            <p:ph type="subTitle" idx="1"/>
          </p:nvPr>
        </p:nvSpPr>
        <p:spPr>
          <a:xfrm>
            <a:off x="1524000" y="3602038"/>
            <a:ext cx="9144000" cy="715962"/>
          </a:xfrm>
        </p:spPr>
        <p:txBody>
          <a:bodyPr>
            <a:noAutofit/>
          </a:bodyPr>
          <a:lstStyle>
            <a:lvl1pPr marL="0" indent="0" algn="ctr">
              <a:buNone/>
              <a:defRPr sz="3600" b="1" i="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573940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2_Discussio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1523999" y="5513832"/>
            <a:ext cx="9144000" cy="649224"/>
          </a:xfrm>
          <a:solidFill>
            <a:schemeClr val="bg1"/>
          </a:solidFill>
        </p:spPr>
        <p:txBody>
          <a:bodyPr anchor="ctr" anchorCtr="0">
            <a:normAutofit/>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1800">
                <a:latin typeface="Arial" panose="020B0604020202020204" pitchFamily="34" charset="0"/>
                <a:cs typeface="Arial" panose="020B0604020202020204" pitchFamily="34" charset="0"/>
              </a:defRPr>
            </a:lvl2pPr>
            <a:lvl3pPr marL="914400" indent="0" algn="ctr">
              <a:buNone/>
              <a:defRPr sz="1800">
                <a:latin typeface="Arial" panose="020B0604020202020204" pitchFamily="34" charset="0"/>
                <a:cs typeface="Arial" panose="020B0604020202020204" pitchFamily="34" charset="0"/>
              </a:defRPr>
            </a:lvl3pPr>
            <a:lvl4pPr marL="1371600" indent="0" algn="ctr">
              <a:buNone/>
              <a:defRPr sz="1800">
                <a:latin typeface="Arial" panose="020B0604020202020204" pitchFamily="34" charset="0"/>
                <a:cs typeface="Arial" panose="020B0604020202020204" pitchFamily="34" charset="0"/>
              </a:defRPr>
            </a:lvl4pPr>
            <a:lvl5pPr marL="1828800" indent="0" algn="ctr">
              <a:buNone/>
              <a:defRPr sz="1800">
                <a:latin typeface="Arial" panose="020B0604020202020204" pitchFamily="34" charset="0"/>
                <a:cs typeface="Arial" panose="020B0604020202020204" pitchFamily="34" charset="0"/>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F46F63A5-CDBD-0942-33F1-AB9C3D631635}"/>
              </a:ext>
            </a:extLst>
          </p:cNvPr>
          <p:cNvSpPr>
            <a:spLocks noGrp="1"/>
          </p:cNvSpPr>
          <p:nvPr>
            <p:ph sz="quarter" idx="15"/>
          </p:nvPr>
        </p:nvSpPr>
        <p:spPr>
          <a:xfrm>
            <a:off x="1595438" y="2085975"/>
            <a:ext cx="8969375" cy="1579563"/>
          </a:xfrm>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63B5476C-CAA7-CC09-FEEC-C849C3008FC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7918879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37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97A2B2">
                    <a:lumMod val="50000"/>
                  </a:srgbClr>
                </a:solidFill>
                <a:effectLst/>
                <a:uLnTx/>
                <a:uFillTx/>
                <a:latin typeface="Arial" panose="020B0604020202020204"/>
                <a:ea typeface="+mn-ea"/>
                <a:cs typeface="Arial"/>
              </a:rPr>
              <a:t>(Children and Family Futures, 2017)</a:t>
            </a:r>
          </a:p>
        </p:txBody>
      </p:sp>
      <p:sp>
        <p:nvSpPr>
          <p:cNvPr id="6" name="Content Placeholder 5">
            <a:extLst>
              <a:ext uri="{FF2B5EF4-FFF2-40B4-BE49-F238E27FC236}">
                <a16:creationId xmlns:a16="http://schemas.microsoft.com/office/drawing/2014/main" id="{E31DD831-44DC-DDCA-0156-86F8E42A52D7}"/>
              </a:ext>
            </a:extLst>
          </p:cNvPr>
          <p:cNvSpPr>
            <a:spLocks noGrp="1"/>
          </p:cNvSpPr>
          <p:nvPr>
            <p:ph sz="quarter" idx="26"/>
          </p:nvPr>
        </p:nvSpPr>
        <p:spPr>
          <a:xfrm>
            <a:off x="2276475" y="1128713"/>
            <a:ext cx="2173288" cy="11890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9">
            <a:extLst>
              <a:ext uri="{FF2B5EF4-FFF2-40B4-BE49-F238E27FC236}">
                <a16:creationId xmlns:a16="http://schemas.microsoft.com/office/drawing/2014/main" id="{D10AAAFF-02B3-D826-CC97-5DCCF80069AC}"/>
              </a:ext>
            </a:extLst>
          </p:cNvPr>
          <p:cNvSpPr>
            <a:spLocks noGrp="1"/>
          </p:cNvSpPr>
          <p:nvPr>
            <p:ph sz="quarter" idx="27"/>
          </p:nvPr>
        </p:nvSpPr>
        <p:spPr>
          <a:xfrm>
            <a:off x="4665663" y="1128713"/>
            <a:ext cx="2341562" cy="109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0AD2F756-0D8D-5BBC-293E-D3146841D860}"/>
              </a:ext>
            </a:extLst>
          </p:cNvPr>
          <p:cNvSpPr>
            <a:spLocks noGrp="1"/>
          </p:cNvSpPr>
          <p:nvPr>
            <p:ph sz="quarter" idx="28"/>
          </p:nvPr>
        </p:nvSpPr>
        <p:spPr>
          <a:xfrm>
            <a:off x="7529513" y="1128713"/>
            <a:ext cx="2155825" cy="11890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899372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3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5641848"/>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96252" y="544347"/>
            <a:ext cx="1920240" cy="1554480"/>
          </a:xfrm>
        </p:spPr>
        <p:txBody>
          <a:bodyPr anchor="ctr" anchorCtr="0">
            <a:noAutofit/>
          </a:bodyPr>
          <a:lstStyle>
            <a:lvl1pPr marL="0" indent="0" algn="ctr">
              <a:buFont typeface="Arial" panose="020B0604020202020204" pitchFamily="34" charset="0"/>
              <a:buNone/>
              <a:defRPr sz="16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2114141"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4132030" y="544410"/>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6149919"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8167808"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10185698" y="531155"/>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96252" y="2170007"/>
            <a:ext cx="1920240" cy="1554480"/>
          </a:xfrm>
        </p:spPr>
        <p:txBody>
          <a:bodyPr anchor="ctr" anchorCtr="0">
            <a:noAutofit/>
          </a:bodyPr>
          <a:lstStyle>
            <a:lvl1pPr marL="0" indent="0" algn="ctr">
              <a:buNone/>
              <a:defRPr sz="1600"/>
            </a:lvl1pPr>
            <a:lvl2pPr marL="457200" indent="0" algn="ctr">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2114205" y="2170007"/>
            <a:ext cx="1920240" cy="1554480"/>
          </a:xfrm>
        </p:spPr>
        <p:txBody>
          <a:bodyPr anchor="ctr" anchorCtr="0">
            <a:noAutofit/>
          </a:bodyPr>
          <a:lstStyle>
            <a:lvl1pPr marL="0" indent="0" algn="l">
              <a:buNone/>
              <a:defRPr sz="1600"/>
            </a:lvl1pPr>
            <a:lvl2pPr marL="457200" indent="0" algn="l">
              <a:buNone/>
              <a:defRPr sz="16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4132158" y="2170007"/>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6150111" y="2170007"/>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168064" y="2175207"/>
            <a:ext cx="1920875"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10186651" y="2175206"/>
            <a:ext cx="1919287"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96252" y="3873398"/>
            <a:ext cx="1919287" cy="1554480"/>
          </a:xfrm>
        </p:spPr>
        <p:txBody>
          <a:bodyPr anchor="ctr" anchorCtr="0">
            <a:normAutofit/>
          </a:bodyPr>
          <a:lstStyle>
            <a:lvl1pPr marL="0" indent="0" algn="ctr">
              <a:buNone/>
              <a:defRPr sz="1600"/>
            </a:lvl1pPr>
            <a:lvl2pPr marL="457200" indent="0" algn="ctr">
              <a:buNone/>
              <a:defRPr sz="16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2089249" y="3873396"/>
            <a:ext cx="1919287"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4082246" y="3873398"/>
            <a:ext cx="1920875"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97A2B2">
                    <a:lumMod val="50000"/>
                  </a:srgbClr>
                </a:solidFill>
                <a:effectLst/>
                <a:uLnTx/>
                <a:uFillTx/>
                <a:latin typeface="Arial" panose="020B0604020202020204"/>
                <a:ea typeface="+mn-ea"/>
                <a:cs typeface="Arial"/>
              </a:rPr>
              <a:t>(Children and Family Futures, 2017)</a:t>
            </a:r>
          </a:p>
        </p:txBody>
      </p:sp>
      <p:sp>
        <p:nvSpPr>
          <p:cNvPr id="6" name="Content Placeholder 5">
            <a:extLst>
              <a:ext uri="{FF2B5EF4-FFF2-40B4-BE49-F238E27FC236}">
                <a16:creationId xmlns:a16="http://schemas.microsoft.com/office/drawing/2014/main" id="{E45DD6AE-8E7D-5CF0-A4C2-5D41F8F29349}"/>
              </a:ext>
            </a:extLst>
          </p:cNvPr>
          <p:cNvSpPr>
            <a:spLocks noGrp="1"/>
          </p:cNvSpPr>
          <p:nvPr>
            <p:ph sz="quarter" idx="26"/>
          </p:nvPr>
        </p:nvSpPr>
        <p:spPr>
          <a:xfrm>
            <a:off x="6076831" y="3873500"/>
            <a:ext cx="2008187"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
        <p:nvSpPr>
          <p:cNvPr id="10" name="Content Placeholder 9">
            <a:extLst>
              <a:ext uri="{FF2B5EF4-FFF2-40B4-BE49-F238E27FC236}">
                <a16:creationId xmlns:a16="http://schemas.microsoft.com/office/drawing/2014/main" id="{64B56337-6F36-A435-D015-C720C19E4BDD}"/>
              </a:ext>
            </a:extLst>
          </p:cNvPr>
          <p:cNvSpPr>
            <a:spLocks noGrp="1"/>
          </p:cNvSpPr>
          <p:nvPr>
            <p:ph sz="quarter" idx="27"/>
          </p:nvPr>
        </p:nvSpPr>
        <p:spPr>
          <a:xfrm>
            <a:off x="8158728" y="3873500"/>
            <a:ext cx="1989138"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
        <p:nvSpPr>
          <p:cNvPr id="15" name="Content Placeholder 14">
            <a:extLst>
              <a:ext uri="{FF2B5EF4-FFF2-40B4-BE49-F238E27FC236}">
                <a16:creationId xmlns:a16="http://schemas.microsoft.com/office/drawing/2014/main" id="{28214838-9CB1-DCF4-AA69-34B04E985993}"/>
              </a:ext>
            </a:extLst>
          </p:cNvPr>
          <p:cNvSpPr>
            <a:spLocks noGrp="1"/>
          </p:cNvSpPr>
          <p:nvPr>
            <p:ph sz="quarter" idx="28"/>
          </p:nvPr>
        </p:nvSpPr>
        <p:spPr>
          <a:xfrm>
            <a:off x="10221576" y="3873500"/>
            <a:ext cx="1884362"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Tree>
    <p:extLst>
      <p:ext uri="{BB962C8B-B14F-4D97-AF65-F5344CB8AC3E}">
        <p14:creationId xmlns:p14="http://schemas.microsoft.com/office/powerpoint/2010/main" val="194533042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2E339-D7FF-4040-2C51-D510EED42EC3}"/>
              </a:ext>
            </a:extLst>
          </p:cNvPr>
          <p:cNvSpPr>
            <a:spLocks noGrp="1"/>
          </p:cNvSpPr>
          <p:nvPr>
            <p:ph type="title"/>
          </p:nvPr>
        </p:nvSpPr>
        <p:spPr>
          <a:xfrm>
            <a:off x="5613722" y="365125"/>
            <a:ext cx="5740078" cy="1325563"/>
          </a:xfrm>
        </p:spPr>
        <p:txBody>
          <a:bodyPr/>
          <a:lstStyle/>
          <a:p>
            <a:r>
              <a:rPr lang="en-US"/>
              <a:t>Click to edit Master title style</a:t>
            </a:r>
          </a:p>
        </p:txBody>
      </p:sp>
      <p:sp>
        <p:nvSpPr>
          <p:cNvPr id="3" name="Footer Placeholder 2">
            <a:extLst>
              <a:ext uri="{FF2B5EF4-FFF2-40B4-BE49-F238E27FC236}">
                <a16:creationId xmlns:a16="http://schemas.microsoft.com/office/drawing/2014/main" id="{99A0BB49-03AB-E438-4DE6-735A39DBDB39}"/>
              </a:ext>
            </a:extLst>
          </p:cNvPr>
          <p:cNvSpPr>
            <a:spLocks noGrp="1"/>
          </p:cNvSpPr>
          <p:nvPr>
            <p:ph type="ftr"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97A2B2">
                    <a:lumMod val="50000"/>
                  </a:srgbClr>
                </a:solidFill>
                <a:effectLst/>
                <a:uLnTx/>
                <a:uFillTx/>
                <a:latin typeface="Arial" panose="020B0604020202020204"/>
                <a:ea typeface="+mn-ea"/>
                <a:cs typeface="Arial"/>
              </a:rPr>
              <a:t>(Children and Family Futures, 2017)</a:t>
            </a:r>
          </a:p>
        </p:txBody>
      </p:sp>
      <p:sp>
        <p:nvSpPr>
          <p:cNvPr id="5" name="Picture Placeholder 4">
            <a:extLst>
              <a:ext uri="{FF2B5EF4-FFF2-40B4-BE49-F238E27FC236}">
                <a16:creationId xmlns:a16="http://schemas.microsoft.com/office/drawing/2014/main" id="{31F89CDF-2919-31B5-592A-B5F089DE170A}"/>
              </a:ext>
            </a:extLst>
          </p:cNvPr>
          <p:cNvSpPr>
            <a:spLocks noGrp="1"/>
          </p:cNvSpPr>
          <p:nvPr>
            <p:ph type="pic" sz="quarter" idx="11"/>
          </p:nvPr>
        </p:nvSpPr>
        <p:spPr>
          <a:xfrm>
            <a:off x="0" y="6350"/>
            <a:ext cx="5486400" cy="6845300"/>
          </a:xfrm>
        </p:spPr>
        <p:txBody>
          <a:bodyPr/>
          <a:lstStyle/>
          <a:p>
            <a:endParaRPr lang="en-US"/>
          </a:p>
        </p:txBody>
      </p:sp>
      <p:sp>
        <p:nvSpPr>
          <p:cNvPr id="7" name="Content Placeholder 6">
            <a:extLst>
              <a:ext uri="{FF2B5EF4-FFF2-40B4-BE49-F238E27FC236}">
                <a16:creationId xmlns:a16="http://schemas.microsoft.com/office/drawing/2014/main" id="{93A7DB92-1A8A-8D81-68ED-D0E37A35CD56}"/>
              </a:ext>
            </a:extLst>
          </p:cNvPr>
          <p:cNvSpPr>
            <a:spLocks noGrp="1"/>
          </p:cNvSpPr>
          <p:nvPr>
            <p:ph sz="quarter" idx="12"/>
          </p:nvPr>
        </p:nvSpPr>
        <p:spPr>
          <a:xfrm>
            <a:off x="5949950" y="2082800"/>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534ED031-7AE4-0122-F52B-C548C09632EE}"/>
              </a:ext>
            </a:extLst>
          </p:cNvPr>
          <p:cNvSpPr>
            <a:spLocks noGrp="1"/>
          </p:cNvSpPr>
          <p:nvPr>
            <p:ph sz="quarter" idx="13"/>
          </p:nvPr>
        </p:nvSpPr>
        <p:spPr>
          <a:xfrm>
            <a:off x="5949950" y="3159125"/>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a:extLst>
              <a:ext uri="{FF2B5EF4-FFF2-40B4-BE49-F238E27FC236}">
                <a16:creationId xmlns:a16="http://schemas.microsoft.com/office/drawing/2014/main" id="{3E89EF49-6117-D254-5921-21A325EF36FA}"/>
              </a:ext>
            </a:extLst>
          </p:cNvPr>
          <p:cNvSpPr>
            <a:spLocks noGrp="1"/>
          </p:cNvSpPr>
          <p:nvPr>
            <p:ph sz="quarter" idx="14"/>
          </p:nvPr>
        </p:nvSpPr>
        <p:spPr>
          <a:xfrm>
            <a:off x="5949950" y="4235450"/>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a:extLst>
              <a:ext uri="{FF2B5EF4-FFF2-40B4-BE49-F238E27FC236}">
                <a16:creationId xmlns:a16="http://schemas.microsoft.com/office/drawing/2014/main" id="{C276185A-FCA9-B49F-AC9B-B095FFC9D435}"/>
              </a:ext>
            </a:extLst>
          </p:cNvPr>
          <p:cNvSpPr>
            <a:spLocks noGrp="1"/>
          </p:cNvSpPr>
          <p:nvPr>
            <p:ph sz="quarter" idx="15"/>
          </p:nvPr>
        </p:nvSpPr>
        <p:spPr>
          <a:xfrm>
            <a:off x="5949950" y="5162550"/>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8FEDCBF3-B87C-4D21-0CF8-93C593C35667}"/>
              </a:ext>
            </a:extLst>
          </p:cNvPr>
          <p:cNvSpPr>
            <a:spLocks noGrp="1"/>
          </p:cNvSpPr>
          <p:nvPr>
            <p:ph sz="quarter" idx="16"/>
          </p:nvPr>
        </p:nvSpPr>
        <p:spPr>
          <a:xfrm>
            <a:off x="5949950" y="6089650"/>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4539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E885F6A-E313-9DB1-6B2D-CC0D3343B2A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6A5E241-FFD3-E131-8396-EE913A0C435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EF73DA-307E-726A-88AE-83FEC715E842}"/>
              </a:ext>
            </a:extLst>
          </p:cNvPr>
          <p:cNvSpPr>
            <a:spLocks noGrp="1"/>
          </p:cNvSpPr>
          <p:nvPr>
            <p:ph type="dt" sz="half" idx="10"/>
          </p:nvPr>
        </p:nvSpPr>
        <p:spPr/>
        <p:txBody>
          <a:bodyPr/>
          <a:lstStyle/>
          <a:p>
            <a:fld id="{AB0E5960-9A4B-47B3-8DEB-B980385AC866}" type="datetimeFigureOut">
              <a:rPr lang="en-US" smtClean="0"/>
              <a:t>7/1/2025</a:t>
            </a:fld>
            <a:endParaRPr lang="en-US"/>
          </a:p>
        </p:txBody>
      </p:sp>
      <p:sp>
        <p:nvSpPr>
          <p:cNvPr id="5" name="Footer Placeholder 4">
            <a:extLst>
              <a:ext uri="{FF2B5EF4-FFF2-40B4-BE49-F238E27FC236}">
                <a16:creationId xmlns:a16="http://schemas.microsoft.com/office/drawing/2014/main" id="{60B996B5-FB78-906C-5323-26C169B2D6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0A9759-AE08-E070-5149-DA705010142D}"/>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114504522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29_Blank">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16DBDF-40C9-F37D-4BEB-A105CA7DD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41316" y="-439"/>
            <a:ext cx="8686800" cy="6873346"/>
          </a:xfrm>
          <a:prstGeom prst="rect">
            <a:avLst/>
          </a:prstGeom>
          <a:effectLst>
            <a:softEdge rad="635000"/>
          </a:effectLst>
        </p:spPr>
      </p:pic>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8610600" y="1124712"/>
            <a:ext cx="2935778" cy="3200400"/>
          </a:xfrm>
          <a:solidFill>
            <a:schemeClr val="bg1"/>
          </a:solidFill>
          <a:ln w="225425" cmpd="thinThick">
            <a:noFill/>
          </a:ln>
        </p:spPr>
        <p:txBody>
          <a:bodyPr lIns="0" tIns="0" rIns="0" bIns="0" anchor="b" anchorCtr="0">
            <a:noAutofit/>
          </a:bodyPr>
          <a:lstStyle>
            <a:lvl1pPr algn="l">
              <a:defRPr sz="48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F8F889CB-CCE4-83E2-01EB-059EAF0F5F3F}"/>
              </a:ext>
            </a:extLst>
          </p:cNvPr>
          <p:cNvCxnSpPr>
            <a:cxnSpLocks/>
          </p:cNvCxnSpPr>
          <p:nvPr userDrawn="1"/>
        </p:nvCxnSpPr>
        <p:spPr>
          <a:xfrm>
            <a:off x="8610600" y="4521200"/>
            <a:ext cx="30175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152382492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97A2B2">
                    <a:lumMod val="50000"/>
                  </a:srgbClr>
                </a:solidFill>
                <a:effectLst/>
                <a:uLnTx/>
                <a:uFillTx/>
                <a:latin typeface="Arial" panose="020B0604020202020204"/>
                <a:ea typeface="+mn-ea"/>
                <a:cs typeface="Arial"/>
              </a:rPr>
              <a:t>(Children and Family Futures, 2017)</a:t>
            </a:r>
          </a:p>
        </p:txBody>
      </p:sp>
      <p:sp>
        <p:nvSpPr>
          <p:cNvPr id="6" name="Content Placeholder 5">
            <a:extLst>
              <a:ext uri="{FF2B5EF4-FFF2-40B4-BE49-F238E27FC236}">
                <a16:creationId xmlns:a16="http://schemas.microsoft.com/office/drawing/2014/main" id="{E31DD831-44DC-DDCA-0156-86F8E42A52D7}"/>
              </a:ext>
            </a:extLst>
          </p:cNvPr>
          <p:cNvSpPr>
            <a:spLocks noGrp="1"/>
          </p:cNvSpPr>
          <p:nvPr>
            <p:ph sz="quarter" idx="26"/>
          </p:nvPr>
        </p:nvSpPr>
        <p:spPr>
          <a:xfrm>
            <a:off x="2276475" y="1128713"/>
            <a:ext cx="2173288" cy="11890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9">
            <a:extLst>
              <a:ext uri="{FF2B5EF4-FFF2-40B4-BE49-F238E27FC236}">
                <a16:creationId xmlns:a16="http://schemas.microsoft.com/office/drawing/2014/main" id="{D10AAAFF-02B3-D826-CC97-5DCCF80069AC}"/>
              </a:ext>
            </a:extLst>
          </p:cNvPr>
          <p:cNvSpPr>
            <a:spLocks noGrp="1"/>
          </p:cNvSpPr>
          <p:nvPr>
            <p:ph sz="quarter" idx="27"/>
          </p:nvPr>
        </p:nvSpPr>
        <p:spPr>
          <a:xfrm>
            <a:off x="4665663" y="1128713"/>
            <a:ext cx="2341562" cy="109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0AD2F756-0D8D-5BBC-293E-D3146841D860}"/>
              </a:ext>
            </a:extLst>
          </p:cNvPr>
          <p:cNvSpPr>
            <a:spLocks noGrp="1"/>
          </p:cNvSpPr>
          <p:nvPr>
            <p:ph sz="quarter" idx="28"/>
          </p:nvPr>
        </p:nvSpPr>
        <p:spPr>
          <a:xfrm>
            <a:off x="7529513" y="1128713"/>
            <a:ext cx="2155825" cy="11890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221456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1444752"/>
            <a:ext cx="10515600" cy="4715416"/>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283170318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sp>
        <p:nvSpPr>
          <p:cNvPr id="5" name="Content Placeholder 4">
            <a:extLst>
              <a:ext uri="{FF2B5EF4-FFF2-40B4-BE49-F238E27FC236}">
                <a16:creationId xmlns:a16="http://schemas.microsoft.com/office/drawing/2014/main" id="{F919656D-7861-50D4-3043-3F563448456C}"/>
              </a:ext>
            </a:extLst>
          </p:cNvPr>
          <p:cNvSpPr>
            <a:spLocks noGrp="1"/>
          </p:cNvSpPr>
          <p:nvPr>
            <p:ph sz="quarter" idx="11"/>
          </p:nvPr>
        </p:nvSpPr>
        <p:spPr>
          <a:xfrm>
            <a:off x="800100" y="1600200"/>
            <a:ext cx="10553700" cy="1028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Content Placeholder 7">
            <a:extLst>
              <a:ext uri="{FF2B5EF4-FFF2-40B4-BE49-F238E27FC236}">
                <a16:creationId xmlns:a16="http://schemas.microsoft.com/office/drawing/2014/main" id="{C4291001-8F79-C16D-92E9-B5A6939E259B}"/>
              </a:ext>
            </a:extLst>
          </p:cNvPr>
          <p:cNvSpPr>
            <a:spLocks noGrp="1"/>
          </p:cNvSpPr>
          <p:nvPr>
            <p:ph sz="quarter" idx="12"/>
          </p:nvPr>
        </p:nvSpPr>
        <p:spPr>
          <a:xfrm>
            <a:off x="1809750" y="2762250"/>
            <a:ext cx="9296400" cy="127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0" name="Content Placeholder 9">
            <a:extLst>
              <a:ext uri="{FF2B5EF4-FFF2-40B4-BE49-F238E27FC236}">
                <a16:creationId xmlns:a16="http://schemas.microsoft.com/office/drawing/2014/main" id="{93C54AD4-CF07-7664-1274-CB79E590D683}"/>
              </a:ext>
            </a:extLst>
          </p:cNvPr>
          <p:cNvSpPr>
            <a:spLocks noGrp="1"/>
          </p:cNvSpPr>
          <p:nvPr>
            <p:ph sz="quarter" idx="13"/>
          </p:nvPr>
        </p:nvSpPr>
        <p:spPr>
          <a:xfrm>
            <a:off x="1809750" y="4229100"/>
            <a:ext cx="9296400" cy="127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2" name="Content Placeholder 11">
            <a:extLst>
              <a:ext uri="{FF2B5EF4-FFF2-40B4-BE49-F238E27FC236}">
                <a16:creationId xmlns:a16="http://schemas.microsoft.com/office/drawing/2014/main" id="{4ADC95BE-70E1-A0EF-2D9F-32090B2ECCF5}"/>
              </a:ext>
            </a:extLst>
          </p:cNvPr>
          <p:cNvSpPr>
            <a:spLocks noGrp="1"/>
          </p:cNvSpPr>
          <p:nvPr>
            <p:ph sz="quarter" idx="14"/>
          </p:nvPr>
        </p:nvSpPr>
        <p:spPr>
          <a:xfrm>
            <a:off x="247650" y="6305550"/>
            <a:ext cx="6629400" cy="365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50520205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0"/>
            <a:ext cx="12192000" cy="4485736"/>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1524000" y="1122363"/>
            <a:ext cx="9144000" cy="2387600"/>
          </a:xfrm>
        </p:spPr>
        <p:txBody>
          <a:bodyPr anchor="t" anchorCtr="0">
            <a:noAutofit/>
          </a:bodyPr>
          <a:lstStyle>
            <a:lvl1pPr algn="ctr">
              <a:defRPr sz="4000" b="1"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2712F134-0F4D-5011-1D42-C705823208F9}"/>
              </a:ext>
            </a:extLst>
          </p:cNvPr>
          <p:cNvSpPr>
            <a:spLocks noGrp="1"/>
          </p:cNvSpPr>
          <p:nvPr>
            <p:ph type="subTitle" idx="1"/>
          </p:nvPr>
        </p:nvSpPr>
        <p:spPr>
          <a:xfrm>
            <a:off x="1524000" y="3602038"/>
            <a:ext cx="9144000" cy="715962"/>
          </a:xfrm>
        </p:spPr>
        <p:txBody>
          <a:bodyPr>
            <a:noAutofit/>
          </a:bodyPr>
          <a:lstStyle>
            <a:lvl1pPr marL="0" indent="0" algn="ctr">
              <a:buNone/>
              <a:defRPr sz="3600" b="1" i="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3493379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1057310"/>
            <a:ext cx="9031518" cy="4678327"/>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4" name="Rectangle 3">
            <a:extLst>
              <a:ext uri="{FF2B5EF4-FFF2-40B4-BE49-F238E27FC236}">
                <a16:creationId xmlns:a16="http://schemas.microsoft.com/office/drawing/2014/main" id="{6E676682-7C50-06FF-353F-498D95A607AD}"/>
              </a:ext>
            </a:extLst>
          </p:cNvPr>
          <p:cNvSpPr/>
          <p:nvPr userDrawn="1"/>
        </p:nvSpPr>
        <p:spPr>
          <a:xfrm>
            <a:off x="0" y="1063253"/>
            <a:ext cx="9031518" cy="4681728"/>
          </a:xfrm>
          <a:prstGeom prst="rect">
            <a:avLst/>
          </a:prstGeom>
          <a:gradFill>
            <a:gsLst>
              <a:gs pos="16000">
                <a:srgbClr val="116889"/>
              </a:gs>
              <a:gs pos="0">
                <a:schemeClr val="accent2"/>
              </a:gs>
              <a:gs pos="100000">
                <a:schemeClr val="tx2"/>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602212" y="3124298"/>
            <a:ext cx="6857367" cy="2387600"/>
          </a:xfrm>
        </p:spPr>
        <p:txBody>
          <a:bodyPr anchor="t" anchorCtr="0">
            <a:noAutofit/>
          </a:bodyPr>
          <a:lstStyle>
            <a:lvl1pPr algn="l">
              <a:defRPr sz="48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6" name="Straight Connector 5">
            <a:extLst>
              <a:ext uri="{FF2B5EF4-FFF2-40B4-BE49-F238E27FC236}">
                <a16:creationId xmlns:a16="http://schemas.microsoft.com/office/drawing/2014/main" id="{6ADAD24D-15CA-4622-D6CA-A0C817834556}"/>
              </a:ext>
            </a:extLst>
          </p:cNvPr>
          <p:cNvCxnSpPr>
            <a:cxnSpLocks/>
          </p:cNvCxnSpPr>
          <p:nvPr userDrawn="1"/>
        </p:nvCxnSpPr>
        <p:spPr>
          <a:xfrm flipH="1">
            <a:off x="308345" y="1063253"/>
            <a:ext cx="10632" cy="468172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715175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16000">
              <a:srgbClr val="116889"/>
            </a:gs>
            <a:gs pos="0">
              <a:schemeClr val="accent2"/>
            </a:gs>
            <a:gs pos="100000">
              <a:schemeClr val="tx2"/>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BFAA-7645-2193-4C82-4D21087AF1F2}"/>
              </a:ext>
            </a:extLst>
          </p:cNvPr>
          <p:cNvSpPr>
            <a:spLocks noGrp="1"/>
          </p:cNvSpPr>
          <p:nvPr>
            <p:ph type="title" hasCustomPrompt="1"/>
          </p:nvPr>
        </p:nvSpPr>
        <p:spPr>
          <a:xfrm>
            <a:off x="838200" y="376268"/>
            <a:ext cx="10515600" cy="1325563"/>
          </a:xfrm>
        </p:spPr>
        <p:txBody>
          <a:bodyPr>
            <a:noAutofit/>
          </a:bodyPr>
          <a:lstStyle>
            <a:lvl1pPr algn="ctr">
              <a:defRPr sz="8800" b="1" i="0">
                <a:solidFill>
                  <a:schemeClr val="bg1"/>
                </a:solidFill>
                <a:latin typeface="Arial" panose="020B0604020202020204" pitchFamily="34" charset="0"/>
                <a:cs typeface="Arial" panose="020B0604020202020204" pitchFamily="34" charset="0"/>
              </a:defRPr>
            </a:lvl1pPr>
          </a:lstStyle>
          <a:p>
            <a:r>
              <a:rPr lang="en-US"/>
              <a:t>Acknowledgement</a:t>
            </a:r>
          </a:p>
        </p:txBody>
      </p:sp>
      <p:sp>
        <p:nvSpPr>
          <p:cNvPr id="4" name="Footer Placeholder 3">
            <a:extLst>
              <a:ext uri="{FF2B5EF4-FFF2-40B4-BE49-F238E27FC236}">
                <a16:creationId xmlns:a16="http://schemas.microsoft.com/office/drawing/2014/main" id="{E4A0F3B8-5405-81D4-45A0-7E0823509826}"/>
              </a:ext>
            </a:extLst>
          </p:cNvPr>
          <p:cNvSpPr>
            <a:spLocks noGrp="1"/>
          </p:cNvSpPr>
          <p:nvPr>
            <p:ph type="ftr" sz="quarter" idx="11"/>
          </p:nvPr>
        </p:nvSpPr>
        <p:spPr>
          <a:xfrm>
            <a:off x="4038600" y="6356350"/>
            <a:ext cx="4114800" cy="365125"/>
          </a:xfrm>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a:t>(Children and Family Futures, 2017)</a:t>
            </a:r>
          </a:p>
        </p:txBody>
      </p:sp>
      <p:sp>
        <p:nvSpPr>
          <p:cNvPr id="7" name="Content Placeholder 6">
            <a:extLst>
              <a:ext uri="{FF2B5EF4-FFF2-40B4-BE49-F238E27FC236}">
                <a16:creationId xmlns:a16="http://schemas.microsoft.com/office/drawing/2014/main" id="{AEC7B798-A680-5DFD-6054-4882EAFA7EFA}"/>
              </a:ext>
            </a:extLst>
          </p:cNvPr>
          <p:cNvSpPr>
            <a:spLocks noGrp="1"/>
          </p:cNvSpPr>
          <p:nvPr>
            <p:ph sz="quarter" idx="13" hasCustomPrompt="1"/>
          </p:nvPr>
        </p:nvSpPr>
        <p:spPr>
          <a:xfrm>
            <a:off x="1600200" y="1839943"/>
            <a:ext cx="8991600" cy="1947333"/>
          </a:xfrm>
        </p:spPr>
        <p:txBody>
          <a:bodyPr>
            <a:noAutofit/>
          </a:bodyPr>
          <a:lstStyle>
            <a:lvl1pPr marL="0" indent="0" algn="ctr">
              <a:lnSpc>
                <a:spcPts val="2800"/>
              </a:lnSpc>
              <a:buNone/>
              <a:defRPr sz="1600">
                <a:solidFill>
                  <a:schemeClr val="bg1"/>
                </a:solidFill>
                <a:latin typeface="Arial" panose="020B0604020202020204" pitchFamily="34" charset="0"/>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This content is supported by contract number 75S20422C00001 from the Children’s Bureau (CB), Administration for Children and Families (ACF), co-funded by the Substance Abuse and Mental Health Services Administration (SAMHSA). The views, opinions, and content of this presentation are those of the presenters and do not necessarily reflect the views, opinions, or policies of ACF, SAMHSA or the U.S. Department of Health and Human Services (HHS).</a:t>
            </a:r>
          </a:p>
        </p:txBody>
      </p:sp>
      <p:pic>
        <p:nvPicPr>
          <p:cNvPr id="9" name="Picture 8">
            <a:extLst>
              <a:ext uri="{FF2B5EF4-FFF2-40B4-BE49-F238E27FC236}">
                <a16:creationId xmlns:a16="http://schemas.microsoft.com/office/drawing/2014/main" id="{3DA7B0D8-D78B-764A-8E07-D76E487C6776}"/>
              </a:ext>
            </a:extLst>
          </p:cNvPr>
          <p:cNvPicPr>
            <a:picLocks noChangeAspect="1"/>
          </p:cNvPicPr>
          <p:nvPr userDrawn="1"/>
        </p:nvPicPr>
        <p:blipFill>
          <a:blip r:embed="rId2"/>
          <a:stretch>
            <a:fillRect/>
          </a:stretch>
        </p:blipFill>
        <p:spPr>
          <a:xfrm>
            <a:off x="1600200" y="4508341"/>
            <a:ext cx="890001" cy="930118"/>
          </a:xfrm>
          <a:prstGeom prst="rect">
            <a:avLst/>
          </a:prstGeom>
        </p:spPr>
      </p:pic>
      <p:pic>
        <p:nvPicPr>
          <p:cNvPr id="11" name="Picture 10">
            <a:extLst>
              <a:ext uri="{FF2B5EF4-FFF2-40B4-BE49-F238E27FC236}">
                <a16:creationId xmlns:a16="http://schemas.microsoft.com/office/drawing/2014/main" id="{D03B73BD-5DD6-9D05-6BA6-CF243FBEA48F}"/>
              </a:ext>
            </a:extLst>
          </p:cNvPr>
          <p:cNvPicPr>
            <a:picLocks noChangeAspect="1"/>
          </p:cNvPicPr>
          <p:nvPr userDrawn="1"/>
        </p:nvPicPr>
        <p:blipFill>
          <a:blip r:embed="rId3"/>
          <a:stretch>
            <a:fillRect/>
          </a:stretch>
        </p:blipFill>
        <p:spPr>
          <a:xfrm>
            <a:off x="3367627" y="4426021"/>
            <a:ext cx="619950" cy="1115911"/>
          </a:xfrm>
          <a:prstGeom prst="rect">
            <a:avLst/>
          </a:prstGeom>
        </p:spPr>
      </p:pic>
      <p:pic>
        <p:nvPicPr>
          <p:cNvPr id="13" name="Picture 12">
            <a:extLst>
              <a:ext uri="{FF2B5EF4-FFF2-40B4-BE49-F238E27FC236}">
                <a16:creationId xmlns:a16="http://schemas.microsoft.com/office/drawing/2014/main" id="{3C5E1DF4-F5C8-2C36-9327-0350E9357318}"/>
              </a:ext>
            </a:extLst>
          </p:cNvPr>
          <p:cNvPicPr>
            <a:picLocks noChangeAspect="1"/>
          </p:cNvPicPr>
          <p:nvPr userDrawn="1"/>
        </p:nvPicPr>
        <p:blipFill>
          <a:blip r:embed="rId4"/>
          <a:stretch>
            <a:fillRect/>
          </a:stretch>
        </p:blipFill>
        <p:spPr>
          <a:xfrm>
            <a:off x="4558190" y="4273601"/>
            <a:ext cx="2030698" cy="1420749"/>
          </a:xfrm>
          <a:prstGeom prst="rect">
            <a:avLst/>
          </a:prstGeom>
        </p:spPr>
      </p:pic>
      <p:cxnSp>
        <p:nvCxnSpPr>
          <p:cNvPr id="15" name="Straight Connector 14">
            <a:extLst>
              <a:ext uri="{FF2B5EF4-FFF2-40B4-BE49-F238E27FC236}">
                <a16:creationId xmlns:a16="http://schemas.microsoft.com/office/drawing/2014/main" id="{0FDDAC8D-CA9E-E674-B2E9-2CBCF0429C6D}"/>
              </a:ext>
            </a:extLst>
          </p:cNvPr>
          <p:cNvCxnSpPr/>
          <p:nvPr userDrawn="1"/>
        </p:nvCxnSpPr>
        <p:spPr>
          <a:xfrm>
            <a:off x="7020909" y="4508341"/>
            <a:ext cx="0" cy="93011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B0F3C227-94E9-A0EA-C107-D607B61D785D}"/>
              </a:ext>
            </a:extLst>
          </p:cNvPr>
          <p:cNvPicPr>
            <a:picLocks noChangeAspect="1"/>
          </p:cNvPicPr>
          <p:nvPr userDrawn="1"/>
        </p:nvPicPr>
        <p:blipFill>
          <a:blip r:embed="rId5"/>
          <a:stretch>
            <a:fillRect/>
          </a:stretch>
        </p:blipFill>
        <p:spPr>
          <a:xfrm>
            <a:off x="7651530" y="4650025"/>
            <a:ext cx="2775829" cy="646749"/>
          </a:xfrm>
          <a:prstGeom prst="rect">
            <a:avLst/>
          </a:prstGeom>
        </p:spPr>
      </p:pic>
      <p:sp>
        <p:nvSpPr>
          <p:cNvPr id="5" name="Content Placeholder 4">
            <a:extLst>
              <a:ext uri="{FF2B5EF4-FFF2-40B4-BE49-F238E27FC236}">
                <a16:creationId xmlns:a16="http://schemas.microsoft.com/office/drawing/2014/main" id="{8CAD6096-5E3C-D636-D457-E608517BD682}"/>
              </a:ext>
            </a:extLst>
          </p:cNvPr>
          <p:cNvSpPr>
            <a:spLocks noGrp="1"/>
          </p:cNvSpPr>
          <p:nvPr>
            <p:ph sz="quarter" idx="14"/>
          </p:nvPr>
        </p:nvSpPr>
        <p:spPr>
          <a:xfrm>
            <a:off x="4038600" y="6356350"/>
            <a:ext cx="4168775" cy="3667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029683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423C79-0CC5-2F0C-BF54-0979E750B7C7}"/>
              </a:ext>
            </a:extLst>
          </p:cNvPr>
          <p:cNvSpPr/>
          <p:nvPr userDrawn="1"/>
        </p:nvSpPr>
        <p:spPr>
          <a:xfrm>
            <a:off x="0" y="0"/>
            <a:ext cx="6876288" cy="6876288"/>
          </a:xfrm>
          <a:prstGeom prst="rect">
            <a:avLst/>
          </a:prstGeom>
          <a:gradFill flip="none" rotWithShape="1">
            <a:gsLst>
              <a:gs pos="16000">
                <a:srgbClr val="116889"/>
              </a:gs>
              <a:gs pos="0">
                <a:schemeClr val="accent2"/>
              </a:gs>
              <a:gs pos="100000">
                <a:schemeClr val="tx2"/>
              </a:gs>
            </a:gsLst>
            <a:lin ang="135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72B152-755B-9B53-F684-6D00D709D4D1}"/>
              </a:ext>
            </a:extLst>
          </p:cNvPr>
          <p:cNvSpPr txBox="1"/>
          <p:nvPr userDrawn="1"/>
        </p:nvSpPr>
        <p:spPr>
          <a:xfrm>
            <a:off x="0" y="463859"/>
            <a:ext cx="6876288" cy="1446550"/>
          </a:xfrm>
          <a:prstGeom prst="rect">
            <a:avLst/>
          </a:prstGeom>
          <a:noFill/>
        </p:spPr>
        <p:txBody>
          <a:bodyPr wrap="square" rtlCol="0">
            <a:noAutofit/>
          </a:bodyPr>
          <a:lstStyle/>
          <a:p>
            <a:pPr algn="ctr"/>
            <a:r>
              <a:rPr lang="en-US" sz="8800" b="1">
                <a:solidFill>
                  <a:schemeClr val="tx2"/>
                </a:solidFill>
              </a:rPr>
              <a:t>Contact</a:t>
            </a:r>
          </a:p>
        </p:txBody>
      </p:sp>
      <p:sp>
        <p:nvSpPr>
          <p:cNvPr id="10" name="Content Placeholder 9">
            <a:extLst>
              <a:ext uri="{FF2B5EF4-FFF2-40B4-BE49-F238E27FC236}">
                <a16:creationId xmlns:a16="http://schemas.microsoft.com/office/drawing/2014/main" id="{7C1C83EE-3318-8766-676E-B499A1240411}"/>
              </a:ext>
            </a:extLst>
          </p:cNvPr>
          <p:cNvSpPr>
            <a:spLocks noGrp="1"/>
          </p:cNvSpPr>
          <p:nvPr>
            <p:ph sz="quarter" idx="14"/>
          </p:nvPr>
        </p:nvSpPr>
        <p:spPr>
          <a:xfrm>
            <a:off x="1938528" y="3429000"/>
            <a:ext cx="3968496" cy="2395538"/>
          </a:xfrm>
        </p:spPr>
        <p:txBody>
          <a:bodyPr>
            <a:noAutofit/>
          </a:bodyPr>
          <a:lstStyle>
            <a:lvl1pPr marL="0" indent="0">
              <a:spcBef>
                <a:spcPts val="1600"/>
              </a:spcBef>
              <a:buNone/>
              <a:defRPr sz="1600">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US"/>
              <a:t>Click to edit Master text styles</a:t>
            </a:r>
          </a:p>
        </p:txBody>
      </p:sp>
      <p:pic>
        <p:nvPicPr>
          <p:cNvPr id="14" name="Picture 13">
            <a:extLst>
              <a:ext uri="{FF2B5EF4-FFF2-40B4-BE49-F238E27FC236}">
                <a16:creationId xmlns:a16="http://schemas.microsoft.com/office/drawing/2014/main" id="{CFA88583-58E8-DC5D-9A66-942A80E0D0B1}"/>
              </a:ext>
            </a:extLst>
          </p:cNvPr>
          <p:cNvPicPr>
            <a:picLocks noChangeAspect="1"/>
          </p:cNvPicPr>
          <p:nvPr userDrawn="1"/>
        </p:nvPicPr>
        <p:blipFill>
          <a:blip r:embed="rId2"/>
          <a:stretch>
            <a:fillRect/>
          </a:stretch>
        </p:blipFill>
        <p:spPr>
          <a:xfrm>
            <a:off x="6096000" y="2766218"/>
            <a:ext cx="5478376" cy="1325563"/>
          </a:xfrm>
          <a:prstGeom prst="rect">
            <a:avLst/>
          </a:prstGeom>
        </p:spPr>
      </p:pic>
      <p:pic>
        <p:nvPicPr>
          <p:cNvPr id="20" name="Picture 19">
            <a:extLst>
              <a:ext uri="{FF2B5EF4-FFF2-40B4-BE49-F238E27FC236}">
                <a16:creationId xmlns:a16="http://schemas.microsoft.com/office/drawing/2014/main" id="{5E4E758B-015E-CC97-7E8F-6A93D1CC22D2}"/>
              </a:ext>
            </a:extLst>
          </p:cNvPr>
          <p:cNvPicPr>
            <a:picLocks noChangeAspect="1"/>
          </p:cNvPicPr>
          <p:nvPr userDrawn="1"/>
        </p:nvPicPr>
        <p:blipFill>
          <a:blip r:embed="rId3"/>
          <a:stretch>
            <a:fillRect/>
          </a:stretch>
        </p:blipFill>
        <p:spPr>
          <a:xfrm>
            <a:off x="7691981" y="5495608"/>
            <a:ext cx="304733" cy="304733"/>
          </a:xfrm>
          <a:prstGeom prst="rect">
            <a:avLst/>
          </a:prstGeom>
        </p:spPr>
      </p:pic>
      <p:pic>
        <p:nvPicPr>
          <p:cNvPr id="22" name="Picture 21">
            <a:extLst>
              <a:ext uri="{FF2B5EF4-FFF2-40B4-BE49-F238E27FC236}">
                <a16:creationId xmlns:a16="http://schemas.microsoft.com/office/drawing/2014/main" id="{FCFED40D-05CE-A76A-DE21-AA02D6E34848}"/>
              </a:ext>
            </a:extLst>
          </p:cNvPr>
          <p:cNvPicPr>
            <a:picLocks noChangeAspect="1"/>
          </p:cNvPicPr>
          <p:nvPr userDrawn="1"/>
        </p:nvPicPr>
        <p:blipFill>
          <a:blip r:embed="rId4"/>
          <a:stretch>
            <a:fillRect/>
          </a:stretch>
        </p:blipFill>
        <p:spPr>
          <a:xfrm>
            <a:off x="7691981" y="4558807"/>
            <a:ext cx="304733" cy="304733"/>
          </a:xfrm>
          <a:prstGeom prst="rect">
            <a:avLst/>
          </a:prstGeom>
        </p:spPr>
      </p:pic>
      <p:pic>
        <p:nvPicPr>
          <p:cNvPr id="24" name="Picture 23">
            <a:extLst>
              <a:ext uri="{FF2B5EF4-FFF2-40B4-BE49-F238E27FC236}">
                <a16:creationId xmlns:a16="http://schemas.microsoft.com/office/drawing/2014/main" id="{A95AC8B2-62BA-CD90-8769-0CA2E2CA4504}"/>
              </a:ext>
            </a:extLst>
          </p:cNvPr>
          <p:cNvPicPr>
            <a:picLocks noChangeAspect="1"/>
          </p:cNvPicPr>
          <p:nvPr userDrawn="1"/>
        </p:nvPicPr>
        <p:blipFill>
          <a:blip r:embed="rId5"/>
          <a:stretch>
            <a:fillRect/>
          </a:stretch>
        </p:blipFill>
        <p:spPr>
          <a:xfrm>
            <a:off x="7663412" y="5063044"/>
            <a:ext cx="361870" cy="247596"/>
          </a:xfrm>
          <a:prstGeom prst="rect">
            <a:avLst/>
          </a:prstGeom>
        </p:spPr>
      </p:pic>
      <p:sp>
        <p:nvSpPr>
          <p:cNvPr id="27" name="Content Placeholder 26">
            <a:extLst>
              <a:ext uri="{FF2B5EF4-FFF2-40B4-BE49-F238E27FC236}">
                <a16:creationId xmlns:a16="http://schemas.microsoft.com/office/drawing/2014/main" id="{9DF6BBBC-DEAD-108B-9E08-41FCC8135B73}"/>
              </a:ext>
            </a:extLst>
          </p:cNvPr>
          <p:cNvSpPr>
            <a:spLocks noGrp="1"/>
          </p:cNvSpPr>
          <p:nvPr>
            <p:ph sz="quarter" idx="16"/>
          </p:nvPr>
        </p:nvSpPr>
        <p:spPr>
          <a:xfrm>
            <a:off x="8128000" y="4558128"/>
            <a:ext cx="3543300" cy="304800"/>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9" name="Content Placeholder 28">
            <a:extLst>
              <a:ext uri="{FF2B5EF4-FFF2-40B4-BE49-F238E27FC236}">
                <a16:creationId xmlns:a16="http://schemas.microsoft.com/office/drawing/2014/main" id="{603F6C07-E24E-FFBF-4334-F861F1647C84}"/>
              </a:ext>
            </a:extLst>
          </p:cNvPr>
          <p:cNvSpPr>
            <a:spLocks noGrp="1"/>
          </p:cNvSpPr>
          <p:nvPr>
            <p:ph sz="quarter" idx="17"/>
          </p:nvPr>
        </p:nvSpPr>
        <p:spPr>
          <a:xfrm>
            <a:off x="8140700" y="5035966"/>
            <a:ext cx="35560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31" name="Content Placeholder 30">
            <a:extLst>
              <a:ext uri="{FF2B5EF4-FFF2-40B4-BE49-F238E27FC236}">
                <a16:creationId xmlns:a16="http://schemas.microsoft.com/office/drawing/2014/main" id="{29D8DD93-24AE-BB49-1813-624568B98A7D}"/>
              </a:ext>
            </a:extLst>
          </p:cNvPr>
          <p:cNvSpPr>
            <a:spLocks noGrp="1"/>
          </p:cNvSpPr>
          <p:nvPr>
            <p:ph sz="quarter" idx="18"/>
          </p:nvPr>
        </p:nvSpPr>
        <p:spPr>
          <a:xfrm>
            <a:off x="8128000" y="5497098"/>
            <a:ext cx="35433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 name="Title 1">
            <a:extLst>
              <a:ext uri="{FF2B5EF4-FFF2-40B4-BE49-F238E27FC236}">
                <a16:creationId xmlns:a16="http://schemas.microsoft.com/office/drawing/2014/main" id="{70FAB77E-3AF7-6BC7-B3AB-2276EB18153F}"/>
              </a:ext>
            </a:extLst>
          </p:cNvPr>
          <p:cNvSpPr>
            <a:spLocks noGrp="1"/>
          </p:cNvSpPr>
          <p:nvPr>
            <p:ph type="title"/>
          </p:nvPr>
        </p:nvSpPr>
        <p:spPr>
          <a:xfrm>
            <a:off x="1280160" y="1656428"/>
            <a:ext cx="5120640" cy="1325563"/>
          </a:xfrm>
        </p:spPr>
        <p:txBody>
          <a:bodyPr/>
          <a:lstStyle>
            <a:lvl1pPr>
              <a:defRPr sz="3600" b="1">
                <a:solidFill>
                  <a:schemeClr val="bg1"/>
                </a:solidFill>
              </a:defRPr>
            </a:lvl1pPr>
          </a:lstStyle>
          <a:p>
            <a:r>
              <a:rPr lang="en-US"/>
              <a:t>Click to edit Master title style</a:t>
            </a:r>
          </a:p>
        </p:txBody>
      </p:sp>
    </p:spTree>
    <p:extLst>
      <p:ext uri="{BB962C8B-B14F-4D97-AF65-F5344CB8AC3E}">
        <p14:creationId xmlns:p14="http://schemas.microsoft.com/office/powerpoint/2010/main" val="422604639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BBBE99-68E3-8938-E22D-2C339041B595}"/>
              </a:ext>
            </a:extLst>
          </p:cNvPr>
          <p:cNvSpPr>
            <a:spLocks noGrp="1"/>
          </p:cNvSpPr>
          <p:nvPr>
            <p:ph sz="quarter" idx="10"/>
          </p:nvPr>
        </p:nvSpPr>
        <p:spPr>
          <a:xfrm>
            <a:off x="0" y="0"/>
            <a:ext cx="12192000"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0" y="5207001"/>
            <a:ext cx="12192000" cy="800100"/>
          </a:xfrm>
          <a:solidFill>
            <a:schemeClr val="bg1"/>
          </a:solidFill>
          <a:ln w="225425" cmpd="thinThick">
            <a:solidFill>
              <a:schemeClr val="lt1">
                <a:hueOff val="0"/>
                <a:satOff val="0"/>
                <a:lumOff val="0"/>
              </a:schemeClr>
            </a:solidFill>
          </a:ln>
        </p:spPr>
        <p:txBody>
          <a:bodyPr>
            <a:noAutofit/>
          </a:bodyPr>
          <a:lstStyle>
            <a:lvl1pPr algn="ctr">
              <a:defRPr sz="3600">
                <a:solidFill>
                  <a:schemeClr val="tx2"/>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51249272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_Blank">
    <p:bg>
      <p:bgPr>
        <a:solidFill>
          <a:schemeClr val="bg1"/>
        </a:solid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E0444BF-5572-0C3D-63B3-513E793143AC}"/>
              </a:ext>
            </a:extLst>
          </p:cNvPr>
          <p:cNvSpPr>
            <a:spLocks noGrp="1"/>
          </p:cNvSpPr>
          <p:nvPr>
            <p:ph sz="quarter" idx="12"/>
          </p:nvPr>
        </p:nvSpPr>
        <p:spPr>
          <a:xfrm>
            <a:off x="0" y="0"/>
            <a:ext cx="6907213"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solidFill>
            <a:schemeClr val="tx2"/>
          </a:solidFill>
          <a:ln w="225425" cmpd="thinThick">
            <a:noFill/>
          </a:ln>
        </p:spPr>
        <p:txBody>
          <a:bodyPr lIns="91440" tIns="91440" rIns="91440" bIns="91440" anchor="b" anchorCtr="0">
            <a:noAutofit/>
          </a:bodyPr>
          <a:lstStyle>
            <a:lvl1pPr algn="ctr">
              <a:defRPr sz="28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682968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0F1EE-CB7A-5ACB-D650-37BBB18061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A6124CD-13B4-D98D-2F9D-B8D6571A22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DBB7F7F-135A-DB04-D15D-EB23715E3499}"/>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6BBB6985-0F29-1130-7532-1631E20AED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4E39A9-7BB5-CECB-E27A-649FB78778B9}"/>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94095411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3428998"/>
            <a:ext cx="10515600" cy="2959102"/>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841375" y="1443038"/>
            <a:ext cx="10515600" cy="1765300"/>
          </a:xfrm>
        </p:spPr>
        <p:txBody>
          <a:bodyPr/>
          <a:lstStyle/>
          <a:p>
            <a:endParaRPr lang="en-US"/>
          </a:p>
        </p:txBody>
      </p:sp>
      <p:sp>
        <p:nvSpPr>
          <p:cNvPr id="14" name="Content Placeholder 13">
            <a:extLst>
              <a:ext uri="{FF2B5EF4-FFF2-40B4-BE49-F238E27FC236}">
                <a16:creationId xmlns:a16="http://schemas.microsoft.com/office/drawing/2014/main" id="{114CE091-D3B4-30A1-E6FF-347C9354906B}"/>
              </a:ext>
            </a:extLst>
          </p:cNvPr>
          <p:cNvSpPr>
            <a:spLocks noGrp="1"/>
          </p:cNvSpPr>
          <p:nvPr>
            <p:ph sz="quarter" idx="11"/>
          </p:nvPr>
        </p:nvSpPr>
        <p:spPr>
          <a:xfrm>
            <a:off x="841375" y="1650206"/>
            <a:ext cx="1920240" cy="621792"/>
          </a:xfrm>
        </p:spPr>
        <p:txBody>
          <a:bodyPr anchor="ctr" anchorCtr="0"/>
          <a:lstStyle>
            <a:lvl1pPr marL="0" indent="0" algn="ctr">
              <a:buNone/>
              <a:defRPr sz="16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6" name="Content Placeholder 15">
            <a:extLst>
              <a:ext uri="{FF2B5EF4-FFF2-40B4-BE49-F238E27FC236}">
                <a16:creationId xmlns:a16="http://schemas.microsoft.com/office/drawing/2014/main" id="{5327ED73-F78E-2E9A-70FA-BC0DD721CF86}"/>
              </a:ext>
            </a:extLst>
          </p:cNvPr>
          <p:cNvSpPr>
            <a:spLocks noGrp="1"/>
          </p:cNvSpPr>
          <p:nvPr>
            <p:ph sz="quarter" idx="12"/>
          </p:nvPr>
        </p:nvSpPr>
        <p:spPr>
          <a:xfrm>
            <a:off x="2988628"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18" name="Content Placeholder 17">
            <a:extLst>
              <a:ext uri="{FF2B5EF4-FFF2-40B4-BE49-F238E27FC236}">
                <a16:creationId xmlns:a16="http://schemas.microsoft.com/office/drawing/2014/main" id="{0F5D68E7-A02B-4D27-CFA0-69C0E233EA09}"/>
              </a:ext>
            </a:extLst>
          </p:cNvPr>
          <p:cNvSpPr>
            <a:spLocks noGrp="1"/>
          </p:cNvSpPr>
          <p:nvPr>
            <p:ph sz="quarter" idx="13"/>
          </p:nvPr>
        </p:nvSpPr>
        <p:spPr>
          <a:xfrm>
            <a:off x="5135881"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0" name="Content Placeholder 19">
            <a:extLst>
              <a:ext uri="{FF2B5EF4-FFF2-40B4-BE49-F238E27FC236}">
                <a16:creationId xmlns:a16="http://schemas.microsoft.com/office/drawing/2014/main" id="{AB69D39F-ADF8-EEA7-AEE4-BA19BA223AB0}"/>
              </a:ext>
            </a:extLst>
          </p:cNvPr>
          <p:cNvSpPr>
            <a:spLocks noGrp="1"/>
          </p:cNvSpPr>
          <p:nvPr>
            <p:ph sz="quarter" idx="14"/>
          </p:nvPr>
        </p:nvSpPr>
        <p:spPr>
          <a:xfrm>
            <a:off x="7283134"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2" name="Content Placeholder 21">
            <a:extLst>
              <a:ext uri="{FF2B5EF4-FFF2-40B4-BE49-F238E27FC236}">
                <a16:creationId xmlns:a16="http://schemas.microsoft.com/office/drawing/2014/main" id="{C0866D46-25F3-56BF-0757-61181DD66FF7}"/>
              </a:ext>
            </a:extLst>
          </p:cNvPr>
          <p:cNvSpPr>
            <a:spLocks noGrp="1"/>
          </p:cNvSpPr>
          <p:nvPr>
            <p:ph sz="quarter" idx="15"/>
          </p:nvPr>
        </p:nvSpPr>
        <p:spPr>
          <a:xfrm>
            <a:off x="9430385"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4" name="Footer Placeholder 3">
            <a:extLst>
              <a:ext uri="{FF2B5EF4-FFF2-40B4-BE49-F238E27FC236}">
                <a16:creationId xmlns:a16="http://schemas.microsoft.com/office/drawing/2014/main" id="{5548B72D-EAB9-87EE-E18F-2CD4955A3565}"/>
              </a:ext>
            </a:extLst>
          </p:cNvPr>
          <p:cNvSpPr>
            <a:spLocks noGrp="1"/>
          </p:cNvSpPr>
          <p:nvPr>
            <p:ph type="ftr" sz="quarter" idx="16"/>
          </p:nvPr>
        </p:nvSpPr>
        <p:spPr/>
        <p:txBody>
          <a:bodyPr/>
          <a:lstStyle/>
          <a:p>
            <a:r>
              <a:rPr lang="en-US" i="1">
                <a:cs typeface="Arial"/>
              </a:rPr>
              <a:t>(Children and Family Futures, 2017)</a:t>
            </a:r>
          </a:p>
        </p:txBody>
      </p:sp>
    </p:spTree>
    <p:extLst>
      <p:ext uri="{BB962C8B-B14F-4D97-AF65-F5344CB8AC3E}">
        <p14:creationId xmlns:p14="http://schemas.microsoft.com/office/powerpoint/2010/main" val="215280224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Tree>
    <p:extLst>
      <p:ext uri="{BB962C8B-B14F-4D97-AF65-F5344CB8AC3E}">
        <p14:creationId xmlns:p14="http://schemas.microsoft.com/office/powerpoint/2010/main" val="340505395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49022970-4FC1-EE5E-5015-2A4B4F01D060}"/>
              </a:ext>
            </a:extLst>
          </p:cNvPr>
          <p:cNvSpPr>
            <a:spLocks noGrp="1"/>
          </p:cNvSpPr>
          <p:nvPr>
            <p:ph sz="quarter" idx="26"/>
          </p:nvPr>
        </p:nvSpPr>
        <p:spPr>
          <a:xfrm>
            <a:off x="1028700" y="6486525"/>
            <a:ext cx="5067300" cy="371475"/>
          </a:xfrm>
        </p:spPr>
        <p:txBody>
          <a:bodyPr/>
          <a:lstStyle>
            <a:lvl1pPr marL="0" indent="0">
              <a:buNone/>
              <a:defRPr/>
            </a:lvl1pPr>
          </a:lstStyle>
          <a:p>
            <a:pPr lvl="0"/>
            <a:endParaRPr lang="en-IN"/>
          </a:p>
        </p:txBody>
      </p:sp>
    </p:spTree>
    <p:extLst>
      <p:ext uri="{BB962C8B-B14F-4D97-AF65-F5344CB8AC3E}">
        <p14:creationId xmlns:p14="http://schemas.microsoft.com/office/powerpoint/2010/main" val="153097964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sp>
        <p:nvSpPr>
          <p:cNvPr id="12" name="Content Placeholder 11">
            <a:extLst>
              <a:ext uri="{FF2B5EF4-FFF2-40B4-BE49-F238E27FC236}">
                <a16:creationId xmlns:a16="http://schemas.microsoft.com/office/drawing/2014/main" id="{95102F26-5DA8-4400-1333-4926EE58EED1}"/>
              </a:ext>
            </a:extLst>
          </p:cNvPr>
          <p:cNvSpPr>
            <a:spLocks noGrp="1"/>
          </p:cNvSpPr>
          <p:nvPr>
            <p:ph sz="quarter" idx="11"/>
          </p:nvPr>
        </p:nvSpPr>
        <p:spPr>
          <a:xfrm>
            <a:off x="4095750" y="1352550"/>
            <a:ext cx="2647950" cy="476250"/>
          </a:xfrm>
        </p:spPr>
        <p:txBody>
          <a:bodyPr/>
          <a:lstStyle>
            <a:lvl1pPr marL="0" indent="0">
              <a:buNone/>
              <a:defRPr/>
            </a:lvl1pPr>
          </a:lstStyle>
          <a:p>
            <a:pPr lvl="0"/>
            <a:endParaRPr lang="en-IN"/>
          </a:p>
        </p:txBody>
      </p:sp>
      <p:sp>
        <p:nvSpPr>
          <p:cNvPr id="14" name="Content Placeholder 13">
            <a:extLst>
              <a:ext uri="{FF2B5EF4-FFF2-40B4-BE49-F238E27FC236}">
                <a16:creationId xmlns:a16="http://schemas.microsoft.com/office/drawing/2014/main" id="{46AB5BF6-DB88-8756-87BB-E9A79BDD6FCB}"/>
              </a:ext>
            </a:extLst>
          </p:cNvPr>
          <p:cNvSpPr>
            <a:spLocks noGrp="1"/>
          </p:cNvSpPr>
          <p:nvPr>
            <p:ph sz="quarter" idx="12"/>
          </p:nvPr>
        </p:nvSpPr>
        <p:spPr>
          <a:xfrm>
            <a:off x="952500" y="4953000"/>
            <a:ext cx="2686050" cy="552450"/>
          </a:xfrm>
        </p:spPr>
        <p:txBody>
          <a:bodyPr/>
          <a:lstStyle>
            <a:lvl1pPr marL="0" indent="0">
              <a:buNone/>
              <a:defRPr/>
            </a:lvl1pPr>
          </a:lstStyle>
          <a:p>
            <a:pPr lvl="0"/>
            <a:endParaRPr lang="en-IN"/>
          </a:p>
        </p:txBody>
      </p:sp>
      <p:sp>
        <p:nvSpPr>
          <p:cNvPr id="16" name="Content Placeholder 15">
            <a:extLst>
              <a:ext uri="{FF2B5EF4-FFF2-40B4-BE49-F238E27FC236}">
                <a16:creationId xmlns:a16="http://schemas.microsoft.com/office/drawing/2014/main" id="{00BE76E5-B950-5C5C-E91D-32FC494D7AF4}"/>
              </a:ext>
            </a:extLst>
          </p:cNvPr>
          <p:cNvSpPr>
            <a:spLocks noGrp="1"/>
          </p:cNvSpPr>
          <p:nvPr>
            <p:ph sz="quarter" idx="13"/>
          </p:nvPr>
        </p:nvSpPr>
        <p:spPr>
          <a:xfrm>
            <a:off x="952500" y="5505450"/>
            <a:ext cx="3581400" cy="476250"/>
          </a:xfrm>
        </p:spPr>
        <p:txBody>
          <a:bodyPr/>
          <a:lstStyle>
            <a:lvl1pPr marL="0" indent="0">
              <a:buNone/>
              <a:defRPr/>
            </a:lvl1pPr>
          </a:lstStyle>
          <a:p>
            <a:pPr lvl="0"/>
            <a:endParaRPr lang="en-IN"/>
          </a:p>
        </p:txBody>
      </p:sp>
      <p:sp>
        <p:nvSpPr>
          <p:cNvPr id="18" name="Content Placeholder 17">
            <a:extLst>
              <a:ext uri="{FF2B5EF4-FFF2-40B4-BE49-F238E27FC236}">
                <a16:creationId xmlns:a16="http://schemas.microsoft.com/office/drawing/2014/main" id="{F6F1FB1B-9113-0FA5-D746-68A67ACCBFA1}"/>
              </a:ext>
            </a:extLst>
          </p:cNvPr>
          <p:cNvSpPr>
            <a:spLocks noGrp="1"/>
          </p:cNvSpPr>
          <p:nvPr>
            <p:ph sz="quarter" idx="14"/>
          </p:nvPr>
        </p:nvSpPr>
        <p:spPr>
          <a:xfrm>
            <a:off x="8324850" y="4776787"/>
            <a:ext cx="3028950" cy="666750"/>
          </a:xfrm>
        </p:spPr>
        <p:txBody>
          <a:bodyPr/>
          <a:lstStyle>
            <a:lvl1pPr marL="0" indent="0">
              <a:buNone/>
              <a:defRPr/>
            </a:lvl1pPr>
          </a:lstStyle>
          <a:p>
            <a:pPr lvl="0"/>
            <a:endParaRPr lang="en-IN"/>
          </a:p>
        </p:txBody>
      </p:sp>
      <p:sp>
        <p:nvSpPr>
          <p:cNvPr id="20" name="Content Placeholder 19">
            <a:extLst>
              <a:ext uri="{FF2B5EF4-FFF2-40B4-BE49-F238E27FC236}">
                <a16:creationId xmlns:a16="http://schemas.microsoft.com/office/drawing/2014/main" id="{AEA50828-C24F-8F64-D265-7BCABD0BA134}"/>
              </a:ext>
            </a:extLst>
          </p:cNvPr>
          <p:cNvSpPr>
            <a:spLocks noGrp="1"/>
          </p:cNvSpPr>
          <p:nvPr>
            <p:ph sz="quarter" idx="15"/>
          </p:nvPr>
        </p:nvSpPr>
        <p:spPr>
          <a:xfrm>
            <a:off x="8115300" y="5505450"/>
            <a:ext cx="3714750" cy="666750"/>
          </a:xfrm>
        </p:spPr>
        <p:txBody>
          <a:bodyPr/>
          <a:lstStyle>
            <a:lvl1pPr marL="0" indent="0">
              <a:buNone/>
              <a:defRPr/>
            </a:lvl1pPr>
          </a:lstStyle>
          <a:p>
            <a:pPr lvl="0"/>
            <a:endParaRPr lang="en-IN"/>
          </a:p>
        </p:txBody>
      </p:sp>
      <p:sp>
        <p:nvSpPr>
          <p:cNvPr id="22" name="Content Placeholder 21">
            <a:extLst>
              <a:ext uri="{FF2B5EF4-FFF2-40B4-BE49-F238E27FC236}">
                <a16:creationId xmlns:a16="http://schemas.microsoft.com/office/drawing/2014/main" id="{43C0FBBC-D036-6104-67C3-8333A4DA7A3C}"/>
              </a:ext>
            </a:extLst>
          </p:cNvPr>
          <p:cNvSpPr>
            <a:spLocks noGrp="1"/>
          </p:cNvSpPr>
          <p:nvPr>
            <p:ph sz="quarter" idx="16"/>
          </p:nvPr>
        </p:nvSpPr>
        <p:spPr>
          <a:xfrm>
            <a:off x="152400" y="6172200"/>
            <a:ext cx="6076950" cy="552450"/>
          </a:xfrm>
        </p:spPr>
        <p:txBody>
          <a:bodyPr/>
          <a:lstStyle>
            <a:lvl1pPr marL="0" indent="0">
              <a:buNone/>
              <a:defRPr/>
            </a:lvl1pPr>
          </a:lstStyle>
          <a:p>
            <a:pPr lvl="0"/>
            <a:endParaRPr lang="en-IN"/>
          </a:p>
        </p:txBody>
      </p:sp>
      <p:sp>
        <p:nvSpPr>
          <p:cNvPr id="24" name="Content Placeholder 23">
            <a:extLst>
              <a:ext uri="{FF2B5EF4-FFF2-40B4-BE49-F238E27FC236}">
                <a16:creationId xmlns:a16="http://schemas.microsoft.com/office/drawing/2014/main" id="{26C92BA4-9057-F994-EF78-E6176B55C96B}"/>
              </a:ext>
            </a:extLst>
          </p:cNvPr>
          <p:cNvSpPr>
            <a:spLocks noGrp="1"/>
          </p:cNvSpPr>
          <p:nvPr>
            <p:ph sz="quarter" idx="17"/>
          </p:nvPr>
        </p:nvSpPr>
        <p:spPr>
          <a:xfrm>
            <a:off x="7410450" y="6343650"/>
            <a:ext cx="4629150" cy="365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32414060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F318AA-3388-6E59-EA62-B3827EE5E8CD}"/>
              </a:ext>
            </a:extLst>
          </p:cNvPr>
          <p:cNvSpPr/>
          <p:nvPr userDrawn="1"/>
        </p:nvSpPr>
        <p:spPr>
          <a:xfrm>
            <a:off x="630837" y="649707"/>
            <a:ext cx="10722947" cy="18689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rPr>
              <a:t>Title</a:t>
            </a:r>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838101" y="806919"/>
            <a:ext cx="10324695" cy="1554480"/>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38101" y="2887580"/>
            <a:ext cx="10515699" cy="3448630"/>
          </a:xfrm>
        </p:spPr>
        <p:txBody>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cxnSp>
        <p:nvCxnSpPr>
          <p:cNvPr id="11" name="Straight Connector 10">
            <a:extLst>
              <a:ext uri="{FF2B5EF4-FFF2-40B4-BE49-F238E27FC236}">
                <a16:creationId xmlns:a16="http://schemas.microsoft.com/office/drawing/2014/main" id="{CB932615-882F-D645-4CF4-C0AB1235066A}"/>
              </a:ext>
            </a:extLst>
          </p:cNvPr>
          <p:cNvCxnSpPr>
            <a:cxnSpLocks/>
          </p:cNvCxnSpPr>
          <p:nvPr userDrawn="1"/>
        </p:nvCxnSpPr>
        <p:spPr>
          <a:xfrm>
            <a:off x="505227" y="6486525"/>
            <a:ext cx="1051569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C62B96B6-4E32-1938-68CF-160FDD2B7AAC}"/>
              </a:ext>
            </a:extLst>
          </p:cNvPr>
          <p:cNvGrpSpPr/>
          <p:nvPr userDrawn="1"/>
        </p:nvGrpSpPr>
        <p:grpSpPr>
          <a:xfrm rot="16200000">
            <a:off x="144889" y="1352581"/>
            <a:ext cx="420625" cy="463177"/>
            <a:chOff x="208546" y="1224641"/>
            <a:chExt cx="420625" cy="145094"/>
          </a:xfrm>
        </p:grpSpPr>
        <p:cxnSp>
          <p:nvCxnSpPr>
            <p:cNvPr id="21" name="Straight Connector 20">
              <a:extLst>
                <a:ext uri="{FF2B5EF4-FFF2-40B4-BE49-F238E27FC236}">
                  <a16:creationId xmlns:a16="http://schemas.microsoft.com/office/drawing/2014/main" id="{E07ED7F8-40F3-F0C2-37DE-4B7140A40AC7}"/>
                </a:ext>
              </a:extLst>
            </p:cNvPr>
            <p:cNvCxnSpPr/>
            <p:nvPr userDrawn="1"/>
          </p:nvCxnSpPr>
          <p:spPr>
            <a:xfrm>
              <a:off x="208547" y="1224641"/>
              <a:ext cx="420624" cy="0"/>
            </a:xfrm>
            <a:prstGeom prst="line">
              <a:avLst/>
            </a:prstGeom>
            <a:ln w="2540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3FE5F2-DAE3-F844-2B7F-89BD22C0E409}"/>
                </a:ext>
              </a:extLst>
            </p:cNvPr>
            <p:cNvCxnSpPr/>
            <p:nvPr userDrawn="1"/>
          </p:nvCxnSpPr>
          <p:spPr>
            <a:xfrm>
              <a:off x="208547" y="1310049"/>
              <a:ext cx="420624"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079B55-6643-B2A5-F1CA-D586C1533123}"/>
                </a:ext>
              </a:extLst>
            </p:cNvPr>
            <p:cNvCxnSpPr/>
            <p:nvPr userDrawn="1"/>
          </p:nvCxnSpPr>
          <p:spPr>
            <a:xfrm>
              <a:off x="208546" y="1369735"/>
              <a:ext cx="420624" cy="0"/>
            </a:xfrm>
            <a:prstGeom prst="line">
              <a:avLst/>
            </a:prstGeom>
            <a:ln w="98425">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3845183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Delete m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640080" y="621792"/>
            <a:ext cx="3803904" cy="5504688"/>
          </a:xfrm>
          <a:solidFill>
            <a:schemeClr val="tx2"/>
          </a:solidFill>
        </p:spPr>
        <p:txBody>
          <a:bodyPr anchor="ctr" anchorCtr="0"/>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686639" y="621792"/>
            <a:ext cx="6667161" cy="711708"/>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716379" y="1498600"/>
            <a:ext cx="6637421" cy="4627563"/>
          </a:xfrm>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2A1CDBE1-52CE-9DC9-B6C8-B1AE1E6E33A3}"/>
              </a:ext>
            </a:extLst>
          </p:cNvPr>
          <p:cNvSpPr>
            <a:spLocks noGrp="1"/>
          </p:cNvSpPr>
          <p:nvPr>
            <p:ph type="ftr" sz="quarter" idx="15"/>
          </p:nvPr>
        </p:nvSpPr>
        <p:spPr/>
        <p:txBody>
          <a:bodyPr/>
          <a:lstStyle/>
          <a:p>
            <a:r>
              <a:rPr lang="en-US" i="1">
                <a:cs typeface="Arial"/>
              </a:rPr>
              <a:t>(Children and Family Futures, 2017)</a:t>
            </a:r>
          </a:p>
        </p:txBody>
      </p:sp>
      <p:sp>
        <p:nvSpPr>
          <p:cNvPr id="5" name="Content Placeholder 4">
            <a:extLst>
              <a:ext uri="{FF2B5EF4-FFF2-40B4-BE49-F238E27FC236}">
                <a16:creationId xmlns:a16="http://schemas.microsoft.com/office/drawing/2014/main" id="{711E17D7-3395-A055-923C-177DF32D37F1}"/>
              </a:ext>
            </a:extLst>
          </p:cNvPr>
          <p:cNvSpPr>
            <a:spLocks noGrp="1"/>
          </p:cNvSpPr>
          <p:nvPr>
            <p:ph sz="quarter" idx="16"/>
          </p:nvPr>
        </p:nvSpPr>
        <p:spPr>
          <a:xfrm>
            <a:off x="7288213" y="6235700"/>
            <a:ext cx="4065587" cy="234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62228076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i="1">
                <a:solidFill>
                  <a:schemeClr val="bg1"/>
                </a:solidFill>
                <a:cs typeface="Arial"/>
              </a:rPr>
              <a:t>Footer</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2C7119A5-13E3-EB1B-3011-1BCE6A6EF58F}"/>
              </a:ext>
            </a:extLst>
          </p:cNvPr>
          <p:cNvSpPr>
            <a:spLocks noGrp="1"/>
          </p:cNvSpPr>
          <p:nvPr>
            <p:ph type="ftr" sz="quarter" idx="21"/>
          </p:nvPr>
        </p:nvSpPr>
        <p:spPr/>
        <p:txBody>
          <a:bodyPr/>
          <a:lstStyle/>
          <a:p>
            <a:r>
              <a:rPr lang="en-US" i="1">
                <a:cs typeface="Arial"/>
              </a:rPr>
              <a:t>(Children and Family Futures, 2017)</a:t>
            </a:r>
          </a:p>
        </p:txBody>
      </p:sp>
    </p:spTree>
    <p:extLst>
      <p:ext uri="{BB962C8B-B14F-4D97-AF65-F5344CB8AC3E}">
        <p14:creationId xmlns:p14="http://schemas.microsoft.com/office/powerpoint/2010/main" val="143246189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3_Section Header">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13FBC71-BCFE-60F6-B82C-16FC86AF0EA7}"/>
              </a:ext>
            </a:extLst>
          </p:cNvPr>
          <p:cNvSpPr>
            <a:spLocks noGrp="1"/>
          </p:cNvSpPr>
          <p:nvPr>
            <p:ph sz="quarter" idx="21"/>
          </p:nvPr>
        </p:nvSpPr>
        <p:spPr>
          <a:xfrm>
            <a:off x="4100513" y="1498600"/>
            <a:ext cx="7843837" cy="5208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3" name="Footer Placeholder 2">
            <a:extLst>
              <a:ext uri="{FF2B5EF4-FFF2-40B4-BE49-F238E27FC236}">
                <a16:creationId xmlns:a16="http://schemas.microsoft.com/office/drawing/2014/main" id="{08756D85-E45E-8902-6ABC-73B4DF1C0EA9}"/>
              </a:ext>
            </a:extLst>
          </p:cNvPr>
          <p:cNvSpPr>
            <a:spLocks noGrp="1"/>
          </p:cNvSpPr>
          <p:nvPr>
            <p:ph type="ftr" sz="quarter" idx="22"/>
          </p:nvPr>
        </p:nvSpPr>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20D270E3-A2B3-5878-0C93-1FF4B43D0577}"/>
              </a:ext>
            </a:extLst>
          </p:cNvPr>
          <p:cNvSpPr>
            <a:spLocks noGrp="1"/>
          </p:cNvSpPr>
          <p:nvPr>
            <p:ph sz="quarter" idx="23"/>
          </p:nvPr>
        </p:nvSpPr>
        <p:spPr>
          <a:xfrm>
            <a:off x="361950" y="6250782"/>
            <a:ext cx="5314950" cy="352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818568243"/>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34999" y="631767"/>
            <a:ext cx="11056257"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1152144"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5674361" y="1167105"/>
            <a:ext cx="5463539" cy="4681728"/>
          </a:xfrm>
          <a:solidFill>
            <a:schemeClr val="bg1"/>
          </a:solidFill>
        </p:spPr>
        <p:txBody>
          <a:bodyPr anchor="ctr" anchorCtr="0">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Equal 7">
            <a:extLst>
              <a:ext uri="{FF2B5EF4-FFF2-40B4-BE49-F238E27FC236}">
                <a16:creationId xmlns:a16="http://schemas.microsoft.com/office/drawing/2014/main" id="{9E96BC8C-109D-A2A5-39EF-094B783C2B74}"/>
              </a:ext>
            </a:extLst>
          </p:cNvPr>
          <p:cNvSpPr/>
          <p:nvPr userDrawn="1"/>
        </p:nvSpPr>
        <p:spPr>
          <a:xfrm rot="16200000">
            <a:off x="-1464999" y="2995471"/>
            <a:ext cx="3530600" cy="1024998"/>
          </a:xfrm>
          <a:prstGeom prst="mathEqual">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Footer Placeholder 3">
            <a:extLst>
              <a:ext uri="{FF2B5EF4-FFF2-40B4-BE49-F238E27FC236}">
                <a16:creationId xmlns:a16="http://schemas.microsoft.com/office/drawing/2014/main" id="{66BFC62B-C15F-EBBF-B369-E7B7B5394CAA}"/>
              </a:ext>
            </a:extLst>
          </p:cNvPr>
          <p:cNvSpPr>
            <a:spLocks noGrp="1"/>
          </p:cNvSpPr>
          <p:nvPr>
            <p:ph type="ftr" sz="quarter" idx="15"/>
          </p:nvPr>
        </p:nvSpPr>
        <p:spPr>
          <a:xfrm>
            <a:off x="6348730" y="6486525"/>
            <a:ext cx="4114800" cy="365125"/>
          </a:xfrm>
        </p:spPr>
        <p:txBody>
          <a:bodyPr/>
          <a:lstStyle/>
          <a:p>
            <a:r>
              <a:rPr lang="en-US" i="1">
                <a:cs typeface="Arial"/>
              </a:rPr>
              <a:t>(Children and Family Futures, 2017)</a:t>
            </a:r>
          </a:p>
        </p:txBody>
      </p:sp>
    </p:spTree>
    <p:extLst>
      <p:ext uri="{BB962C8B-B14F-4D97-AF65-F5344CB8AC3E}">
        <p14:creationId xmlns:p14="http://schemas.microsoft.com/office/powerpoint/2010/main" val="248849600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4331368" y="631767"/>
            <a:ext cx="7359888"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5" name="Content Placeholder 4">
            <a:extLst>
              <a:ext uri="{FF2B5EF4-FFF2-40B4-BE49-F238E27FC236}">
                <a16:creationId xmlns:a16="http://schemas.microsoft.com/office/drawing/2014/main" id="{C5316535-535B-8F7D-68B9-A12D4B45ED2B}"/>
              </a:ext>
            </a:extLst>
          </p:cNvPr>
          <p:cNvSpPr>
            <a:spLocks noGrp="1"/>
          </p:cNvSpPr>
          <p:nvPr>
            <p:ph sz="quarter" idx="15"/>
          </p:nvPr>
        </p:nvSpPr>
        <p:spPr>
          <a:xfrm>
            <a:off x="4828674" y="1166812"/>
            <a:ext cx="6311258"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6CA6E69E-FABD-D049-B546-1F90076A27B4}"/>
              </a:ext>
            </a:extLst>
          </p:cNvPr>
          <p:cNvSpPr>
            <a:spLocks noGrp="1"/>
          </p:cNvSpPr>
          <p:nvPr>
            <p:ph sz="quarter" idx="16"/>
          </p:nvPr>
        </p:nvSpPr>
        <p:spPr>
          <a:xfrm>
            <a:off x="4828674" y="3608553"/>
            <a:ext cx="6311258"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BC535219-425D-9C30-7029-FA94ED0791F6}"/>
              </a:ext>
            </a:extLst>
          </p:cNvPr>
          <p:cNvSpPr>
            <a:spLocks noGrp="1"/>
          </p:cNvSpPr>
          <p:nvPr>
            <p:ph type="ftr" sz="quarter" idx="17"/>
          </p:nvPr>
        </p:nvSpPr>
        <p:spPr>
          <a:xfrm>
            <a:off x="6397752" y="6486525"/>
            <a:ext cx="4114800" cy="365125"/>
          </a:xfrm>
        </p:spPr>
        <p:txBody>
          <a:bodyPr/>
          <a:lstStyle/>
          <a:p>
            <a:r>
              <a:rPr lang="en-US" i="1">
                <a:cs typeface="Arial"/>
              </a:rPr>
              <a:t>(Children and Family Futures, 2017)</a:t>
            </a:r>
          </a:p>
        </p:txBody>
      </p:sp>
    </p:spTree>
    <p:extLst>
      <p:ext uri="{BB962C8B-B14F-4D97-AF65-F5344CB8AC3E}">
        <p14:creationId xmlns:p14="http://schemas.microsoft.com/office/powerpoint/2010/main" val="397043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B46BC-AD75-D861-27C0-57A99273A7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B86936A-D1D0-676D-3285-ED35F2B82B2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100415-364A-0A9B-BE93-DEDF76A5BD38}"/>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62AFF403-8AA8-B298-37C1-9D11F95E4E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79CE43-7D81-90A2-65B2-52A981D3369A}"/>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10035870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1523999" y="5513832"/>
            <a:ext cx="9144000" cy="649224"/>
          </a:xfrm>
          <a:solidFill>
            <a:schemeClr val="bg1"/>
          </a:solidFill>
        </p:spPr>
        <p:txBody>
          <a:bodyPr anchor="ctr" anchorCtr="0">
            <a:normAutofit/>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1800">
                <a:latin typeface="Arial" panose="020B0604020202020204" pitchFamily="34" charset="0"/>
                <a:cs typeface="Arial" panose="020B0604020202020204" pitchFamily="34" charset="0"/>
              </a:defRPr>
            </a:lvl2pPr>
            <a:lvl3pPr marL="914400" indent="0" algn="ctr">
              <a:buNone/>
              <a:defRPr sz="1800">
                <a:latin typeface="Arial" panose="020B0604020202020204" pitchFamily="34" charset="0"/>
                <a:cs typeface="Arial" panose="020B0604020202020204" pitchFamily="34" charset="0"/>
              </a:defRPr>
            </a:lvl3pPr>
            <a:lvl4pPr marL="1371600" indent="0" algn="ctr">
              <a:buNone/>
              <a:defRPr sz="1800">
                <a:latin typeface="Arial" panose="020B0604020202020204" pitchFamily="34" charset="0"/>
                <a:cs typeface="Arial" panose="020B0604020202020204" pitchFamily="34" charset="0"/>
              </a:defRPr>
            </a:lvl4pPr>
            <a:lvl5pPr marL="1828800" indent="0" algn="ctr">
              <a:buNone/>
              <a:defRPr sz="1800">
                <a:latin typeface="Arial" panose="020B0604020202020204" pitchFamily="34" charset="0"/>
                <a:cs typeface="Arial" panose="020B0604020202020204" pitchFamily="34" charset="0"/>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232945388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B761F770-94E3-B197-3275-EECCD044ED0C}"/>
              </a:ext>
            </a:extLst>
          </p:cNvPr>
          <p:cNvSpPr>
            <a:spLocks noGrp="1"/>
          </p:cNvSpPr>
          <p:nvPr>
            <p:ph sz="quarter" idx="16"/>
          </p:nvPr>
        </p:nvSpPr>
        <p:spPr>
          <a:xfrm>
            <a:off x="1524000" y="5513388"/>
            <a:ext cx="9144000" cy="649287"/>
          </a:xfrm>
        </p:spPr>
        <p:txBody>
          <a:bodyPr/>
          <a:lstStyle>
            <a:lvl1pPr marL="0" indent="0" algn="ctr">
              <a:buNone/>
              <a:defRPr sz="2400"/>
            </a:lvl1pPr>
            <a:lvl2pPr marL="457200" indent="0" algn="ctr">
              <a:buNone/>
              <a:defRPr sz="2400"/>
            </a:lvl2pPr>
            <a:lvl3pPr marL="914400" indent="0" algn="ctr">
              <a:buNone/>
              <a:defRPr sz="2400"/>
            </a:lvl3pPr>
            <a:lvl4pPr marL="1371600" indent="0" algn="ctr">
              <a:buNone/>
              <a:defRPr sz="2400"/>
            </a:lvl4pPr>
            <a:lvl5pPr marL="1828800" indent="0" algn="ctr">
              <a:buNone/>
              <a:defRPr sz="2400"/>
            </a:lvl5pPr>
          </a:lstStyle>
          <a:p>
            <a:pPr lvl="0"/>
            <a:r>
              <a:rPr lang="en-US"/>
              <a:t>Click to edit Master text styles</a:t>
            </a:r>
          </a:p>
        </p:txBody>
      </p:sp>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
        <p:nvSpPr>
          <p:cNvPr id="4" name="Content Placeholder 3">
            <a:extLst>
              <a:ext uri="{FF2B5EF4-FFF2-40B4-BE49-F238E27FC236}">
                <a16:creationId xmlns:a16="http://schemas.microsoft.com/office/drawing/2014/main" id="{4181FCB4-29D5-EC1F-A38B-CE7A386494B3}"/>
              </a:ext>
            </a:extLst>
          </p:cNvPr>
          <p:cNvSpPr>
            <a:spLocks noGrp="1"/>
          </p:cNvSpPr>
          <p:nvPr>
            <p:ph sz="quarter" idx="15"/>
          </p:nvPr>
        </p:nvSpPr>
        <p:spPr>
          <a:xfrm>
            <a:off x="838200" y="3946525"/>
            <a:ext cx="10515600" cy="1187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Click to edit Master text styles</a:t>
            </a:r>
          </a:p>
        </p:txBody>
      </p:sp>
    </p:spTree>
    <p:extLst>
      <p:ext uri="{BB962C8B-B14F-4D97-AF65-F5344CB8AC3E}">
        <p14:creationId xmlns:p14="http://schemas.microsoft.com/office/powerpoint/2010/main" val="186954745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2438399" y="0"/>
            <a:ext cx="7315200" cy="6112039"/>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1129072"/>
            <a:ext cx="10972800" cy="3827933"/>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2438399" y="6388100"/>
            <a:ext cx="73152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00D5C5EC-B752-89D0-85A6-1C7AA246E378}"/>
              </a:ext>
            </a:extLst>
          </p:cNvPr>
          <p:cNvSpPr>
            <a:spLocks noGrp="1"/>
          </p:cNvSpPr>
          <p:nvPr>
            <p:ph type="title"/>
          </p:nvPr>
        </p:nvSpPr>
        <p:spPr>
          <a:xfrm>
            <a:off x="1523999" y="1767450"/>
            <a:ext cx="9144000" cy="2551176"/>
          </a:xfrm>
          <a:noFill/>
          <a:ln w="12700">
            <a:noFill/>
          </a:ln>
        </p:spPr>
        <p:txBody>
          <a:bodyPr>
            <a:noAutofit/>
          </a:bodyPr>
          <a:lstStyle>
            <a:lvl1pPr algn="ctr">
              <a:defRPr sz="4000" b="1">
                <a:solidFill>
                  <a:schemeClr val="tx2"/>
                </a:solidFill>
              </a:defRPr>
            </a:lvl1pPr>
          </a:lstStyle>
          <a:p>
            <a:r>
              <a:rPr lang="en-US"/>
              <a:t>Click to edit Master title style</a:t>
            </a:r>
          </a:p>
        </p:txBody>
      </p:sp>
    </p:spTree>
    <p:extLst>
      <p:ext uri="{BB962C8B-B14F-4D97-AF65-F5344CB8AC3E}">
        <p14:creationId xmlns:p14="http://schemas.microsoft.com/office/powerpoint/2010/main" val="247921630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0CA0B-30B8-DA01-7DE9-76AF89A3199B}"/>
              </a:ext>
            </a:extLst>
          </p:cNvPr>
          <p:cNvSpPr>
            <a:spLocks noGrp="1"/>
          </p:cNvSpPr>
          <p:nvPr>
            <p:ph type="title"/>
          </p:nvPr>
        </p:nvSpPr>
        <p:spPr>
          <a:xfrm>
            <a:off x="457200" y="2167128"/>
            <a:ext cx="3414711" cy="2897246"/>
          </a:xfrm>
        </p:spPr>
        <p:txBody>
          <a:bodyPr anchor="ctr" anchorCtr="0">
            <a:noAutofit/>
          </a:bodyPr>
          <a:lstStyle>
            <a:lvl1pPr>
              <a:defRPr sz="4000">
                <a:solidFill>
                  <a:schemeClr val="bg1"/>
                </a:solidFill>
              </a:defRPr>
            </a:lvl1pPr>
          </a:lstStyle>
          <a:p>
            <a:r>
              <a:rPr lang="en-US"/>
              <a:t>Click to edit Master title style</a:t>
            </a:r>
          </a:p>
        </p:txBody>
      </p:sp>
      <p:sp>
        <p:nvSpPr>
          <p:cNvPr id="10" name="Content Placeholder 9">
            <a:extLst>
              <a:ext uri="{FF2B5EF4-FFF2-40B4-BE49-F238E27FC236}">
                <a16:creationId xmlns:a16="http://schemas.microsoft.com/office/drawing/2014/main" id="{E1FB299B-EB30-41E0-F43E-18298F56C003}"/>
              </a:ext>
            </a:extLst>
          </p:cNvPr>
          <p:cNvSpPr>
            <a:spLocks noGrp="1"/>
          </p:cNvSpPr>
          <p:nvPr>
            <p:ph sz="quarter" idx="10"/>
          </p:nvPr>
        </p:nvSpPr>
        <p:spPr>
          <a:xfrm>
            <a:off x="3971924" y="784620"/>
            <a:ext cx="7229475" cy="17671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EEF9B6CE-0241-F5BB-1318-4F4713A1EB91}"/>
              </a:ext>
            </a:extLst>
          </p:cNvPr>
          <p:cNvSpPr>
            <a:spLocks noGrp="1"/>
          </p:cNvSpPr>
          <p:nvPr>
            <p:ph sz="quarter" idx="11"/>
          </p:nvPr>
        </p:nvSpPr>
        <p:spPr>
          <a:xfrm>
            <a:off x="3871913" y="2858479"/>
            <a:ext cx="7419975" cy="14493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990BF829-F531-42F1-0AEF-66F8F2B5BC93}"/>
              </a:ext>
            </a:extLst>
          </p:cNvPr>
          <p:cNvSpPr>
            <a:spLocks noGrp="1"/>
          </p:cNvSpPr>
          <p:nvPr>
            <p:ph sz="quarter" idx="12"/>
          </p:nvPr>
        </p:nvSpPr>
        <p:spPr>
          <a:xfrm>
            <a:off x="3971925" y="4702867"/>
            <a:ext cx="6426200" cy="10048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2107760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9C2FAF-530E-989C-62A7-E576E1784C9E}"/>
              </a:ext>
            </a:extLst>
          </p:cNvPr>
          <p:cNvSpPr/>
          <p:nvPr userDrawn="1"/>
        </p:nvSpPr>
        <p:spPr>
          <a:xfrm>
            <a:off x="360516" y="5775767"/>
            <a:ext cx="11831484" cy="71075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F7007F8-8D1C-4D42-0128-BC99926B1045}"/>
              </a:ext>
            </a:extLst>
          </p:cNvPr>
          <p:cNvSpPr/>
          <p:nvPr userDrawn="1"/>
        </p:nvSpPr>
        <p:spPr>
          <a:xfrm>
            <a:off x="5618747" y="371475"/>
            <a:ext cx="6348664" cy="5917030"/>
          </a:xfrm>
          <a:prstGeom prst="rect">
            <a:avLst/>
          </a:prstGeom>
          <a:solidFill>
            <a:schemeClr val="bg1"/>
          </a:solidFill>
          <a:ln>
            <a:noFill/>
          </a:ln>
          <a:effectLst>
            <a:outerShdw blurRad="258956"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B7D18DC-7915-EDFC-E2A4-EFBA9419806A}"/>
              </a:ext>
            </a:extLst>
          </p:cNvPr>
          <p:cNvSpPr>
            <a:spLocks noGrp="1"/>
          </p:cNvSpPr>
          <p:nvPr>
            <p:ph type="title"/>
          </p:nvPr>
        </p:nvSpPr>
        <p:spPr>
          <a:xfrm>
            <a:off x="661737" y="675023"/>
            <a:ext cx="4103126" cy="1185862"/>
          </a:xfrm>
        </p:spPr>
        <p:txBody>
          <a:bodyPr anchor="b" anchorCtr="0"/>
          <a:lstStyle>
            <a:lvl1pPr>
              <a:defRPr sz="3200"/>
            </a:lvl1pPr>
          </a:lstStyle>
          <a:p>
            <a:r>
              <a:rPr lang="en-US"/>
              <a:t>Click to edit Master title style</a:t>
            </a:r>
          </a:p>
        </p:txBody>
      </p:sp>
      <p:sp>
        <p:nvSpPr>
          <p:cNvPr id="3" name="Footer Placeholder 2">
            <a:extLst>
              <a:ext uri="{FF2B5EF4-FFF2-40B4-BE49-F238E27FC236}">
                <a16:creationId xmlns:a16="http://schemas.microsoft.com/office/drawing/2014/main" id="{395DC2BD-D838-A1B8-FCCD-D4C1E07E650B}"/>
              </a:ext>
            </a:extLst>
          </p:cNvPr>
          <p:cNvSpPr>
            <a:spLocks noGrp="1"/>
          </p:cNvSpPr>
          <p:nvPr>
            <p:ph type="ftr" sz="quarter" idx="10"/>
          </p:nvPr>
        </p:nvSpPr>
        <p:spPr/>
        <p:txBody>
          <a:bodyPr/>
          <a:lstStyle/>
          <a:p>
            <a:r>
              <a:rPr lang="en-US" i="1">
                <a:cs typeface="Arial"/>
              </a:rPr>
              <a:t>(Children and Family Futures, 2017)</a:t>
            </a:r>
          </a:p>
        </p:txBody>
      </p:sp>
      <p:sp>
        <p:nvSpPr>
          <p:cNvPr id="6" name="Rectangle 5">
            <a:extLst>
              <a:ext uri="{FF2B5EF4-FFF2-40B4-BE49-F238E27FC236}">
                <a16:creationId xmlns:a16="http://schemas.microsoft.com/office/drawing/2014/main" id="{AF1CF7E8-DAB3-6F96-2EF1-4C4F42511F9E}"/>
              </a:ext>
            </a:extLst>
          </p:cNvPr>
          <p:cNvSpPr/>
          <p:nvPr userDrawn="1"/>
        </p:nvSpPr>
        <p:spPr>
          <a:xfrm>
            <a:off x="76936" y="5775767"/>
            <a:ext cx="142983" cy="71075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8">
            <a:extLst>
              <a:ext uri="{FF2B5EF4-FFF2-40B4-BE49-F238E27FC236}">
                <a16:creationId xmlns:a16="http://schemas.microsoft.com/office/drawing/2014/main" id="{BBA96D8A-044E-302F-A051-A355641A36AB}"/>
              </a:ext>
            </a:extLst>
          </p:cNvPr>
          <p:cNvSpPr>
            <a:spLocks noGrp="1"/>
          </p:cNvSpPr>
          <p:nvPr>
            <p:ph sz="quarter" idx="11"/>
          </p:nvPr>
        </p:nvSpPr>
        <p:spPr>
          <a:xfrm>
            <a:off x="5937585" y="675022"/>
            <a:ext cx="5710988" cy="5309936"/>
          </a:xfrm>
          <a:solidFill>
            <a:schemeClr val="bg1"/>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CE420BEA-4E01-9C75-0A24-98E3D93DD8CE}"/>
              </a:ext>
            </a:extLst>
          </p:cNvPr>
          <p:cNvCxnSpPr/>
          <p:nvPr userDrawn="1"/>
        </p:nvCxnSpPr>
        <p:spPr>
          <a:xfrm>
            <a:off x="661737" y="1973179"/>
            <a:ext cx="4102768"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Content Placeholder 13">
            <a:extLst>
              <a:ext uri="{FF2B5EF4-FFF2-40B4-BE49-F238E27FC236}">
                <a16:creationId xmlns:a16="http://schemas.microsoft.com/office/drawing/2014/main" id="{FFB3613B-1B36-F832-B0F1-1334530EEA46}"/>
              </a:ext>
            </a:extLst>
          </p:cNvPr>
          <p:cNvSpPr>
            <a:spLocks noGrp="1"/>
          </p:cNvSpPr>
          <p:nvPr>
            <p:ph sz="quarter" idx="12"/>
          </p:nvPr>
        </p:nvSpPr>
        <p:spPr>
          <a:xfrm>
            <a:off x="661987" y="2197100"/>
            <a:ext cx="4102517" cy="3160713"/>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3826471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15D30B-B841-F62C-9DD6-FA75064ECD0B}"/>
              </a:ext>
            </a:extLst>
          </p:cNvPr>
          <p:cNvSpPr/>
          <p:nvPr userDrawn="1"/>
        </p:nvSpPr>
        <p:spPr>
          <a:xfrm>
            <a:off x="224589" y="240632"/>
            <a:ext cx="11710738" cy="6384757"/>
          </a:xfrm>
          <a:prstGeom prst="rect">
            <a:avLst/>
          </a:prstGeom>
          <a:noFill/>
          <a:ln w="5080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r>
              <a:rPr lang="en-US"/>
              <a:t>(Children and Family Futures, 2017)</a:t>
            </a:r>
          </a:p>
        </p:txBody>
      </p:sp>
      <p:sp>
        <p:nvSpPr>
          <p:cNvPr id="2" name="Title 1">
            <a:extLst>
              <a:ext uri="{FF2B5EF4-FFF2-40B4-BE49-F238E27FC236}">
                <a16:creationId xmlns:a16="http://schemas.microsoft.com/office/drawing/2014/main" id="{A83FDC3F-76AF-AF01-E0AE-7D4E74D6CBE2}"/>
              </a:ext>
            </a:extLst>
          </p:cNvPr>
          <p:cNvSpPr>
            <a:spLocks noGrp="1"/>
          </p:cNvSpPr>
          <p:nvPr>
            <p:ph type="title"/>
          </p:nvPr>
        </p:nvSpPr>
        <p:spPr>
          <a:xfrm>
            <a:off x="838200" y="2579922"/>
            <a:ext cx="10515600" cy="1325563"/>
          </a:xfrm>
        </p:spPr>
        <p:txBody>
          <a:bodyPr/>
          <a:lstStyle>
            <a:lvl1pPr algn="ctr">
              <a:defRPr sz="4400" b="1">
                <a:solidFill>
                  <a:schemeClr val="tx2"/>
                </a:solidFill>
              </a:defRPr>
            </a:lvl1pPr>
          </a:lstStyle>
          <a:p>
            <a:r>
              <a:rPr lang="en-US"/>
              <a:t>Click to edit Master title style</a:t>
            </a:r>
          </a:p>
        </p:txBody>
      </p:sp>
      <p:sp>
        <p:nvSpPr>
          <p:cNvPr id="7" name="Content Placeholder 6">
            <a:extLst>
              <a:ext uri="{FF2B5EF4-FFF2-40B4-BE49-F238E27FC236}">
                <a16:creationId xmlns:a16="http://schemas.microsoft.com/office/drawing/2014/main" id="{39182943-5D7D-FD5F-8F9E-8198E50377C0}"/>
              </a:ext>
            </a:extLst>
          </p:cNvPr>
          <p:cNvSpPr>
            <a:spLocks noGrp="1"/>
          </p:cNvSpPr>
          <p:nvPr>
            <p:ph sz="quarter" idx="12"/>
          </p:nvPr>
        </p:nvSpPr>
        <p:spPr>
          <a:xfrm>
            <a:off x="3614738" y="914400"/>
            <a:ext cx="2063750" cy="1466850"/>
          </a:xfrm>
        </p:spPr>
        <p:txBody>
          <a:bodyPr/>
          <a:lstStyle/>
          <a:p>
            <a:pPr lvl="0"/>
            <a:r>
              <a:rPr lang="en-US"/>
              <a:t>Click to edit Master text styles</a:t>
            </a:r>
          </a:p>
        </p:txBody>
      </p:sp>
      <p:sp>
        <p:nvSpPr>
          <p:cNvPr id="9" name="Content Placeholder 8">
            <a:extLst>
              <a:ext uri="{FF2B5EF4-FFF2-40B4-BE49-F238E27FC236}">
                <a16:creationId xmlns:a16="http://schemas.microsoft.com/office/drawing/2014/main" id="{F5791758-0685-20CD-C0FD-13FEF29FB17F}"/>
              </a:ext>
            </a:extLst>
          </p:cNvPr>
          <p:cNvSpPr>
            <a:spLocks noGrp="1"/>
          </p:cNvSpPr>
          <p:nvPr>
            <p:ph sz="quarter" idx="13"/>
          </p:nvPr>
        </p:nvSpPr>
        <p:spPr>
          <a:xfrm>
            <a:off x="7421563" y="957263"/>
            <a:ext cx="2211387" cy="1466850"/>
          </a:xfrm>
        </p:spPr>
        <p:txBody>
          <a:bodyPr/>
          <a:lstStyle/>
          <a:p>
            <a:pPr lvl="0"/>
            <a:r>
              <a:rPr lang="en-US"/>
              <a:t>Click to edit Master text styles</a:t>
            </a:r>
          </a:p>
        </p:txBody>
      </p:sp>
      <p:sp>
        <p:nvSpPr>
          <p:cNvPr id="11" name="Content Placeholder 10">
            <a:extLst>
              <a:ext uri="{FF2B5EF4-FFF2-40B4-BE49-F238E27FC236}">
                <a16:creationId xmlns:a16="http://schemas.microsoft.com/office/drawing/2014/main" id="{F3BD33F7-FE6B-2279-E746-85FCEBEBF490}"/>
              </a:ext>
            </a:extLst>
          </p:cNvPr>
          <p:cNvSpPr>
            <a:spLocks noGrp="1"/>
          </p:cNvSpPr>
          <p:nvPr>
            <p:ph sz="quarter" idx="14"/>
          </p:nvPr>
        </p:nvSpPr>
        <p:spPr>
          <a:xfrm>
            <a:off x="2403475" y="4316413"/>
            <a:ext cx="2636838" cy="1914525"/>
          </a:xfrm>
        </p:spPr>
        <p:txBody>
          <a:bodyPr/>
          <a:lstStyle/>
          <a:p>
            <a:pPr lvl="0"/>
            <a:r>
              <a:rPr lang="en-US"/>
              <a:t>Click to edit Master text styles</a:t>
            </a:r>
          </a:p>
        </p:txBody>
      </p:sp>
      <p:sp>
        <p:nvSpPr>
          <p:cNvPr id="13" name="Content Placeholder 12">
            <a:extLst>
              <a:ext uri="{FF2B5EF4-FFF2-40B4-BE49-F238E27FC236}">
                <a16:creationId xmlns:a16="http://schemas.microsoft.com/office/drawing/2014/main" id="{3EBA1E50-9D50-98D4-45D9-4BB421A70B37}"/>
              </a:ext>
            </a:extLst>
          </p:cNvPr>
          <p:cNvSpPr>
            <a:spLocks noGrp="1"/>
          </p:cNvSpPr>
          <p:nvPr>
            <p:ph sz="quarter" idx="15"/>
          </p:nvPr>
        </p:nvSpPr>
        <p:spPr>
          <a:xfrm>
            <a:off x="5848350" y="4252913"/>
            <a:ext cx="2573338" cy="1935162"/>
          </a:xfrm>
        </p:spPr>
        <p:txBody>
          <a:bodyPr/>
          <a:lstStyle/>
          <a:p>
            <a:pPr lvl="0"/>
            <a:r>
              <a:rPr lang="en-US"/>
              <a:t>Click to edit Master text styles</a:t>
            </a:r>
          </a:p>
        </p:txBody>
      </p:sp>
      <p:sp>
        <p:nvSpPr>
          <p:cNvPr id="15" name="Content Placeholder 14">
            <a:extLst>
              <a:ext uri="{FF2B5EF4-FFF2-40B4-BE49-F238E27FC236}">
                <a16:creationId xmlns:a16="http://schemas.microsoft.com/office/drawing/2014/main" id="{F25856CC-3618-5A13-6DC9-6562A5B410BF}"/>
              </a:ext>
            </a:extLst>
          </p:cNvPr>
          <p:cNvSpPr>
            <a:spLocks noGrp="1"/>
          </p:cNvSpPr>
          <p:nvPr>
            <p:ph sz="quarter" idx="16"/>
          </p:nvPr>
        </p:nvSpPr>
        <p:spPr>
          <a:xfrm>
            <a:off x="9207500" y="4316413"/>
            <a:ext cx="2297113" cy="1914525"/>
          </a:xfrm>
        </p:spPr>
        <p:txBody>
          <a:bodyPr/>
          <a:lstStyle/>
          <a:p>
            <a:pPr lvl="0"/>
            <a:r>
              <a:rPr lang="en-US"/>
              <a:t>Click to edit Master text styles</a:t>
            </a:r>
          </a:p>
        </p:txBody>
      </p:sp>
      <p:sp>
        <p:nvSpPr>
          <p:cNvPr id="6" name="Content Placeholder 5">
            <a:extLst>
              <a:ext uri="{FF2B5EF4-FFF2-40B4-BE49-F238E27FC236}">
                <a16:creationId xmlns:a16="http://schemas.microsoft.com/office/drawing/2014/main" id="{739262D0-1446-1A96-76BB-FECF1238584E}"/>
              </a:ext>
            </a:extLst>
          </p:cNvPr>
          <p:cNvSpPr>
            <a:spLocks noGrp="1"/>
          </p:cNvSpPr>
          <p:nvPr>
            <p:ph sz="quarter" idx="17"/>
          </p:nvPr>
        </p:nvSpPr>
        <p:spPr>
          <a:xfrm>
            <a:off x="3773488" y="6486525"/>
            <a:ext cx="3106737" cy="371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27516258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a:t>(Children and Family Futures, 2017)</a:t>
            </a:r>
          </a:p>
        </p:txBody>
      </p:sp>
    </p:spTree>
    <p:extLst>
      <p:ext uri="{BB962C8B-B14F-4D97-AF65-F5344CB8AC3E}">
        <p14:creationId xmlns:p14="http://schemas.microsoft.com/office/powerpoint/2010/main" val="420659779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1012825"/>
            <a:ext cx="10515600" cy="1325563"/>
          </a:xfrm>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(Children and Family Futures, 2017)</a:t>
            </a:r>
          </a:p>
        </p:txBody>
      </p:sp>
      <p:sp>
        <p:nvSpPr>
          <p:cNvPr id="5" name="Slide Number Placeholder 4"/>
          <p:cNvSpPr>
            <a:spLocks noGrp="1"/>
          </p:cNvSpPr>
          <p:nvPr>
            <p:ph type="sldNum" sz="quarter" idx="12"/>
          </p:nvPr>
        </p:nvSpPr>
        <p:spPr/>
        <p:txBody>
          <a:bodyPr/>
          <a:lstStyle/>
          <a:p>
            <a:fld id="{4E8CF1C3-ED9C-43BC-AE66-05D201D6636B}" type="slidenum">
              <a:rPr lang="en-US" smtClean="0"/>
              <a:t>‹#›</a:t>
            </a:fld>
            <a:endParaRPr lang="en-US"/>
          </a:p>
        </p:txBody>
      </p:sp>
      <p:sp>
        <p:nvSpPr>
          <p:cNvPr id="7" name="Content Placeholder 6">
            <a:extLst>
              <a:ext uri="{FF2B5EF4-FFF2-40B4-BE49-F238E27FC236}">
                <a16:creationId xmlns:a16="http://schemas.microsoft.com/office/drawing/2014/main" id="{58AA546A-F091-7B1B-5608-24FB22D9A1BA}"/>
              </a:ext>
            </a:extLst>
          </p:cNvPr>
          <p:cNvSpPr>
            <a:spLocks noGrp="1"/>
          </p:cNvSpPr>
          <p:nvPr>
            <p:ph sz="quarter" idx="13"/>
          </p:nvPr>
        </p:nvSpPr>
        <p:spPr>
          <a:xfrm>
            <a:off x="438150" y="6267450"/>
            <a:ext cx="5162550" cy="365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9" name="Content Placeholder 8">
            <a:extLst>
              <a:ext uri="{FF2B5EF4-FFF2-40B4-BE49-F238E27FC236}">
                <a16:creationId xmlns:a16="http://schemas.microsoft.com/office/drawing/2014/main" id="{EDFE70BA-AFA1-2388-AED4-F0E323ACB8A4}"/>
              </a:ext>
            </a:extLst>
          </p:cNvPr>
          <p:cNvSpPr>
            <a:spLocks noGrp="1"/>
          </p:cNvSpPr>
          <p:nvPr>
            <p:ph sz="quarter" idx="14"/>
          </p:nvPr>
        </p:nvSpPr>
        <p:spPr>
          <a:xfrm>
            <a:off x="7067550" y="5908675"/>
            <a:ext cx="4286250" cy="365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5652621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75" name="Shape 75"/>
          <p:cNvSpPr>
            <a:spLocks noGrp="1"/>
          </p:cNvSpPr>
          <p:nvPr>
            <p:ph type="title"/>
          </p:nvPr>
        </p:nvSpPr>
        <p:spPr>
          <a:xfrm>
            <a:off x="1181100" y="2266950"/>
            <a:ext cx="10414000" cy="2324100"/>
          </a:xfrm>
          <a:prstGeom prst="rect">
            <a:avLst/>
          </a:prstGeom>
        </p:spPr>
        <p:txBody>
          <a:bodyPr/>
          <a:lstStyle/>
          <a:p>
            <a:r>
              <a:t>Title Text</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92621206"/>
      </p:ext>
    </p:extLst>
  </p:cSld>
  <p:clrMapOvr>
    <a:masterClrMapping/>
  </p:clrMapOvr>
  <p:transition spd="med"/>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4_Blank">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EEDCD94-C156-99C0-CCB7-41ADB4AC900C}"/>
              </a:ext>
            </a:extLst>
          </p:cNvPr>
          <p:cNvSpPr>
            <a:spLocks noGrp="1"/>
          </p:cNvSpPr>
          <p:nvPr>
            <p:ph type="pic" sz="quarter" idx="13"/>
          </p:nvPr>
        </p:nvSpPr>
        <p:spPr>
          <a:xfrm>
            <a:off x="0" y="0"/>
            <a:ext cx="6913563" cy="6858000"/>
          </a:xfrm>
        </p:spPr>
        <p:txBody>
          <a:bodyPr/>
          <a:lstStyle/>
          <a:p>
            <a:endParaRPr lang="en-US"/>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solidFill>
            <a:schemeClr val="tx2"/>
          </a:solidFill>
          <a:ln w="225425" cmpd="thinThick">
            <a:noFill/>
          </a:ln>
        </p:spPr>
        <p:txBody>
          <a:bodyPr lIns="91440" tIns="91440" rIns="91440" bIns="91440" anchor="b" anchorCtr="0">
            <a:noAutofit/>
          </a:bodyPr>
          <a:lstStyle>
            <a:lvl1pPr algn="ctr">
              <a:defRPr sz="28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2530385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C836A-A274-A42B-26B9-F672B0E4713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142E68A-B977-0E4D-6BCD-B42AC92135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CF6847-7574-FBE9-22E6-C5201571F04B}"/>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236E94E3-D26B-237B-382B-44CBB54FDC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F14C18-5D55-1985-AADB-4EFCA61198C7}"/>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374094618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2C7119A5-13E3-EB1B-3011-1BCE6A6EF58F}"/>
              </a:ext>
            </a:extLst>
          </p:cNvPr>
          <p:cNvSpPr>
            <a:spLocks noGrp="1"/>
          </p:cNvSpPr>
          <p:nvPr>
            <p:ph type="ftr" sz="quarter" idx="21"/>
          </p:nvPr>
        </p:nvSpPr>
        <p:spPr/>
        <p:txBody>
          <a:bodyPr/>
          <a:lstStyle/>
          <a:p>
            <a:r>
              <a:rPr lang="en-US" i="1">
                <a:cs typeface="Arial"/>
              </a:rPr>
              <a:t>(Children and Family Futures, 2017)</a:t>
            </a:r>
          </a:p>
        </p:txBody>
      </p:sp>
    </p:spTree>
    <p:extLst>
      <p:ext uri="{BB962C8B-B14F-4D97-AF65-F5344CB8AC3E}">
        <p14:creationId xmlns:p14="http://schemas.microsoft.com/office/powerpoint/2010/main" val="11190496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0"/>
            <a:ext cx="12192000" cy="4485736"/>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1524000" y="1122363"/>
            <a:ext cx="9144000" cy="2387600"/>
          </a:xfrm>
        </p:spPr>
        <p:txBody>
          <a:bodyPr anchor="t" anchorCtr="0">
            <a:noAutofit/>
          </a:bodyPr>
          <a:lstStyle>
            <a:lvl1pPr algn="ctr">
              <a:defRPr sz="4000" b="1"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2712F134-0F4D-5011-1D42-C705823208F9}"/>
              </a:ext>
            </a:extLst>
          </p:cNvPr>
          <p:cNvSpPr>
            <a:spLocks noGrp="1"/>
          </p:cNvSpPr>
          <p:nvPr>
            <p:ph type="subTitle" idx="1"/>
          </p:nvPr>
        </p:nvSpPr>
        <p:spPr>
          <a:xfrm>
            <a:off x="1524000" y="3602038"/>
            <a:ext cx="9144000" cy="715962"/>
          </a:xfrm>
        </p:spPr>
        <p:txBody>
          <a:bodyPr>
            <a:noAutofit/>
          </a:bodyPr>
          <a:lstStyle>
            <a:lvl1pPr marL="0" indent="0" algn="ctr">
              <a:buNone/>
              <a:defRPr sz="3600" b="1" i="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9" name="Picture 8" descr="National Center on Substance Abuse and Child Welfare logo">
            <a:extLst>
              <a:ext uri="{FF2B5EF4-FFF2-40B4-BE49-F238E27FC236}">
                <a16:creationId xmlns:a16="http://schemas.microsoft.com/office/drawing/2014/main" id="{39C1AEDB-052C-4394-0BCB-1ADE99E8A1A9}"/>
              </a:ext>
            </a:extLst>
          </p:cNvPr>
          <p:cNvPicPr>
            <a:picLocks noChangeAspect="1"/>
          </p:cNvPicPr>
          <p:nvPr userDrawn="1"/>
        </p:nvPicPr>
        <p:blipFill>
          <a:blip r:embed="rId2"/>
          <a:stretch>
            <a:fillRect/>
          </a:stretch>
        </p:blipFill>
        <p:spPr>
          <a:xfrm>
            <a:off x="3703320" y="5074920"/>
            <a:ext cx="4791456" cy="1159354"/>
          </a:xfrm>
          <a:prstGeom prst="rect">
            <a:avLst/>
          </a:prstGeom>
        </p:spPr>
      </p:pic>
    </p:spTree>
    <p:extLst>
      <p:ext uri="{BB962C8B-B14F-4D97-AF65-F5344CB8AC3E}">
        <p14:creationId xmlns:p14="http://schemas.microsoft.com/office/powerpoint/2010/main" val="333388686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1057310"/>
            <a:ext cx="9031518" cy="4678327"/>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4" name="Rectangle 3">
            <a:extLst>
              <a:ext uri="{FF2B5EF4-FFF2-40B4-BE49-F238E27FC236}">
                <a16:creationId xmlns:a16="http://schemas.microsoft.com/office/drawing/2014/main" id="{6E676682-7C50-06FF-353F-498D95A607AD}"/>
              </a:ext>
            </a:extLst>
          </p:cNvPr>
          <p:cNvSpPr/>
          <p:nvPr userDrawn="1"/>
        </p:nvSpPr>
        <p:spPr>
          <a:xfrm>
            <a:off x="0" y="1063253"/>
            <a:ext cx="9031518" cy="4681728"/>
          </a:xfrm>
          <a:prstGeom prst="rect">
            <a:avLst/>
          </a:prstGeom>
          <a:gradFill>
            <a:gsLst>
              <a:gs pos="16000">
                <a:srgbClr val="116889"/>
              </a:gs>
              <a:gs pos="0">
                <a:schemeClr val="accent2"/>
              </a:gs>
              <a:gs pos="100000">
                <a:schemeClr val="tx2"/>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602212" y="3124298"/>
            <a:ext cx="6857367" cy="2387600"/>
          </a:xfrm>
        </p:spPr>
        <p:txBody>
          <a:bodyPr anchor="t" anchorCtr="0">
            <a:noAutofit/>
          </a:bodyPr>
          <a:lstStyle>
            <a:lvl1pPr algn="l">
              <a:defRPr sz="48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6" name="Straight Connector 5">
            <a:extLst>
              <a:ext uri="{FF2B5EF4-FFF2-40B4-BE49-F238E27FC236}">
                <a16:creationId xmlns:a16="http://schemas.microsoft.com/office/drawing/2014/main" id="{6ADAD24D-15CA-4622-D6CA-A0C817834556}"/>
              </a:ext>
            </a:extLst>
          </p:cNvPr>
          <p:cNvCxnSpPr>
            <a:cxnSpLocks/>
          </p:cNvCxnSpPr>
          <p:nvPr userDrawn="1"/>
        </p:nvCxnSpPr>
        <p:spPr>
          <a:xfrm flipH="1">
            <a:off x="308345" y="1063253"/>
            <a:ext cx="10632" cy="468172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531482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16000">
              <a:srgbClr val="116889"/>
            </a:gs>
            <a:gs pos="0">
              <a:schemeClr val="accent2"/>
            </a:gs>
            <a:gs pos="100000">
              <a:schemeClr val="tx2"/>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BFAA-7645-2193-4C82-4D21087AF1F2}"/>
              </a:ext>
            </a:extLst>
          </p:cNvPr>
          <p:cNvSpPr>
            <a:spLocks noGrp="1"/>
          </p:cNvSpPr>
          <p:nvPr>
            <p:ph type="title" hasCustomPrompt="1"/>
          </p:nvPr>
        </p:nvSpPr>
        <p:spPr>
          <a:xfrm>
            <a:off x="838200" y="376268"/>
            <a:ext cx="10515600" cy="1325563"/>
          </a:xfrm>
        </p:spPr>
        <p:txBody>
          <a:bodyPr>
            <a:noAutofit/>
          </a:bodyPr>
          <a:lstStyle>
            <a:lvl1pPr algn="ctr">
              <a:defRPr sz="8800" b="1" i="0">
                <a:solidFill>
                  <a:schemeClr val="bg1"/>
                </a:solidFill>
                <a:latin typeface="Arial" panose="020B0604020202020204" pitchFamily="34" charset="0"/>
                <a:cs typeface="Arial" panose="020B0604020202020204" pitchFamily="34" charset="0"/>
              </a:defRPr>
            </a:lvl1pPr>
          </a:lstStyle>
          <a:p>
            <a:r>
              <a:rPr lang="en-US"/>
              <a:t>Acknowledgement</a:t>
            </a:r>
          </a:p>
        </p:txBody>
      </p:sp>
      <p:sp>
        <p:nvSpPr>
          <p:cNvPr id="4" name="Footer Placeholder 3">
            <a:extLst>
              <a:ext uri="{FF2B5EF4-FFF2-40B4-BE49-F238E27FC236}">
                <a16:creationId xmlns:a16="http://schemas.microsoft.com/office/drawing/2014/main" id="{E4A0F3B8-5405-81D4-45A0-7E0823509826}"/>
              </a:ext>
            </a:extLst>
          </p:cNvPr>
          <p:cNvSpPr>
            <a:spLocks noGrp="1"/>
          </p:cNvSpPr>
          <p:nvPr>
            <p:ph type="ftr" sz="quarter" idx="11"/>
          </p:nvPr>
        </p:nvSpPr>
        <p:spPr>
          <a:xfrm>
            <a:off x="4038600" y="6356350"/>
            <a:ext cx="4114800" cy="365125"/>
          </a:xfrm>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a:t>(Children and Family Futures, 2017)</a:t>
            </a:r>
          </a:p>
        </p:txBody>
      </p:sp>
      <p:sp>
        <p:nvSpPr>
          <p:cNvPr id="7" name="Content Placeholder 6">
            <a:extLst>
              <a:ext uri="{FF2B5EF4-FFF2-40B4-BE49-F238E27FC236}">
                <a16:creationId xmlns:a16="http://schemas.microsoft.com/office/drawing/2014/main" id="{AEC7B798-A680-5DFD-6054-4882EAFA7EFA}"/>
              </a:ext>
            </a:extLst>
          </p:cNvPr>
          <p:cNvSpPr>
            <a:spLocks noGrp="1"/>
          </p:cNvSpPr>
          <p:nvPr>
            <p:ph sz="quarter" idx="13" hasCustomPrompt="1"/>
          </p:nvPr>
        </p:nvSpPr>
        <p:spPr>
          <a:xfrm>
            <a:off x="1600200" y="1839943"/>
            <a:ext cx="8991600" cy="1947333"/>
          </a:xfrm>
        </p:spPr>
        <p:txBody>
          <a:bodyPr>
            <a:noAutofit/>
          </a:bodyPr>
          <a:lstStyle>
            <a:lvl1pPr marL="0" indent="0" algn="ctr">
              <a:lnSpc>
                <a:spcPts val="2800"/>
              </a:lnSpc>
              <a:buNone/>
              <a:defRPr sz="1600">
                <a:solidFill>
                  <a:schemeClr val="bg1"/>
                </a:solidFill>
                <a:latin typeface="Arial" panose="020B0604020202020204" pitchFamily="34" charset="0"/>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This content is supported by contract number 75S20422C00001 from the Children’s Bureau (CB), Administration for Children and Families (ACF), co-funded by the Substance Abuse and Mental Health Services Administration (SAMHSA). The views, opinions, and content of this presentation are those of the presenters and do not necessarily reflect the views, opinions, or policies of ACF, SAMHSA or the U.S. Department of Health and Human Services (HHS).</a:t>
            </a:r>
          </a:p>
        </p:txBody>
      </p:sp>
      <p:pic>
        <p:nvPicPr>
          <p:cNvPr id="9" name="Picture 8">
            <a:extLst>
              <a:ext uri="{FF2B5EF4-FFF2-40B4-BE49-F238E27FC236}">
                <a16:creationId xmlns:a16="http://schemas.microsoft.com/office/drawing/2014/main" id="{3DA7B0D8-D78B-764A-8E07-D76E487C6776}"/>
              </a:ext>
            </a:extLst>
          </p:cNvPr>
          <p:cNvPicPr>
            <a:picLocks noChangeAspect="1"/>
          </p:cNvPicPr>
          <p:nvPr userDrawn="1"/>
        </p:nvPicPr>
        <p:blipFill>
          <a:blip r:embed="rId2"/>
          <a:stretch>
            <a:fillRect/>
          </a:stretch>
        </p:blipFill>
        <p:spPr>
          <a:xfrm>
            <a:off x="1600200" y="4508341"/>
            <a:ext cx="890001" cy="930118"/>
          </a:xfrm>
          <a:prstGeom prst="rect">
            <a:avLst/>
          </a:prstGeom>
        </p:spPr>
      </p:pic>
      <p:pic>
        <p:nvPicPr>
          <p:cNvPr id="11" name="Picture 10">
            <a:extLst>
              <a:ext uri="{FF2B5EF4-FFF2-40B4-BE49-F238E27FC236}">
                <a16:creationId xmlns:a16="http://schemas.microsoft.com/office/drawing/2014/main" id="{D03B73BD-5DD6-9D05-6BA6-CF243FBEA48F}"/>
              </a:ext>
            </a:extLst>
          </p:cNvPr>
          <p:cNvPicPr>
            <a:picLocks noChangeAspect="1"/>
          </p:cNvPicPr>
          <p:nvPr userDrawn="1"/>
        </p:nvPicPr>
        <p:blipFill>
          <a:blip r:embed="rId3"/>
          <a:stretch>
            <a:fillRect/>
          </a:stretch>
        </p:blipFill>
        <p:spPr>
          <a:xfrm>
            <a:off x="3367627" y="4426021"/>
            <a:ext cx="619950" cy="1115911"/>
          </a:xfrm>
          <a:prstGeom prst="rect">
            <a:avLst/>
          </a:prstGeom>
        </p:spPr>
      </p:pic>
      <p:pic>
        <p:nvPicPr>
          <p:cNvPr id="13" name="Picture 12">
            <a:extLst>
              <a:ext uri="{FF2B5EF4-FFF2-40B4-BE49-F238E27FC236}">
                <a16:creationId xmlns:a16="http://schemas.microsoft.com/office/drawing/2014/main" id="{3C5E1DF4-F5C8-2C36-9327-0350E9357318}"/>
              </a:ext>
            </a:extLst>
          </p:cNvPr>
          <p:cNvPicPr>
            <a:picLocks noChangeAspect="1"/>
          </p:cNvPicPr>
          <p:nvPr userDrawn="1"/>
        </p:nvPicPr>
        <p:blipFill>
          <a:blip r:embed="rId4"/>
          <a:stretch>
            <a:fillRect/>
          </a:stretch>
        </p:blipFill>
        <p:spPr>
          <a:xfrm>
            <a:off x="4558190" y="4273601"/>
            <a:ext cx="2030698" cy="1420749"/>
          </a:xfrm>
          <a:prstGeom prst="rect">
            <a:avLst/>
          </a:prstGeom>
        </p:spPr>
      </p:pic>
      <p:cxnSp>
        <p:nvCxnSpPr>
          <p:cNvPr id="15" name="Straight Connector 14">
            <a:extLst>
              <a:ext uri="{FF2B5EF4-FFF2-40B4-BE49-F238E27FC236}">
                <a16:creationId xmlns:a16="http://schemas.microsoft.com/office/drawing/2014/main" id="{0FDDAC8D-CA9E-E674-B2E9-2CBCF0429C6D}"/>
              </a:ext>
            </a:extLst>
          </p:cNvPr>
          <p:cNvCxnSpPr/>
          <p:nvPr userDrawn="1"/>
        </p:nvCxnSpPr>
        <p:spPr>
          <a:xfrm>
            <a:off x="7020909" y="4508341"/>
            <a:ext cx="0" cy="93011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B0F3C227-94E9-A0EA-C107-D607B61D785D}"/>
              </a:ext>
            </a:extLst>
          </p:cNvPr>
          <p:cNvPicPr>
            <a:picLocks noChangeAspect="1"/>
          </p:cNvPicPr>
          <p:nvPr userDrawn="1"/>
        </p:nvPicPr>
        <p:blipFill>
          <a:blip r:embed="rId5"/>
          <a:stretch>
            <a:fillRect/>
          </a:stretch>
        </p:blipFill>
        <p:spPr>
          <a:xfrm>
            <a:off x="7651530" y="4650025"/>
            <a:ext cx="2775829" cy="646749"/>
          </a:xfrm>
          <a:prstGeom prst="rect">
            <a:avLst/>
          </a:prstGeom>
        </p:spPr>
      </p:pic>
    </p:spTree>
    <p:extLst>
      <p:ext uri="{BB962C8B-B14F-4D97-AF65-F5344CB8AC3E}">
        <p14:creationId xmlns:p14="http://schemas.microsoft.com/office/powerpoint/2010/main" val="29927870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423C79-0CC5-2F0C-BF54-0979E750B7C7}"/>
              </a:ext>
            </a:extLst>
          </p:cNvPr>
          <p:cNvSpPr/>
          <p:nvPr userDrawn="1"/>
        </p:nvSpPr>
        <p:spPr>
          <a:xfrm>
            <a:off x="0" y="0"/>
            <a:ext cx="6876288" cy="6876288"/>
          </a:xfrm>
          <a:prstGeom prst="rect">
            <a:avLst/>
          </a:prstGeom>
          <a:gradFill flip="none" rotWithShape="1">
            <a:gsLst>
              <a:gs pos="16000">
                <a:srgbClr val="116889"/>
              </a:gs>
              <a:gs pos="0">
                <a:schemeClr val="accent2"/>
              </a:gs>
              <a:gs pos="100000">
                <a:schemeClr val="tx2"/>
              </a:gs>
            </a:gsLst>
            <a:lin ang="135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72B152-755B-9B53-F684-6D00D709D4D1}"/>
              </a:ext>
            </a:extLst>
          </p:cNvPr>
          <p:cNvSpPr txBox="1"/>
          <p:nvPr userDrawn="1"/>
        </p:nvSpPr>
        <p:spPr>
          <a:xfrm>
            <a:off x="0" y="463859"/>
            <a:ext cx="6876288" cy="1446550"/>
          </a:xfrm>
          <a:prstGeom prst="rect">
            <a:avLst/>
          </a:prstGeom>
          <a:noFill/>
        </p:spPr>
        <p:txBody>
          <a:bodyPr wrap="square" rtlCol="0">
            <a:noAutofit/>
          </a:bodyPr>
          <a:lstStyle/>
          <a:p>
            <a:pPr algn="ctr"/>
            <a:r>
              <a:rPr lang="en-US" sz="8800" b="1">
                <a:solidFill>
                  <a:schemeClr val="tx2"/>
                </a:solidFill>
              </a:rPr>
              <a:t>Contact</a:t>
            </a:r>
          </a:p>
        </p:txBody>
      </p:sp>
      <p:sp>
        <p:nvSpPr>
          <p:cNvPr id="10" name="Content Placeholder 9">
            <a:extLst>
              <a:ext uri="{FF2B5EF4-FFF2-40B4-BE49-F238E27FC236}">
                <a16:creationId xmlns:a16="http://schemas.microsoft.com/office/drawing/2014/main" id="{7C1C83EE-3318-8766-676E-B499A1240411}"/>
              </a:ext>
            </a:extLst>
          </p:cNvPr>
          <p:cNvSpPr>
            <a:spLocks noGrp="1"/>
          </p:cNvSpPr>
          <p:nvPr>
            <p:ph sz="quarter" idx="14"/>
          </p:nvPr>
        </p:nvSpPr>
        <p:spPr>
          <a:xfrm>
            <a:off x="1938528" y="3429000"/>
            <a:ext cx="3968496" cy="2395538"/>
          </a:xfrm>
        </p:spPr>
        <p:txBody>
          <a:bodyPr>
            <a:noAutofit/>
          </a:bodyPr>
          <a:lstStyle>
            <a:lvl1pPr marL="0" indent="0">
              <a:spcBef>
                <a:spcPts val="1600"/>
              </a:spcBef>
              <a:buNone/>
              <a:defRPr sz="1600">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US"/>
              <a:t>Click to edit Master text styles</a:t>
            </a:r>
          </a:p>
        </p:txBody>
      </p:sp>
      <p:pic>
        <p:nvPicPr>
          <p:cNvPr id="14" name="Picture 13">
            <a:extLst>
              <a:ext uri="{FF2B5EF4-FFF2-40B4-BE49-F238E27FC236}">
                <a16:creationId xmlns:a16="http://schemas.microsoft.com/office/drawing/2014/main" id="{CFA88583-58E8-DC5D-9A66-942A80E0D0B1}"/>
              </a:ext>
            </a:extLst>
          </p:cNvPr>
          <p:cNvPicPr>
            <a:picLocks noChangeAspect="1"/>
          </p:cNvPicPr>
          <p:nvPr userDrawn="1"/>
        </p:nvPicPr>
        <p:blipFill>
          <a:blip r:embed="rId2"/>
          <a:stretch>
            <a:fillRect/>
          </a:stretch>
        </p:blipFill>
        <p:spPr>
          <a:xfrm>
            <a:off x="6096000" y="2766218"/>
            <a:ext cx="5478376" cy="1325563"/>
          </a:xfrm>
          <a:prstGeom prst="rect">
            <a:avLst/>
          </a:prstGeom>
        </p:spPr>
      </p:pic>
      <p:pic>
        <p:nvPicPr>
          <p:cNvPr id="20" name="Picture 19">
            <a:extLst>
              <a:ext uri="{FF2B5EF4-FFF2-40B4-BE49-F238E27FC236}">
                <a16:creationId xmlns:a16="http://schemas.microsoft.com/office/drawing/2014/main" id="{5E4E758B-015E-CC97-7E8F-6A93D1CC22D2}"/>
              </a:ext>
            </a:extLst>
          </p:cNvPr>
          <p:cNvPicPr>
            <a:picLocks noChangeAspect="1"/>
          </p:cNvPicPr>
          <p:nvPr userDrawn="1"/>
        </p:nvPicPr>
        <p:blipFill>
          <a:blip r:embed="rId3"/>
          <a:stretch>
            <a:fillRect/>
          </a:stretch>
        </p:blipFill>
        <p:spPr>
          <a:xfrm>
            <a:off x="7691981" y="5495608"/>
            <a:ext cx="304733" cy="304733"/>
          </a:xfrm>
          <a:prstGeom prst="rect">
            <a:avLst/>
          </a:prstGeom>
        </p:spPr>
      </p:pic>
      <p:pic>
        <p:nvPicPr>
          <p:cNvPr id="22" name="Picture 21">
            <a:extLst>
              <a:ext uri="{FF2B5EF4-FFF2-40B4-BE49-F238E27FC236}">
                <a16:creationId xmlns:a16="http://schemas.microsoft.com/office/drawing/2014/main" id="{FCFED40D-05CE-A76A-DE21-AA02D6E34848}"/>
              </a:ext>
            </a:extLst>
          </p:cNvPr>
          <p:cNvPicPr>
            <a:picLocks noChangeAspect="1"/>
          </p:cNvPicPr>
          <p:nvPr userDrawn="1"/>
        </p:nvPicPr>
        <p:blipFill>
          <a:blip r:embed="rId4"/>
          <a:stretch>
            <a:fillRect/>
          </a:stretch>
        </p:blipFill>
        <p:spPr>
          <a:xfrm>
            <a:off x="7691981" y="4558807"/>
            <a:ext cx="304733" cy="304733"/>
          </a:xfrm>
          <a:prstGeom prst="rect">
            <a:avLst/>
          </a:prstGeom>
        </p:spPr>
      </p:pic>
      <p:pic>
        <p:nvPicPr>
          <p:cNvPr id="24" name="Picture 23">
            <a:extLst>
              <a:ext uri="{FF2B5EF4-FFF2-40B4-BE49-F238E27FC236}">
                <a16:creationId xmlns:a16="http://schemas.microsoft.com/office/drawing/2014/main" id="{A95AC8B2-62BA-CD90-8769-0CA2E2CA4504}"/>
              </a:ext>
            </a:extLst>
          </p:cNvPr>
          <p:cNvPicPr>
            <a:picLocks noChangeAspect="1"/>
          </p:cNvPicPr>
          <p:nvPr userDrawn="1"/>
        </p:nvPicPr>
        <p:blipFill>
          <a:blip r:embed="rId5"/>
          <a:stretch>
            <a:fillRect/>
          </a:stretch>
        </p:blipFill>
        <p:spPr>
          <a:xfrm>
            <a:off x="7663412" y="5063044"/>
            <a:ext cx="361870" cy="247596"/>
          </a:xfrm>
          <a:prstGeom prst="rect">
            <a:avLst/>
          </a:prstGeom>
        </p:spPr>
      </p:pic>
      <p:sp>
        <p:nvSpPr>
          <p:cNvPr id="27" name="Content Placeholder 26">
            <a:extLst>
              <a:ext uri="{FF2B5EF4-FFF2-40B4-BE49-F238E27FC236}">
                <a16:creationId xmlns:a16="http://schemas.microsoft.com/office/drawing/2014/main" id="{9DF6BBBC-DEAD-108B-9E08-41FCC8135B73}"/>
              </a:ext>
            </a:extLst>
          </p:cNvPr>
          <p:cNvSpPr>
            <a:spLocks noGrp="1"/>
          </p:cNvSpPr>
          <p:nvPr>
            <p:ph sz="quarter" idx="16"/>
          </p:nvPr>
        </p:nvSpPr>
        <p:spPr>
          <a:xfrm>
            <a:off x="8128000" y="4558128"/>
            <a:ext cx="3543300" cy="304800"/>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9" name="Content Placeholder 28">
            <a:extLst>
              <a:ext uri="{FF2B5EF4-FFF2-40B4-BE49-F238E27FC236}">
                <a16:creationId xmlns:a16="http://schemas.microsoft.com/office/drawing/2014/main" id="{603F6C07-E24E-FFBF-4334-F861F1647C84}"/>
              </a:ext>
            </a:extLst>
          </p:cNvPr>
          <p:cNvSpPr>
            <a:spLocks noGrp="1"/>
          </p:cNvSpPr>
          <p:nvPr>
            <p:ph sz="quarter" idx="17"/>
          </p:nvPr>
        </p:nvSpPr>
        <p:spPr>
          <a:xfrm>
            <a:off x="8140700" y="5035966"/>
            <a:ext cx="35560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31" name="Content Placeholder 30">
            <a:extLst>
              <a:ext uri="{FF2B5EF4-FFF2-40B4-BE49-F238E27FC236}">
                <a16:creationId xmlns:a16="http://schemas.microsoft.com/office/drawing/2014/main" id="{29D8DD93-24AE-BB49-1813-624568B98A7D}"/>
              </a:ext>
            </a:extLst>
          </p:cNvPr>
          <p:cNvSpPr>
            <a:spLocks noGrp="1"/>
          </p:cNvSpPr>
          <p:nvPr>
            <p:ph sz="quarter" idx="18"/>
          </p:nvPr>
        </p:nvSpPr>
        <p:spPr>
          <a:xfrm>
            <a:off x="8128000" y="5497098"/>
            <a:ext cx="35433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 name="Title 1">
            <a:extLst>
              <a:ext uri="{FF2B5EF4-FFF2-40B4-BE49-F238E27FC236}">
                <a16:creationId xmlns:a16="http://schemas.microsoft.com/office/drawing/2014/main" id="{70FAB77E-3AF7-6BC7-B3AB-2276EB18153F}"/>
              </a:ext>
            </a:extLst>
          </p:cNvPr>
          <p:cNvSpPr>
            <a:spLocks noGrp="1"/>
          </p:cNvSpPr>
          <p:nvPr>
            <p:ph type="title"/>
          </p:nvPr>
        </p:nvSpPr>
        <p:spPr>
          <a:xfrm>
            <a:off x="1280160" y="1656428"/>
            <a:ext cx="5120640" cy="1325563"/>
          </a:xfrm>
        </p:spPr>
        <p:txBody>
          <a:bodyPr/>
          <a:lstStyle>
            <a:lvl1pPr>
              <a:defRPr sz="3600" b="1">
                <a:solidFill>
                  <a:schemeClr val="bg1"/>
                </a:solidFill>
              </a:defRPr>
            </a:lvl1pPr>
          </a:lstStyle>
          <a:p>
            <a:r>
              <a:rPr lang="en-US"/>
              <a:t>Click to edit Master title style</a:t>
            </a:r>
          </a:p>
        </p:txBody>
      </p:sp>
    </p:spTree>
    <p:extLst>
      <p:ext uri="{BB962C8B-B14F-4D97-AF65-F5344CB8AC3E}">
        <p14:creationId xmlns:p14="http://schemas.microsoft.com/office/powerpoint/2010/main" val="203426888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BBBE99-68E3-8938-E22D-2C339041B595}"/>
              </a:ext>
            </a:extLst>
          </p:cNvPr>
          <p:cNvSpPr>
            <a:spLocks noGrp="1"/>
          </p:cNvSpPr>
          <p:nvPr>
            <p:ph sz="quarter" idx="10"/>
          </p:nvPr>
        </p:nvSpPr>
        <p:spPr>
          <a:xfrm>
            <a:off x="0" y="0"/>
            <a:ext cx="12192000"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0" y="5207001"/>
            <a:ext cx="12192000" cy="800100"/>
          </a:xfrm>
          <a:solidFill>
            <a:schemeClr val="bg1"/>
          </a:solidFill>
          <a:ln w="225425" cmpd="thinThick">
            <a:solidFill>
              <a:schemeClr val="lt1">
                <a:hueOff val="0"/>
                <a:satOff val="0"/>
                <a:lumOff val="0"/>
              </a:schemeClr>
            </a:solidFill>
          </a:ln>
        </p:spPr>
        <p:txBody>
          <a:bodyPr>
            <a:noAutofit/>
          </a:bodyPr>
          <a:lstStyle>
            <a:lvl1pPr algn="ctr">
              <a:defRPr sz="3600">
                <a:solidFill>
                  <a:schemeClr val="tx2"/>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18085856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2_Blank">
    <p:bg>
      <p:bgPr>
        <a:solidFill>
          <a:schemeClr val="bg1"/>
        </a:solid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E0444BF-5572-0C3D-63B3-513E793143AC}"/>
              </a:ext>
            </a:extLst>
          </p:cNvPr>
          <p:cNvSpPr>
            <a:spLocks noGrp="1"/>
          </p:cNvSpPr>
          <p:nvPr>
            <p:ph sz="quarter" idx="12"/>
          </p:nvPr>
        </p:nvSpPr>
        <p:spPr>
          <a:xfrm>
            <a:off x="0" y="0"/>
            <a:ext cx="6907213"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solidFill>
            <a:schemeClr val="tx2"/>
          </a:solidFill>
          <a:ln w="225425" cmpd="thinThick">
            <a:noFill/>
          </a:ln>
        </p:spPr>
        <p:txBody>
          <a:bodyPr lIns="91440" tIns="91440" rIns="91440" bIns="91440" anchor="b" anchorCtr="0">
            <a:noAutofit/>
          </a:bodyPr>
          <a:lstStyle>
            <a:lvl1pPr algn="ctr">
              <a:defRPr sz="28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24359074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3428998"/>
            <a:ext cx="10515600" cy="2959102"/>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841375" y="1443038"/>
            <a:ext cx="10515600" cy="1765300"/>
          </a:xfrm>
        </p:spPr>
        <p:txBody>
          <a:bodyPr/>
          <a:lstStyle/>
          <a:p>
            <a:endParaRPr lang="en-US"/>
          </a:p>
        </p:txBody>
      </p:sp>
      <p:sp>
        <p:nvSpPr>
          <p:cNvPr id="14" name="Content Placeholder 13">
            <a:extLst>
              <a:ext uri="{FF2B5EF4-FFF2-40B4-BE49-F238E27FC236}">
                <a16:creationId xmlns:a16="http://schemas.microsoft.com/office/drawing/2014/main" id="{114CE091-D3B4-30A1-E6FF-347C9354906B}"/>
              </a:ext>
            </a:extLst>
          </p:cNvPr>
          <p:cNvSpPr>
            <a:spLocks noGrp="1"/>
          </p:cNvSpPr>
          <p:nvPr>
            <p:ph sz="quarter" idx="11"/>
          </p:nvPr>
        </p:nvSpPr>
        <p:spPr>
          <a:xfrm>
            <a:off x="841375" y="1650206"/>
            <a:ext cx="1920240" cy="621792"/>
          </a:xfrm>
        </p:spPr>
        <p:txBody>
          <a:bodyPr anchor="ctr" anchorCtr="0"/>
          <a:lstStyle>
            <a:lvl1pPr marL="0" indent="0" algn="ctr">
              <a:buNone/>
              <a:defRPr sz="16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6" name="Content Placeholder 15">
            <a:extLst>
              <a:ext uri="{FF2B5EF4-FFF2-40B4-BE49-F238E27FC236}">
                <a16:creationId xmlns:a16="http://schemas.microsoft.com/office/drawing/2014/main" id="{5327ED73-F78E-2E9A-70FA-BC0DD721CF86}"/>
              </a:ext>
            </a:extLst>
          </p:cNvPr>
          <p:cNvSpPr>
            <a:spLocks noGrp="1"/>
          </p:cNvSpPr>
          <p:nvPr>
            <p:ph sz="quarter" idx="12"/>
          </p:nvPr>
        </p:nvSpPr>
        <p:spPr>
          <a:xfrm>
            <a:off x="2988628"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18" name="Content Placeholder 17">
            <a:extLst>
              <a:ext uri="{FF2B5EF4-FFF2-40B4-BE49-F238E27FC236}">
                <a16:creationId xmlns:a16="http://schemas.microsoft.com/office/drawing/2014/main" id="{0F5D68E7-A02B-4D27-CFA0-69C0E233EA09}"/>
              </a:ext>
            </a:extLst>
          </p:cNvPr>
          <p:cNvSpPr>
            <a:spLocks noGrp="1"/>
          </p:cNvSpPr>
          <p:nvPr>
            <p:ph sz="quarter" idx="13"/>
          </p:nvPr>
        </p:nvSpPr>
        <p:spPr>
          <a:xfrm>
            <a:off x="5135881"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0" name="Content Placeholder 19">
            <a:extLst>
              <a:ext uri="{FF2B5EF4-FFF2-40B4-BE49-F238E27FC236}">
                <a16:creationId xmlns:a16="http://schemas.microsoft.com/office/drawing/2014/main" id="{AB69D39F-ADF8-EEA7-AEE4-BA19BA223AB0}"/>
              </a:ext>
            </a:extLst>
          </p:cNvPr>
          <p:cNvSpPr>
            <a:spLocks noGrp="1"/>
          </p:cNvSpPr>
          <p:nvPr>
            <p:ph sz="quarter" idx="14"/>
          </p:nvPr>
        </p:nvSpPr>
        <p:spPr>
          <a:xfrm>
            <a:off x="7283134"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2" name="Content Placeholder 21">
            <a:extLst>
              <a:ext uri="{FF2B5EF4-FFF2-40B4-BE49-F238E27FC236}">
                <a16:creationId xmlns:a16="http://schemas.microsoft.com/office/drawing/2014/main" id="{C0866D46-25F3-56BF-0757-61181DD66FF7}"/>
              </a:ext>
            </a:extLst>
          </p:cNvPr>
          <p:cNvSpPr>
            <a:spLocks noGrp="1"/>
          </p:cNvSpPr>
          <p:nvPr>
            <p:ph sz="quarter" idx="15"/>
          </p:nvPr>
        </p:nvSpPr>
        <p:spPr>
          <a:xfrm>
            <a:off x="9430385"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4" name="Footer Placeholder 3">
            <a:extLst>
              <a:ext uri="{FF2B5EF4-FFF2-40B4-BE49-F238E27FC236}">
                <a16:creationId xmlns:a16="http://schemas.microsoft.com/office/drawing/2014/main" id="{5548B72D-EAB9-87EE-E18F-2CD4955A3565}"/>
              </a:ext>
            </a:extLst>
          </p:cNvPr>
          <p:cNvSpPr>
            <a:spLocks noGrp="1"/>
          </p:cNvSpPr>
          <p:nvPr>
            <p:ph type="ftr" sz="quarter" idx="16"/>
          </p:nvPr>
        </p:nvSpPr>
        <p:spPr/>
        <p:txBody>
          <a:bodyPr/>
          <a:lstStyle/>
          <a:p>
            <a:r>
              <a:rPr lang="en-US" i="1">
                <a:cs typeface="Arial"/>
              </a:rPr>
              <a:t>(Children and Family Futures, 2017)</a:t>
            </a:r>
          </a:p>
        </p:txBody>
      </p:sp>
    </p:spTree>
    <p:extLst>
      <p:ext uri="{BB962C8B-B14F-4D97-AF65-F5344CB8AC3E}">
        <p14:creationId xmlns:p14="http://schemas.microsoft.com/office/powerpoint/2010/main" val="227062011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Tree>
    <p:extLst>
      <p:ext uri="{BB962C8B-B14F-4D97-AF65-F5344CB8AC3E}">
        <p14:creationId xmlns:p14="http://schemas.microsoft.com/office/powerpoint/2010/main" val="184763368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1444752"/>
            <a:ext cx="10515600" cy="4715416"/>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25615991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5F46EB-72F9-B77C-A8C0-F5796CD4C7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373E93-B80A-D94D-190D-EED734247E4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72264445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F318AA-3388-6E59-EA62-B3827EE5E8CD}"/>
              </a:ext>
            </a:extLst>
          </p:cNvPr>
          <p:cNvSpPr/>
          <p:nvPr userDrawn="1"/>
        </p:nvSpPr>
        <p:spPr>
          <a:xfrm>
            <a:off x="630837" y="649707"/>
            <a:ext cx="10722947" cy="18689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rPr>
              <a:t>Title</a:t>
            </a:r>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838101" y="806919"/>
            <a:ext cx="10324695" cy="1554480"/>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38101" y="2887580"/>
            <a:ext cx="10515699" cy="3448630"/>
          </a:xfrm>
        </p:spPr>
        <p:txBody>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cxnSp>
        <p:nvCxnSpPr>
          <p:cNvPr id="11" name="Straight Connector 10">
            <a:extLst>
              <a:ext uri="{FF2B5EF4-FFF2-40B4-BE49-F238E27FC236}">
                <a16:creationId xmlns:a16="http://schemas.microsoft.com/office/drawing/2014/main" id="{CB932615-882F-D645-4CF4-C0AB1235066A}"/>
              </a:ext>
            </a:extLst>
          </p:cNvPr>
          <p:cNvCxnSpPr>
            <a:cxnSpLocks/>
          </p:cNvCxnSpPr>
          <p:nvPr userDrawn="1"/>
        </p:nvCxnSpPr>
        <p:spPr>
          <a:xfrm>
            <a:off x="505227" y="6486525"/>
            <a:ext cx="1051569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C62B96B6-4E32-1938-68CF-160FDD2B7AAC}"/>
              </a:ext>
            </a:extLst>
          </p:cNvPr>
          <p:cNvGrpSpPr/>
          <p:nvPr userDrawn="1"/>
        </p:nvGrpSpPr>
        <p:grpSpPr>
          <a:xfrm rot="16200000">
            <a:off x="144889" y="1352581"/>
            <a:ext cx="420625" cy="463177"/>
            <a:chOff x="208546" y="1224641"/>
            <a:chExt cx="420625" cy="145094"/>
          </a:xfrm>
        </p:grpSpPr>
        <p:cxnSp>
          <p:nvCxnSpPr>
            <p:cNvPr id="21" name="Straight Connector 20">
              <a:extLst>
                <a:ext uri="{FF2B5EF4-FFF2-40B4-BE49-F238E27FC236}">
                  <a16:creationId xmlns:a16="http://schemas.microsoft.com/office/drawing/2014/main" id="{E07ED7F8-40F3-F0C2-37DE-4B7140A40AC7}"/>
                </a:ext>
              </a:extLst>
            </p:cNvPr>
            <p:cNvCxnSpPr/>
            <p:nvPr userDrawn="1"/>
          </p:nvCxnSpPr>
          <p:spPr>
            <a:xfrm>
              <a:off x="208547" y="1224641"/>
              <a:ext cx="420624" cy="0"/>
            </a:xfrm>
            <a:prstGeom prst="line">
              <a:avLst/>
            </a:prstGeom>
            <a:ln w="2540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3FE5F2-DAE3-F844-2B7F-89BD22C0E409}"/>
                </a:ext>
              </a:extLst>
            </p:cNvPr>
            <p:cNvCxnSpPr/>
            <p:nvPr userDrawn="1"/>
          </p:nvCxnSpPr>
          <p:spPr>
            <a:xfrm>
              <a:off x="208547" y="1310049"/>
              <a:ext cx="420624"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079B55-6643-B2A5-F1CA-D586C1533123}"/>
                </a:ext>
              </a:extLst>
            </p:cNvPr>
            <p:cNvCxnSpPr/>
            <p:nvPr userDrawn="1"/>
          </p:nvCxnSpPr>
          <p:spPr>
            <a:xfrm>
              <a:off x="208546" y="1369735"/>
              <a:ext cx="420624" cy="0"/>
            </a:xfrm>
            <a:prstGeom prst="line">
              <a:avLst/>
            </a:prstGeom>
            <a:ln w="98425">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9754890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Delete m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640080" y="621792"/>
            <a:ext cx="3803904" cy="5504688"/>
          </a:xfrm>
          <a:solidFill>
            <a:schemeClr val="tx2"/>
          </a:solidFill>
        </p:spPr>
        <p:txBody>
          <a:bodyPr anchor="ctr" anchorCtr="0"/>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686639" y="621792"/>
            <a:ext cx="6667161" cy="711708"/>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716379" y="1498600"/>
            <a:ext cx="6637421" cy="4627563"/>
          </a:xfrm>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2A1CDBE1-52CE-9DC9-B6C8-B1AE1E6E33A3}"/>
              </a:ext>
            </a:extLst>
          </p:cNvPr>
          <p:cNvSpPr>
            <a:spLocks noGrp="1"/>
          </p:cNvSpPr>
          <p:nvPr>
            <p:ph type="ftr" sz="quarter" idx="15"/>
          </p:nvPr>
        </p:nvSpPr>
        <p:spPr/>
        <p:txBody>
          <a:bodyPr/>
          <a:lstStyle/>
          <a:p>
            <a:r>
              <a:rPr lang="en-US" i="1">
                <a:cs typeface="Arial"/>
              </a:rPr>
              <a:t>(Children and Family Futures, 2017)</a:t>
            </a:r>
          </a:p>
        </p:txBody>
      </p:sp>
    </p:spTree>
    <p:extLst>
      <p:ext uri="{BB962C8B-B14F-4D97-AF65-F5344CB8AC3E}">
        <p14:creationId xmlns:p14="http://schemas.microsoft.com/office/powerpoint/2010/main" val="4187854563"/>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i="1">
                <a:solidFill>
                  <a:schemeClr val="bg1"/>
                </a:solidFill>
                <a:cs typeface="Arial"/>
              </a:rPr>
              <a:t>Footer</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2C7119A5-13E3-EB1B-3011-1BCE6A6EF58F}"/>
              </a:ext>
            </a:extLst>
          </p:cNvPr>
          <p:cNvSpPr>
            <a:spLocks noGrp="1"/>
          </p:cNvSpPr>
          <p:nvPr>
            <p:ph type="ftr" sz="quarter" idx="21"/>
          </p:nvPr>
        </p:nvSpPr>
        <p:spPr/>
        <p:txBody>
          <a:bodyPr/>
          <a:lstStyle/>
          <a:p>
            <a:r>
              <a:rPr lang="en-US" i="1">
                <a:cs typeface="Arial"/>
              </a:rPr>
              <a:t>(Children and Family Futures, 2017)</a:t>
            </a:r>
          </a:p>
        </p:txBody>
      </p:sp>
    </p:spTree>
    <p:extLst>
      <p:ext uri="{BB962C8B-B14F-4D97-AF65-F5344CB8AC3E}">
        <p14:creationId xmlns:p14="http://schemas.microsoft.com/office/powerpoint/2010/main" val="87044495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3_Section Header">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13FBC71-BCFE-60F6-B82C-16FC86AF0EA7}"/>
              </a:ext>
            </a:extLst>
          </p:cNvPr>
          <p:cNvSpPr>
            <a:spLocks noGrp="1"/>
          </p:cNvSpPr>
          <p:nvPr>
            <p:ph sz="quarter" idx="21"/>
          </p:nvPr>
        </p:nvSpPr>
        <p:spPr>
          <a:xfrm>
            <a:off x="4100513" y="1498600"/>
            <a:ext cx="7843837" cy="5208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3" name="Footer Placeholder 2">
            <a:extLst>
              <a:ext uri="{FF2B5EF4-FFF2-40B4-BE49-F238E27FC236}">
                <a16:creationId xmlns:a16="http://schemas.microsoft.com/office/drawing/2014/main" id="{08756D85-E45E-8902-6ABC-73B4DF1C0EA9}"/>
              </a:ext>
            </a:extLst>
          </p:cNvPr>
          <p:cNvSpPr>
            <a:spLocks noGrp="1"/>
          </p:cNvSpPr>
          <p:nvPr>
            <p:ph type="ftr" sz="quarter" idx="22"/>
          </p:nvPr>
        </p:nvSpPr>
        <p:spPr/>
        <p:txBody>
          <a:bodyPr/>
          <a:lstStyle/>
          <a:p>
            <a:r>
              <a:rPr lang="en-US" i="1">
                <a:cs typeface="Arial"/>
              </a:rPr>
              <a:t>(Children and Family Futures, 2017)</a:t>
            </a:r>
          </a:p>
        </p:txBody>
      </p:sp>
    </p:spTree>
    <p:extLst>
      <p:ext uri="{BB962C8B-B14F-4D97-AF65-F5344CB8AC3E}">
        <p14:creationId xmlns:p14="http://schemas.microsoft.com/office/powerpoint/2010/main" val="355798595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34999" y="631767"/>
            <a:ext cx="11056257"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1152144"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5674361" y="1167105"/>
            <a:ext cx="5463539" cy="4681728"/>
          </a:xfrm>
          <a:solidFill>
            <a:schemeClr val="bg1"/>
          </a:solidFill>
        </p:spPr>
        <p:txBody>
          <a:bodyPr anchor="ctr" anchorCtr="0">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Equal 7">
            <a:extLst>
              <a:ext uri="{FF2B5EF4-FFF2-40B4-BE49-F238E27FC236}">
                <a16:creationId xmlns:a16="http://schemas.microsoft.com/office/drawing/2014/main" id="{9E96BC8C-109D-A2A5-39EF-094B783C2B74}"/>
              </a:ext>
            </a:extLst>
          </p:cNvPr>
          <p:cNvSpPr/>
          <p:nvPr userDrawn="1"/>
        </p:nvSpPr>
        <p:spPr>
          <a:xfrm rot="16200000">
            <a:off x="-1464999" y="2995471"/>
            <a:ext cx="3530600" cy="1024998"/>
          </a:xfrm>
          <a:prstGeom prst="mathEqual">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Footer Placeholder 3">
            <a:extLst>
              <a:ext uri="{FF2B5EF4-FFF2-40B4-BE49-F238E27FC236}">
                <a16:creationId xmlns:a16="http://schemas.microsoft.com/office/drawing/2014/main" id="{66BFC62B-C15F-EBBF-B369-E7B7B5394CAA}"/>
              </a:ext>
            </a:extLst>
          </p:cNvPr>
          <p:cNvSpPr>
            <a:spLocks noGrp="1"/>
          </p:cNvSpPr>
          <p:nvPr>
            <p:ph type="ftr" sz="quarter" idx="15"/>
          </p:nvPr>
        </p:nvSpPr>
        <p:spPr>
          <a:xfrm>
            <a:off x="6348730" y="6486525"/>
            <a:ext cx="4114800" cy="365125"/>
          </a:xfrm>
        </p:spPr>
        <p:txBody>
          <a:bodyPr/>
          <a:lstStyle/>
          <a:p>
            <a:r>
              <a:rPr lang="en-US" i="1">
                <a:cs typeface="Arial"/>
              </a:rPr>
              <a:t>(Children and Family Futures, 2017)</a:t>
            </a:r>
          </a:p>
        </p:txBody>
      </p:sp>
    </p:spTree>
    <p:extLst>
      <p:ext uri="{BB962C8B-B14F-4D97-AF65-F5344CB8AC3E}">
        <p14:creationId xmlns:p14="http://schemas.microsoft.com/office/powerpoint/2010/main" val="60708328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4331368" y="631767"/>
            <a:ext cx="7359888"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5" name="Content Placeholder 4">
            <a:extLst>
              <a:ext uri="{FF2B5EF4-FFF2-40B4-BE49-F238E27FC236}">
                <a16:creationId xmlns:a16="http://schemas.microsoft.com/office/drawing/2014/main" id="{C5316535-535B-8F7D-68B9-A12D4B45ED2B}"/>
              </a:ext>
            </a:extLst>
          </p:cNvPr>
          <p:cNvSpPr>
            <a:spLocks noGrp="1"/>
          </p:cNvSpPr>
          <p:nvPr>
            <p:ph sz="quarter" idx="15"/>
          </p:nvPr>
        </p:nvSpPr>
        <p:spPr>
          <a:xfrm>
            <a:off x="4828674" y="1166812"/>
            <a:ext cx="6311258"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6CA6E69E-FABD-D049-B546-1F90076A27B4}"/>
              </a:ext>
            </a:extLst>
          </p:cNvPr>
          <p:cNvSpPr>
            <a:spLocks noGrp="1"/>
          </p:cNvSpPr>
          <p:nvPr>
            <p:ph sz="quarter" idx="16"/>
          </p:nvPr>
        </p:nvSpPr>
        <p:spPr>
          <a:xfrm>
            <a:off x="4828674" y="3608553"/>
            <a:ext cx="6311258"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BC535219-425D-9C30-7029-FA94ED0791F6}"/>
              </a:ext>
            </a:extLst>
          </p:cNvPr>
          <p:cNvSpPr>
            <a:spLocks noGrp="1"/>
          </p:cNvSpPr>
          <p:nvPr>
            <p:ph type="ftr" sz="quarter" idx="17"/>
          </p:nvPr>
        </p:nvSpPr>
        <p:spPr>
          <a:xfrm>
            <a:off x="6397752" y="6486525"/>
            <a:ext cx="4114800" cy="365125"/>
          </a:xfrm>
        </p:spPr>
        <p:txBody>
          <a:bodyPr/>
          <a:lstStyle/>
          <a:p>
            <a:r>
              <a:rPr lang="en-US" i="1">
                <a:cs typeface="Arial"/>
              </a:rPr>
              <a:t>(Children and Family Futures, 2017)</a:t>
            </a:r>
          </a:p>
        </p:txBody>
      </p:sp>
    </p:spTree>
    <p:extLst>
      <p:ext uri="{BB962C8B-B14F-4D97-AF65-F5344CB8AC3E}">
        <p14:creationId xmlns:p14="http://schemas.microsoft.com/office/powerpoint/2010/main" val="228035935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1523999" y="5513832"/>
            <a:ext cx="9144000" cy="649224"/>
          </a:xfrm>
          <a:solidFill>
            <a:schemeClr val="bg1"/>
          </a:solidFill>
        </p:spPr>
        <p:txBody>
          <a:bodyPr anchor="ctr" anchorCtr="0">
            <a:normAutofit/>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1800">
                <a:latin typeface="Arial" panose="020B0604020202020204" pitchFamily="34" charset="0"/>
                <a:cs typeface="Arial" panose="020B0604020202020204" pitchFamily="34" charset="0"/>
              </a:defRPr>
            </a:lvl2pPr>
            <a:lvl3pPr marL="914400" indent="0" algn="ctr">
              <a:buNone/>
              <a:defRPr sz="1800">
                <a:latin typeface="Arial" panose="020B0604020202020204" pitchFamily="34" charset="0"/>
                <a:cs typeface="Arial" panose="020B0604020202020204" pitchFamily="34" charset="0"/>
              </a:defRPr>
            </a:lvl3pPr>
            <a:lvl4pPr marL="1371600" indent="0" algn="ctr">
              <a:buNone/>
              <a:defRPr sz="1800">
                <a:latin typeface="Arial" panose="020B0604020202020204" pitchFamily="34" charset="0"/>
                <a:cs typeface="Arial" panose="020B0604020202020204" pitchFamily="34" charset="0"/>
              </a:defRPr>
            </a:lvl4pPr>
            <a:lvl5pPr marL="1828800" indent="0" algn="ctr">
              <a:buNone/>
              <a:defRPr sz="1800">
                <a:latin typeface="Arial" panose="020B0604020202020204" pitchFamily="34" charset="0"/>
                <a:cs typeface="Arial" panose="020B0604020202020204" pitchFamily="34" charset="0"/>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193915858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B761F770-94E3-B197-3275-EECCD044ED0C}"/>
              </a:ext>
            </a:extLst>
          </p:cNvPr>
          <p:cNvSpPr>
            <a:spLocks noGrp="1"/>
          </p:cNvSpPr>
          <p:nvPr>
            <p:ph sz="quarter" idx="16"/>
          </p:nvPr>
        </p:nvSpPr>
        <p:spPr>
          <a:xfrm>
            <a:off x="1524000" y="5513388"/>
            <a:ext cx="9144000" cy="649287"/>
          </a:xfrm>
        </p:spPr>
        <p:txBody>
          <a:bodyPr/>
          <a:lstStyle>
            <a:lvl1pPr marL="0" indent="0" algn="ctr">
              <a:buNone/>
              <a:defRPr sz="2400"/>
            </a:lvl1pPr>
            <a:lvl2pPr marL="457200" indent="0" algn="ctr">
              <a:buNone/>
              <a:defRPr sz="2400"/>
            </a:lvl2pPr>
            <a:lvl3pPr marL="914400" indent="0" algn="ctr">
              <a:buNone/>
              <a:defRPr sz="2400"/>
            </a:lvl3pPr>
            <a:lvl4pPr marL="1371600" indent="0" algn="ctr">
              <a:buNone/>
              <a:defRPr sz="2400"/>
            </a:lvl4pPr>
            <a:lvl5pPr marL="1828800" indent="0" algn="ctr">
              <a:buNone/>
              <a:defRPr sz="2400"/>
            </a:lvl5pPr>
          </a:lstStyle>
          <a:p>
            <a:pPr lvl="0"/>
            <a:r>
              <a:rPr lang="en-US"/>
              <a:t>Click to edit Master text styles</a:t>
            </a:r>
          </a:p>
        </p:txBody>
      </p:sp>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
        <p:nvSpPr>
          <p:cNvPr id="4" name="Content Placeholder 3">
            <a:extLst>
              <a:ext uri="{FF2B5EF4-FFF2-40B4-BE49-F238E27FC236}">
                <a16:creationId xmlns:a16="http://schemas.microsoft.com/office/drawing/2014/main" id="{4181FCB4-29D5-EC1F-A38B-CE7A386494B3}"/>
              </a:ext>
            </a:extLst>
          </p:cNvPr>
          <p:cNvSpPr>
            <a:spLocks noGrp="1"/>
          </p:cNvSpPr>
          <p:nvPr>
            <p:ph sz="quarter" idx="15"/>
          </p:nvPr>
        </p:nvSpPr>
        <p:spPr>
          <a:xfrm>
            <a:off x="838200" y="3946525"/>
            <a:ext cx="10515600" cy="1187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Click to edit Master text styles</a:t>
            </a:r>
          </a:p>
        </p:txBody>
      </p:sp>
    </p:spTree>
    <p:extLst>
      <p:ext uri="{BB962C8B-B14F-4D97-AF65-F5344CB8AC3E}">
        <p14:creationId xmlns:p14="http://schemas.microsoft.com/office/powerpoint/2010/main" val="3294116547"/>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2438399" y="0"/>
            <a:ext cx="7315200" cy="6112039"/>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1129072"/>
            <a:ext cx="10972800" cy="3827933"/>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2438399" y="6388100"/>
            <a:ext cx="73152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00D5C5EC-B752-89D0-85A6-1C7AA246E378}"/>
              </a:ext>
            </a:extLst>
          </p:cNvPr>
          <p:cNvSpPr>
            <a:spLocks noGrp="1"/>
          </p:cNvSpPr>
          <p:nvPr>
            <p:ph type="title"/>
          </p:nvPr>
        </p:nvSpPr>
        <p:spPr>
          <a:xfrm>
            <a:off x="1523999" y="1767450"/>
            <a:ext cx="9144000" cy="2551176"/>
          </a:xfrm>
          <a:noFill/>
          <a:ln w="12700">
            <a:noFill/>
          </a:ln>
        </p:spPr>
        <p:txBody>
          <a:bodyPr>
            <a:noAutofit/>
          </a:bodyPr>
          <a:lstStyle>
            <a:lvl1pPr algn="ctr">
              <a:defRPr sz="4000" b="1">
                <a:solidFill>
                  <a:schemeClr val="tx2"/>
                </a:solidFill>
              </a:defRPr>
            </a:lvl1pPr>
          </a:lstStyle>
          <a:p>
            <a:r>
              <a:rPr lang="en-US"/>
              <a:t>Click to edit Master title style</a:t>
            </a:r>
          </a:p>
        </p:txBody>
      </p:sp>
    </p:spTree>
    <p:extLst>
      <p:ext uri="{BB962C8B-B14F-4D97-AF65-F5344CB8AC3E}">
        <p14:creationId xmlns:p14="http://schemas.microsoft.com/office/powerpoint/2010/main" val="9044117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0CA0B-30B8-DA01-7DE9-76AF89A3199B}"/>
              </a:ext>
            </a:extLst>
          </p:cNvPr>
          <p:cNvSpPr>
            <a:spLocks noGrp="1"/>
          </p:cNvSpPr>
          <p:nvPr>
            <p:ph type="title"/>
          </p:nvPr>
        </p:nvSpPr>
        <p:spPr>
          <a:xfrm>
            <a:off x="457200" y="2167128"/>
            <a:ext cx="3414711" cy="2897246"/>
          </a:xfrm>
        </p:spPr>
        <p:txBody>
          <a:bodyPr anchor="ctr" anchorCtr="0">
            <a:noAutofit/>
          </a:bodyPr>
          <a:lstStyle>
            <a:lvl1pPr>
              <a:defRPr sz="4000">
                <a:solidFill>
                  <a:schemeClr val="bg1"/>
                </a:solidFill>
              </a:defRPr>
            </a:lvl1pPr>
          </a:lstStyle>
          <a:p>
            <a:r>
              <a:rPr lang="en-US"/>
              <a:t>Click to edit Master title style</a:t>
            </a:r>
          </a:p>
        </p:txBody>
      </p:sp>
      <p:sp>
        <p:nvSpPr>
          <p:cNvPr id="10" name="Content Placeholder 9">
            <a:extLst>
              <a:ext uri="{FF2B5EF4-FFF2-40B4-BE49-F238E27FC236}">
                <a16:creationId xmlns:a16="http://schemas.microsoft.com/office/drawing/2014/main" id="{E1FB299B-EB30-41E0-F43E-18298F56C003}"/>
              </a:ext>
            </a:extLst>
          </p:cNvPr>
          <p:cNvSpPr>
            <a:spLocks noGrp="1"/>
          </p:cNvSpPr>
          <p:nvPr>
            <p:ph sz="quarter" idx="10"/>
          </p:nvPr>
        </p:nvSpPr>
        <p:spPr>
          <a:xfrm>
            <a:off x="3971924" y="784620"/>
            <a:ext cx="7229475" cy="17671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EEF9B6CE-0241-F5BB-1318-4F4713A1EB91}"/>
              </a:ext>
            </a:extLst>
          </p:cNvPr>
          <p:cNvSpPr>
            <a:spLocks noGrp="1"/>
          </p:cNvSpPr>
          <p:nvPr>
            <p:ph sz="quarter" idx="11"/>
          </p:nvPr>
        </p:nvSpPr>
        <p:spPr>
          <a:xfrm>
            <a:off x="3871913" y="2858479"/>
            <a:ext cx="7419975" cy="14493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990BF829-F531-42F1-0AEF-66F8F2B5BC93}"/>
              </a:ext>
            </a:extLst>
          </p:cNvPr>
          <p:cNvSpPr>
            <a:spLocks noGrp="1"/>
          </p:cNvSpPr>
          <p:nvPr>
            <p:ph sz="quarter" idx="12"/>
          </p:nvPr>
        </p:nvSpPr>
        <p:spPr>
          <a:xfrm>
            <a:off x="3971925" y="4702867"/>
            <a:ext cx="6426200" cy="10048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17790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5F46EB-72F9-B77C-A8C0-F5796CD4C7B5}"/>
              </a:ext>
            </a:extLst>
          </p:cNvPr>
          <p:cNvSpPr>
            <a:spLocks noGrp="1"/>
          </p:cNvSpPr>
          <p:nvPr>
            <p:ph sz="half" idx="1"/>
          </p:nvPr>
        </p:nvSpPr>
        <p:spPr>
          <a:xfrm>
            <a:off x="838200" y="2829235"/>
            <a:ext cx="3287751" cy="3348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373E93-B80A-D94D-190D-EED734247E4D}"/>
              </a:ext>
            </a:extLst>
          </p:cNvPr>
          <p:cNvSpPr>
            <a:spLocks noGrp="1"/>
          </p:cNvSpPr>
          <p:nvPr>
            <p:ph sz="half" idx="2"/>
          </p:nvPr>
        </p:nvSpPr>
        <p:spPr>
          <a:xfrm>
            <a:off x="4452125" y="2829235"/>
            <a:ext cx="3287751" cy="3348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
        <p:nvSpPr>
          <p:cNvPr id="8" name="Content Placeholder 3">
            <a:extLst>
              <a:ext uri="{FF2B5EF4-FFF2-40B4-BE49-F238E27FC236}">
                <a16:creationId xmlns:a16="http://schemas.microsoft.com/office/drawing/2014/main" id="{5FC62F81-3BEF-5C21-AC38-53D96FA33056}"/>
              </a:ext>
            </a:extLst>
          </p:cNvPr>
          <p:cNvSpPr>
            <a:spLocks noGrp="1"/>
          </p:cNvSpPr>
          <p:nvPr>
            <p:ph sz="half" idx="13"/>
          </p:nvPr>
        </p:nvSpPr>
        <p:spPr>
          <a:xfrm>
            <a:off x="8066049" y="2829234"/>
            <a:ext cx="3287751" cy="3348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9">
            <a:extLst>
              <a:ext uri="{FF2B5EF4-FFF2-40B4-BE49-F238E27FC236}">
                <a16:creationId xmlns:a16="http://schemas.microsoft.com/office/drawing/2014/main" id="{93304661-C61B-DE53-3BB7-E1A5F5B57C56}"/>
              </a:ext>
            </a:extLst>
          </p:cNvPr>
          <p:cNvSpPr>
            <a:spLocks noGrp="1"/>
          </p:cNvSpPr>
          <p:nvPr>
            <p:ph sz="quarter" idx="14"/>
          </p:nvPr>
        </p:nvSpPr>
        <p:spPr>
          <a:xfrm>
            <a:off x="1460500" y="1848974"/>
            <a:ext cx="2120900" cy="157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9">
            <a:extLst>
              <a:ext uri="{FF2B5EF4-FFF2-40B4-BE49-F238E27FC236}">
                <a16:creationId xmlns:a16="http://schemas.microsoft.com/office/drawing/2014/main" id="{3279AF93-D0FC-DA5C-E076-3BA1A9107DFD}"/>
              </a:ext>
            </a:extLst>
          </p:cNvPr>
          <p:cNvSpPr>
            <a:spLocks noGrp="1"/>
          </p:cNvSpPr>
          <p:nvPr>
            <p:ph sz="quarter" idx="15"/>
          </p:nvPr>
        </p:nvSpPr>
        <p:spPr>
          <a:xfrm>
            <a:off x="5054987" y="1848974"/>
            <a:ext cx="2120900" cy="157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9">
            <a:extLst>
              <a:ext uri="{FF2B5EF4-FFF2-40B4-BE49-F238E27FC236}">
                <a16:creationId xmlns:a16="http://schemas.microsoft.com/office/drawing/2014/main" id="{F5DCD961-E692-6C7A-7202-7AB728444A2A}"/>
              </a:ext>
            </a:extLst>
          </p:cNvPr>
          <p:cNvSpPr>
            <a:spLocks noGrp="1"/>
          </p:cNvSpPr>
          <p:nvPr>
            <p:ph sz="quarter" idx="16"/>
          </p:nvPr>
        </p:nvSpPr>
        <p:spPr>
          <a:xfrm>
            <a:off x="8649474" y="1848974"/>
            <a:ext cx="2120900" cy="157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8737154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9C2FAF-530E-989C-62A7-E576E1784C9E}"/>
              </a:ext>
            </a:extLst>
          </p:cNvPr>
          <p:cNvSpPr/>
          <p:nvPr userDrawn="1"/>
        </p:nvSpPr>
        <p:spPr>
          <a:xfrm>
            <a:off x="360516" y="5775767"/>
            <a:ext cx="11831484" cy="71075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F7007F8-8D1C-4D42-0128-BC99926B1045}"/>
              </a:ext>
            </a:extLst>
          </p:cNvPr>
          <p:cNvSpPr/>
          <p:nvPr userDrawn="1"/>
        </p:nvSpPr>
        <p:spPr>
          <a:xfrm>
            <a:off x="5618747" y="371475"/>
            <a:ext cx="6348664" cy="5917030"/>
          </a:xfrm>
          <a:prstGeom prst="rect">
            <a:avLst/>
          </a:prstGeom>
          <a:solidFill>
            <a:schemeClr val="bg1"/>
          </a:solidFill>
          <a:ln>
            <a:noFill/>
          </a:ln>
          <a:effectLst>
            <a:outerShdw blurRad="258956"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B7D18DC-7915-EDFC-E2A4-EFBA9419806A}"/>
              </a:ext>
            </a:extLst>
          </p:cNvPr>
          <p:cNvSpPr>
            <a:spLocks noGrp="1"/>
          </p:cNvSpPr>
          <p:nvPr>
            <p:ph type="title"/>
          </p:nvPr>
        </p:nvSpPr>
        <p:spPr>
          <a:xfrm>
            <a:off x="661737" y="675023"/>
            <a:ext cx="4103126" cy="1185862"/>
          </a:xfrm>
        </p:spPr>
        <p:txBody>
          <a:bodyPr anchor="b" anchorCtr="0"/>
          <a:lstStyle>
            <a:lvl1pPr>
              <a:defRPr sz="3200"/>
            </a:lvl1pPr>
          </a:lstStyle>
          <a:p>
            <a:r>
              <a:rPr lang="en-US"/>
              <a:t>Click to edit Master title style</a:t>
            </a:r>
          </a:p>
        </p:txBody>
      </p:sp>
      <p:sp>
        <p:nvSpPr>
          <p:cNvPr id="3" name="Footer Placeholder 2">
            <a:extLst>
              <a:ext uri="{FF2B5EF4-FFF2-40B4-BE49-F238E27FC236}">
                <a16:creationId xmlns:a16="http://schemas.microsoft.com/office/drawing/2014/main" id="{395DC2BD-D838-A1B8-FCCD-D4C1E07E650B}"/>
              </a:ext>
            </a:extLst>
          </p:cNvPr>
          <p:cNvSpPr>
            <a:spLocks noGrp="1"/>
          </p:cNvSpPr>
          <p:nvPr>
            <p:ph type="ftr" sz="quarter" idx="10"/>
          </p:nvPr>
        </p:nvSpPr>
        <p:spPr/>
        <p:txBody>
          <a:bodyPr/>
          <a:lstStyle/>
          <a:p>
            <a:r>
              <a:rPr lang="en-US" i="1">
                <a:cs typeface="Arial"/>
              </a:rPr>
              <a:t>(Children and Family Futures, 2017)</a:t>
            </a:r>
          </a:p>
        </p:txBody>
      </p:sp>
      <p:sp>
        <p:nvSpPr>
          <p:cNvPr id="6" name="Rectangle 5">
            <a:extLst>
              <a:ext uri="{FF2B5EF4-FFF2-40B4-BE49-F238E27FC236}">
                <a16:creationId xmlns:a16="http://schemas.microsoft.com/office/drawing/2014/main" id="{AF1CF7E8-DAB3-6F96-2EF1-4C4F42511F9E}"/>
              </a:ext>
            </a:extLst>
          </p:cNvPr>
          <p:cNvSpPr/>
          <p:nvPr userDrawn="1"/>
        </p:nvSpPr>
        <p:spPr>
          <a:xfrm>
            <a:off x="76936" y="5775767"/>
            <a:ext cx="142983" cy="71075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8">
            <a:extLst>
              <a:ext uri="{FF2B5EF4-FFF2-40B4-BE49-F238E27FC236}">
                <a16:creationId xmlns:a16="http://schemas.microsoft.com/office/drawing/2014/main" id="{BBA96D8A-044E-302F-A051-A355641A36AB}"/>
              </a:ext>
            </a:extLst>
          </p:cNvPr>
          <p:cNvSpPr>
            <a:spLocks noGrp="1"/>
          </p:cNvSpPr>
          <p:nvPr>
            <p:ph sz="quarter" idx="11"/>
          </p:nvPr>
        </p:nvSpPr>
        <p:spPr>
          <a:xfrm>
            <a:off x="5937585" y="675022"/>
            <a:ext cx="5710988" cy="5309936"/>
          </a:xfrm>
          <a:solidFill>
            <a:schemeClr val="bg1"/>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CE420BEA-4E01-9C75-0A24-98E3D93DD8CE}"/>
              </a:ext>
            </a:extLst>
          </p:cNvPr>
          <p:cNvCxnSpPr/>
          <p:nvPr userDrawn="1"/>
        </p:nvCxnSpPr>
        <p:spPr>
          <a:xfrm>
            <a:off x="661737" y="1973179"/>
            <a:ext cx="4102768"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Content Placeholder 13">
            <a:extLst>
              <a:ext uri="{FF2B5EF4-FFF2-40B4-BE49-F238E27FC236}">
                <a16:creationId xmlns:a16="http://schemas.microsoft.com/office/drawing/2014/main" id="{FFB3613B-1B36-F832-B0F1-1334530EEA46}"/>
              </a:ext>
            </a:extLst>
          </p:cNvPr>
          <p:cNvSpPr>
            <a:spLocks noGrp="1"/>
          </p:cNvSpPr>
          <p:nvPr>
            <p:ph sz="quarter" idx="12"/>
          </p:nvPr>
        </p:nvSpPr>
        <p:spPr>
          <a:xfrm>
            <a:off x="661987" y="2197100"/>
            <a:ext cx="4102517" cy="3160713"/>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070053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15D30B-B841-F62C-9DD6-FA75064ECD0B}"/>
              </a:ext>
            </a:extLst>
          </p:cNvPr>
          <p:cNvSpPr/>
          <p:nvPr userDrawn="1"/>
        </p:nvSpPr>
        <p:spPr>
          <a:xfrm>
            <a:off x="224589" y="240632"/>
            <a:ext cx="11710738" cy="6384757"/>
          </a:xfrm>
          <a:prstGeom prst="rect">
            <a:avLst/>
          </a:prstGeom>
          <a:noFill/>
          <a:ln w="5080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r>
              <a:rPr lang="en-US"/>
              <a:t>(Children and Family Futures, 2017)</a:t>
            </a:r>
          </a:p>
        </p:txBody>
      </p:sp>
      <p:sp>
        <p:nvSpPr>
          <p:cNvPr id="2" name="Title 1">
            <a:extLst>
              <a:ext uri="{FF2B5EF4-FFF2-40B4-BE49-F238E27FC236}">
                <a16:creationId xmlns:a16="http://schemas.microsoft.com/office/drawing/2014/main" id="{A83FDC3F-76AF-AF01-E0AE-7D4E74D6CBE2}"/>
              </a:ext>
            </a:extLst>
          </p:cNvPr>
          <p:cNvSpPr>
            <a:spLocks noGrp="1"/>
          </p:cNvSpPr>
          <p:nvPr>
            <p:ph type="title"/>
          </p:nvPr>
        </p:nvSpPr>
        <p:spPr>
          <a:xfrm>
            <a:off x="838200" y="2579922"/>
            <a:ext cx="10515600" cy="1325563"/>
          </a:xfrm>
        </p:spPr>
        <p:txBody>
          <a:bodyPr/>
          <a:lstStyle>
            <a:lvl1pPr algn="ctr">
              <a:defRPr sz="4400" b="1">
                <a:solidFill>
                  <a:schemeClr val="tx2"/>
                </a:solidFill>
              </a:defRPr>
            </a:lvl1pPr>
          </a:lstStyle>
          <a:p>
            <a:r>
              <a:rPr lang="en-US"/>
              <a:t>Click to edit Master title style</a:t>
            </a:r>
          </a:p>
        </p:txBody>
      </p:sp>
      <p:sp>
        <p:nvSpPr>
          <p:cNvPr id="7" name="Content Placeholder 6">
            <a:extLst>
              <a:ext uri="{FF2B5EF4-FFF2-40B4-BE49-F238E27FC236}">
                <a16:creationId xmlns:a16="http://schemas.microsoft.com/office/drawing/2014/main" id="{39182943-5D7D-FD5F-8F9E-8198E50377C0}"/>
              </a:ext>
            </a:extLst>
          </p:cNvPr>
          <p:cNvSpPr>
            <a:spLocks noGrp="1"/>
          </p:cNvSpPr>
          <p:nvPr>
            <p:ph sz="quarter" idx="12"/>
          </p:nvPr>
        </p:nvSpPr>
        <p:spPr>
          <a:xfrm>
            <a:off x="3614738" y="914400"/>
            <a:ext cx="2063750" cy="1466850"/>
          </a:xfrm>
        </p:spPr>
        <p:txBody>
          <a:bodyPr/>
          <a:lstStyle/>
          <a:p>
            <a:pPr lvl="0"/>
            <a:r>
              <a:rPr lang="en-US"/>
              <a:t>Click to edit Master text styles</a:t>
            </a:r>
          </a:p>
        </p:txBody>
      </p:sp>
      <p:sp>
        <p:nvSpPr>
          <p:cNvPr id="9" name="Content Placeholder 8">
            <a:extLst>
              <a:ext uri="{FF2B5EF4-FFF2-40B4-BE49-F238E27FC236}">
                <a16:creationId xmlns:a16="http://schemas.microsoft.com/office/drawing/2014/main" id="{F5791758-0685-20CD-C0FD-13FEF29FB17F}"/>
              </a:ext>
            </a:extLst>
          </p:cNvPr>
          <p:cNvSpPr>
            <a:spLocks noGrp="1"/>
          </p:cNvSpPr>
          <p:nvPr>
            <p:ph sz="quarter" idx="13"/>
          </p:nvPr>
        </p:nvSpPr>
        <p:spPr>
          <a:xfrm>
            <a:off x="7421563" y="957263"/>
            <a:ext cx="2211387" cy="1466850"/>
          </a:xfrm>
        </p:spPr>
        <p:txBody>
          <a:bodyPr/>
          <a:lstStyle/>
          <a:p>
            <a:pPr lvl="0"/>
            <a:r>
              <a:rPr lang="en-US"/>
              <a:t>Click to edit Master text styles</a:t>
            </a:r>
          </a:p>
        </p:txBody>
      </p:sp>
      <p:sp>
        <p:nvSpPr>
          <p:cNvPr id="11" name="Content Placeholder 10">
            <a:extLst>
              <a:ext uri="{FF2B5EF4-FFF2-40B4-BE49-F238E27FC236}">
                <a16:creationId xmlns:a16="http://schemas.microsoft.com/office/drawing/2014/main" id="{F3BD33F7-FE6B-2279-E746-85FCEBEBF490}"/>
              </a:ext>
            </a:extLst>
          </p:cNvPr>
          <p:cNvSpPr>
            <a:spLocks noGrp="1"/>
          </p:cNvSpPr>
          <p:nvPr>
            <p:ph sz="quarter" idx="14"/>
          </p:nvPr>
        </p:nvSpPr>
        <p:spPr>
          <a:xfrm>
            <a:off x="2403475" y="4316413"/>
            <a:ext cx="2636838" cy="1914525"/>
          </a:xfrm>
        </p:spPr>
        <p:txBody>
          <a:bodyPr/>
          <a:lstStyle/>
          <a:p>
            <a:pPr lvl="0"/>
            <a:r>
              <a:rPr lang="en-US"/>
              <a:t>Click to edit Master text styles</a:t>
            </a:r>
          </a:p>
        </p:txBody>
      </p:sp>
      <p:sp>
        <p:nvSpPr>
          <p:cNvPr id="13" name="Content Placeholder 12">
            <a:extLst>
              <a:ext uri="{FF2B5EF4-FFF2-40B4-BE49-F238E27FC236}">
                <a16:creationId xmlns:a16="http://schemas.microsoft.com/office/drawing/2014/main" id="{3EBA1E50-9D50-98D4-45D9-4BB421A70B37}"/>
              </a:ext>
            </a:extLst>
          </p:cNvPr>
          <p:cNvSpPr>
            <a:spLocks noGrp="1"/>
          </p:cNvSpPr>
          <p:nvPr>
            <p:ph sz="quarter" idx="15"/>
          </p:nvPr>
        </p:nvSpPr>
        <p:spPr>
          <a:xfrm>
            <a:off x="5848350" y="4252913"/>
            <a:ext cx="2573338" cy="1935162"/>
          </a:xfrm>
        </p:spPr>
        <p:txBody>
          <a:bodyPr/>
          <a:lstStyle/>
          <a:p>
            <a:pPr lvl="0"/>
            <a:r>
              <a:rPr lang="en-US"/>
              <a:t>Click to edit Master text styles</a:t>
            </a:r>
          </a:p>
        </p:txBody>
      </p:sp>
      <p:sp>
        <p:nvSpPr>
          <p:cNvPr id="15" name="Content Placeholder 14">
            <a:extLst>
              <a:ext uri="{FF2B5EF4-FFF2-40B4-BE49-F238E27FC236}">
                <a16:creationId xmlns:a16="http://schemas.microsoft.com/office/drawing/2014/main" id="{F25856CC-3618-5A13-6DC9-6562A5B410BF}"/>
              </a:ext>
            </a:extLst>
          </p:cNvPr>
          <p:cNvSpPr>
            <a:spLocks noGrp="1"/>
          </p:cNvSpPr>
          <p:nvPr>
            <p:ph sz="quarter" idx="16"/>
          </p:nvPr>
        </p:nvSpPr>
        <p:spPr>
          <a:xfrm>
            <a:off x="9207500" y="4316413"/>
            <a:ext cx="2297113" cy="1914525"/>
          </a:xfrm>
        </p:spPr>
        <p:txBody>
          <a:bodyPr/>
          <a:lstStyle/>
          <a:p>
            <a:pPr lvl="0"/>
            <a:r>
              <a:rPr lang="en-US"/>
              <a:t>Click to edit Master text styles</a:t>
            </a:r>
          </a:p>
        </p:txBody>
      </p:sp>
    </p:spTree>
    <p:extLst>
      <p:ext uri="{BB962C8B-B14F-4D97-AF65-F5344CB8AC3E}">
        <p14:creationId xmlns:p14="http://schemas.microsoft.com/office/powerpoint/2010/main" val="133325146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a:t>(Children and Family Futures, 2017)</a:t>
            </a:r>
          </a:p>
        </p:txBody>
      </p:sp>
    </p:spTree>
    <p:extLst>
      <p:ext uri="{BB962C8B-B14F-4D97-AF65-F5344CB8AC3E}">
        <p14:creationId xmlns:p14="http://schemas.microsoft.com/office/powerpoint/2010/main" val="4140595397"/>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75" name="Shape 75"/>
          <p:cNvSpPr>
            <a:spLocks noGrp="1"/>
          </p:cNvSpPr>
          <p:nvPr>
            <p:ph type="title"/>
          </p:nvPr>
        </p:nvSpPr>
        <p:spPr>
          <a:xfrm>
            <a:off x="1181100" y="2266950"/>
            <a:ext cx="10414000" cy="2324100"/>
          </a:xfrm>
          <a:prstGeom prst="rect">
            <a:avLst/>
          </a:prstGeom>
        </p:spPr>
        <p:txBody>
          <a:bodyPr/>
          <a:lstStyle/>
          <a:p>
            <a:r>
              <a:t>Title Text</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91931069"/>
      </p:ext>
    </p:extLst>
  </p:cSld>
  <p:clrMapOvr>
    <a:masterClrMapping/>
  </p:clrMapOvr>
  <p:transition spd="med"/>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15D30B-B841-F62C-9DD6-FA75064ECD0B}"/>
              </a:ext>
            </a:extLst>
          </p:cNvPr>
          <p:cNvSpPr/>
          <p:nvPr userDrawn="1"/>
        </p:nvSpPr>
        <p:spPr>
          <a:xfrm>
            <a:off x="224589" y="240632"/>
            <a:ext cx="11710738" cy="6384757"/>
          </a:xfrm>
          <a:prstGeom prst="rect">
            <a:avLst/>
          </a:prstGeom>
          <a:noFill/>
          <a:ln w="5080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r>
              <a:rPr lang="en-US"/>
              <a:t>(Children and Family Futures, 2017)</a:t>
            </a:r>
          </a:p>
        </p:txBody>
      </p:sp>
      <p:sp>
        <p:nvSpPr>
          <p:cNvPr id="2" name="Title 1">
            <a:extLst>
              <a:ext uri="{FF2B5EF4-FFF2-40B4-BE49-F238E27FC236}">
                <a16:creationId xmlns:a16="http://schemas.microsoft.com/office/drawing/2014/main" id="{A83FDC3F-76AF-AF01-E0AE-7D4E74D6CBE2}"/>
              </a:ext>
            </a:extLst>
          </p:cNvPr>
          <p:cNvSpPr>
            <a:spLocks noGrp="1"/>
          </p:cNvSpPr>
          <p:nvPr>
            <p:ph type="title"/>
          </p:nvPr>
        </p:nvSpPr>
        <p:spPr>
          <a:xfrm>
            <a:off x="838200" y="2579922"/>
            <a:ext cx="10515600" cy="1325563"/>
          </a:xfrm>
        </p:spPr>
        <p:txBody>
          <a:bodyPr/>
          <a:lstStyle>
            <a:lvl1pPr algn="ctr">
              <a:defRPr sz="4400" b="1">
                <a:solidFill>
                  <a:schemeClr val="tx2"/>
                </a:solidFill>
              </a:defRPr>
            </a:lvl1pPr>
          </a:lstStyle>
          <a:p>
            <a:r>
              <a:rPr lang="en-US"/>
              <a:t>Click to edit Master title style</a:t>
            </a:r>
          </a:p>
        </p:txBody>
      </p:sp>
      <p:sp>
        <p:nvSpPr>
          <p:cNvPr id="7" name="Content Placeholder 6">
            <a:extLst>
              <a:ext uri="{FF2B5EF4-FFF2-40B4-BE49-F238E27FC236}">
                <a16:creationId xmlns:a16="http://schemas.microsoft.com/office/drawing/2014/main" id="{39182943-5D7D-FD5F-8F9E-8198E50377C0}"/>
              </a:ext>
            </a:extLst>
          </p:cNvPr>
          <p:cNvSpPr>
            <a:spLocks noGrp="1"/>
          </p:cNvSpPr>
          <p:nvPr>
            <p:ph sz="quarter" idx="12"/>
          </p:nvPr>
        </p:nvSpPr>
        <p:spPr>
          <a:xfrm>
            <a:off x="3614738" y="914400"/>
            <a:ext cx="2063750" cy="1466850"/>
          </a:xfrm>
        </p:spPr>
        <p:txBody>
          <a:bodyPr/>
          <a:lstStyle/>
          <a:p>
            <a:pPr lvl="0"/>
            <a:r>
              <a:rPr lang="en-US"/>
              <a:t>Click to edit Master text styles</a:t>
            </a:r>
          </a:p>
        </p:txBody>
      </p:sp>
      <p:sp>
        <p:nvSpPr>
          <p:cNvPr id="9" name="Content Placeholder 8">
            <a:extLst>
              <a:ext uri="{FF2B5EF4-FFF2-40B4-BE49-F238E27FC236}">
                <a16:creationId xmlns:a16="http://schemas.microsoft.com/office/drawing/2014/main" id="{F5791758-0685-20CD-C0FD-13FEF29FB17F}"/>
              </a:ext>
            </a:extLst>
          </p:cNvPr>
          <p:cNvSpPr>
            <a:spLocks noGrp="1"/>
          </p:cNvSpPr>
          <p:nvPr>
            <p:ph sz="quarter" idx="13"/>
          </p:nvPr>
        </p:nvSpPr>
        <p:spPr>
          <a:xfrm>
            <a:off x="7421563" y="957263"/>
            <a:ext cx="2211387" cy="1466850"/>
          </a:xfrm>
        </p:spPr>
        <p:txBody>
          <a:bodyPr/>
          <a:lstStyle/>
          <a:p>
            <a:pPr lvl="0"/>
            <a:r>
              <a:rPr lang="en-US"/>
              <a:t>Click to edit Master text styles</a:t>
            </a:r>
          </a:p>
        </p:txBody>
      </p:sp>
      <p:sp>
        <p:nvSpPr>
          <p:cNvPr id="11" name="Content Placeholder 10">
            <a:extLst>
              <a:ext uri="{FF2B5EF4-FFF2-40B4-BE49-F238E27FC236}">
                <a16:creationId xmlns:a16="http://schemas.microsoft.com/office/drawing/2014/main" id="{F3BD33F7-FE6B-2279-E746-85FCEBEBF490}"/>
              </a:ext>
            </a:extLst>
          </p:cNvPr>
          <p:cNvSpPr>
            <a:spLocks noGrp="1"/>
          </p:cNvSpPr>
          <p:nvPr>
            <p:ph sz="quarter" idx="14"/>
          </p:nvPr>
        </p:nvSpPr>
        <p:spPr>
          <a:xfrm>
            <a:off x="2403475" y="4316413"/>
            <a:ext cx="2636838" cy="1914525"/>
          </a:xfrm>
        </p:spPr>
        <p:txBody>
          <a:bodyPr/>
          <a:lstStyle/>
          <a:p>
            <a:pPr lvl="0"/>
            <a:r>
              <a:rPr lang="en-US"/>
              <a:t>Click to edit Master text styles</a:t>
            </a:r>
          </a:p>
        </p:txBody>
      </p:sp>
      <p:sp>
        <p:nvSpPr>
          <p:cNvPr id="13" name="Content Placeholder 12">
            <a:extLst>
              <a:ext uri="{FF2B5EF4-FFF2-40B4-BE49-F238E27FC236}">
                <a16:creationId xmlns:a16="http://schemas.microsoft.com/office/drawing/2014/main" id="{3EBA1E50-9D50-98D4-45D9-4BB421A70B37}"/>
              </a:ext>
            </a:extLst>
          </p:cNvPr>
          <p:cNvSpPr>
            <a:spLocks noGrp="1"/>
          </p:cNvSpPr>
          <p:nvPr>
            <p:ph sz="quarter" idx="15"/>
          </p:nvPr>
        </p:nvSpPr>
        <p:spPr>
          <a:xfrm>
            <a:off x="5848350" y="4252913"/>
            <a:ext cx="2573338" cy="1935162"/>
          </a:xfrm>
        </p:spPr>
        <p:txBody>
          <a:bodyPr/>
          <a:lstStyle/>
          <a:p>
            <a:pPr lvl="0"/>
            <a:r>
              <a:rPr lang="en-US"/>
              <a:t>Click to edit Master text styles</a:t>
            </a:r>
          </a:p>
        </p:txBody>
      </p:sp>
      <p:sp>
        <p:nvSpPr>
          <p:cNvPr id="15" name="Content Placeholder 14">
            <a:extLst>
              <a:ext uri="{FF2B5EF4-FFF2-40B4-BE49-F238E27FC236}">
                <a16:creationId xmlns:a16="http://schemas.microsoft.com/office/drawing/2014/main" id="{F25856CC-3618-5A13-6DC9-6562A5B410BF}"/>
              </a:ext>
            </a:extLst>
          </p:cNvPr>
          <p:cNvSpPr>
            <a:spLocks noGrp="1"/>
          </p:cNvSpPr>
          <p:nvPr>
            <p:ph sz="quarter" idx="16"/>
          </p:nvPr>
        </p:nvSpPr>
        <p:spPr>
          <a:xfrm>
            <a:off x="9207500" y="4316413"/>
            <a:ext cx="2297113" cy="1914525"/>
          </a:xfrm>
        </p:spPr>
        <p:txBody>
          <a:bodyPr/>
          <a:lstStyle/>
          <a:p>
            <a:pPr lvl="0"/>
            <a:r>
              <a:rPr lang="en-US"/>
              <a:t>Click to edit Master text styles</a:t>
            </a:r>
          </a:p>
        </p:txBody>
      </p:sp>
    </p:spTree>
    <p:extLst>
      <p:ext uri="{BB962C8B-B14F-4D97-AF65-F5344CB8AC3E}">
        <p14:creationId xmlns:p14="http://schemas.microsoft.com/office/powerpoint/2010/main" val="46748183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69C6EEA-02F8-41F8-A3AE-AC94C032C90E}" type="datetimeFigureOut">
              <a:rPr lang="en-US" smtClean="0"/>
              <a:t>7/1/2025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3183864993"/>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216152"/>
          </a:xfrm>
          <a:solidFill>
            <a:srgbClr val="0F4263"/>
          </a:solidFill>
        </p:spPr>
        <p:txBody>
          <a:bodyPr>
            <a:normAutofit/>
          </a:bodyPr>
          <a:lstStyle>
            <a:lvl1pPr algn="ctr">
              <a:defRPr sz="4000">
                <a:solidFill>
                  <a:schemeClr val="bg1"/>
                </a:solidFill>
              </a:defRPr>
            </a:lvl1pPr>
          </a:lstStyle>
          <a:p>
            <a:r>
              <a:rPr lang="en-US"/>
              <a:t>Click to edit Master title style</a:t>
            </a:r>
          </a:p>
        </p:txBody>
      </p:sp>
      <p:sp>
        <p:nvSpPr>
          <p:cNvPr id="3" name="Content Placeholder 2"/>
          <p:cNvSpPr>
            <a:spLocks noGrp="1"/>
          </p:cNvSpPr>
          <p:nvPr>
            <p:ph idx="1"/>
          </p:nvPr>
        </p:nvSpPr>
        <p:spPr>
          <a:xfrm>
            <a:off x="914400" y="1545336"/>
            <a:ext cx="10515600" cy="4351338"/>
          </a:xfrm>
        </p:spPr>
        <p:txBody>
          <a:bodyPr>
            <a:noAutofit/>
          </a:bodyPr>
          <a:lstStyle>
            <a:lvl1pPr marL="346075" indent="-346075">
              <a:lnSpc>
                <a:spcPct val="100000"/>
              </a:lnSpc>
              <a:defRPr sz="2400"/>
            </a:lvl1pPr>
            <a:lvl2pPr marL="685800" indent="-228600">
              <a:lnSpc>
                <a:spcPct val="100000"/>
              </a:lnSpc>
              <a:buFont typeface="Courier New" panose="02070309020205020404" pitchFamily="49" charset="0"/>
              <a:buChar char="o"/>
              <a:defRPr sz="2000"/>
            </a:lvl2pPr>
            <a:lvl3pPr>
              <a:lnSpc>
                <a:spcPct val="100000"/>
              </a:lnSpc>
              <a:defRPr sz="1800"/>
            </a:lvl3pPr>
            <a:lvl4pPr>
              <a:lnSpc>
                <a:spcPct val="100000"/>
              </a:lnSpc>
              <a:defRPr sz="1600"/>
            </a:lvl4pPr>
            <a:lvl5pPr>
              <a:lnSpc>
                <a:spcPct val="100000"/>
              </a:lnSpc>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69C6EEA-02F8-41F8-A3AE-AC94C032C90E}" type="datetimeFigureOut">
              <a:rPr lang="en-US" smtClean="0"/>
              <a:t>7/1/2025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132133218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69C6EEA-02F8-41F8-A3AE-AC94C032C90E}" type="datetimeFigureOut">
              <a:rPr lang="en-US" smtClean="0"/>
              <a:t>7/1/2025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303239547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69C6EEA-02F8-41F8-A3AE-AC94C032C90E}" type="datetimeFigureOut">
              <a:rPr lang="en-US" smtClean="0"/>
              <a:t>7/1/2025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1114741380"/>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69C6EEA-02F8-41F8-A3AE-AC94C032C90E}" type="datetimeFigureOut">
              <a:rPr lang="en-US" smtClean="0"/>
              <a:t>7/1/2025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30507893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a:xfrm>
            <a:off x="838200" y="365125"/>
            <a:ext cx="10515600" cy="619613"/>
          </a:xfrm>
        </p:spPr>
        <p:txBody>
          <a:bodyPr/>
          <a:lstStyle/>
          <a:p>
            <a:r>
              <a:rPr lang="en-US"/>
              <a:t>Click to edit Master title style</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
        <p:nvSpPr>
          <p:cNvPr id="10" name="Content Placeholder 9">
            <a:extLst>
              <a:ext uri="{FF2B5EF4-FFF2-40B4-BE49-F238E27FC236}">
                <a16:creationId xmlns:a16="http://schemas.microsoft.com/office/drawing/2014/main" id="{93304661-C61B-DE53-3BB7-E1A5F5B57C56}"/>
              </a:ext>
            </a:extLst>
          </p:cNvPr>
          <p:cNvSpPr>
            <a:spLocks noGrp="1"/>
          </p:cNvSpPr>
          <p:nvPr>
            <p:ph sz="quarter" idx="14"/>
          </p:nvPr>
        </p:nvSpPr>
        <p:spPr>
          <a:xfrm>
            <a:off x="1460500" y="1848974"/>
            <a:ext cx="2120900" cy="1573212"/>
          </a:xfrm>
        </p:spPr>
        <p:txBody>
          <a:bodyPr/>
          <a:lstStyle/>
          <a:p>
            <a:pPr lvl="0"/>
            <a:r>
              <a:rPr lang="en-US"/>
              <a:t>Click to edit Master text styles</a:t>
            </a:r>
          </a:p>
        </p:txBody>
      </p:sp>
      <p:sp>
        <p:nvSpPr>
          <p:cNvPr id="11" name="Content Placeholder 9">
            <a:extLst>
              <a:ext uri="{FF2B5EF4-FFF2-40B4-BE49-F238E27FC236}">
                <a16:creationId xmlns:a16="http://schemas.microsoft.com/office/drawing/2014/main" id="{3279AF93-D0FC-DA5C-E076-3BA1A9107DFD}"/>
              </a:ext>
            </a:extLst>
          </p:cNvPr>
          <p:cNvSpPr>
            <a:spLocks noGrp="1"/>
          </p:cNvSpPr>
          <p:nvPr>
            <p:ph sz="quarter" idx="15"/>
          </p:nvPr>
        </p:nvSpPr>
        <p:spPr>
          <a:xfrm>
            <a:off x="5054987" y="1848974"/>
            <a:ext cx="2120900" cy="1573212"/>
          </a:xfrm>
        </p:spPr>
        <p:txBody>
          <a:bodyPr/>
          <a:lstStyle/>
          <a:p>
            <a:pPr lvl="0"/>
            <a:r>
              <a:rPr lang="en-US"/>
              <a:t>Click to edit Master text styles</a:t>
            </a:r>
          </a:p>
        </p:txBody>
      </p:sp>
      <p:sp>
        <p:nvSpPr>
          <p:cNvPr id="12" name="Content Placeholder 9">
            <a:extLst>
              <a:ext uri="{FF2B5EF4-FFF2-40B4-BE49-F238E27FC236}">
                <a16:creationId xmlns:a16="http://schemas.microsoft.com/office/drawing/2014/main" id="{F5DCD961-E692-6C7A-7202-7AB728444A2A}"/>
              </a:ext>
            </a:extLst>
          </p:cNvPr>
          <p:cNvSpPr>
            <a:spLocks noGrp="1"/>
          </p:cNvSpPr>
          <p:nvPr>
            <p:ph sz="quarter" idx="16"/>
          </p:nvPr>
        </p:nvSpPr>
        <p:spPr>
          <a:xfrm>
            <a:off x="8649474" y="1848974"/>
            <a:ext cx="2120900" cy="1573212"/>
          </a:xfrm>
        </p:spPr>
        <p:txBody>
          <a:bodyPr/>
          <a:lstStyle/>
          <a:p>
            <a:pPr lvl="0"/>
            <a:r>
              <a:rPr lang="en-US"/>
              <a:t>Click to edit Master text styles</a:t>
            </a:r>
          </a:p>
        </p:txBody>
      </p:sp>
      <p:sp>
        <p:nvSpPr>
          <p:cNvPr id="9" name="Content Placeholder 9">
            <a:extLst>
              <a:ext uri="{FF2B5EF4-FFF2-40B4-BE49-F238E27FC236}">
                <a16:creationId xmlns:a16="http://schemas.microsoft.com/office/drawing/2014/main" id="{FA1CCAFA-09AE-DEA4-BB9C-FE4E4BEA349C}"/>
              </a:ext>
            </a:extLst>
          </p:cNvPr>
          <p:cNvSpPr>
            <a:spLocks noGrp="1"/>
          </p:cNvSpPr>
          <p:nvPr>
            <p:ph sz="quarter" idx="17"/>
          </p:nvPr>
        </p:nvSpPr>
        <p:spPr>
          <a:xfrm>
            <a:off x="1460500" y="3581864"/>
            <a:ext cx="2120900" cy="1573212"/>
          </a:xfrm>
        </p:spPr>
        <p:txBody>
          <a:bodyPr/>
          <a:lstStyle/>
          <a:p>
            <a:pPr lvl="0"/>
            <a:r>
              <a:rPr lang="en-US"/>
              <a:t>Click to edit Master text styles</a:t>
            </a:r>
          </a:p>
        </p:txBody>
      </p:sp>
      <p:sp>
        <p:nvSpPr>
          <p:cNvPr id="13" name="Content Placeholder 9">
            <a:extLst>
              <a:ext uri="{FF2B5EF4-FFF2-40B4-BE49-F238E27FC236}">
                <a16:creationId xmlns:a16="http://schemas.microsoft.com/office/drawing/2014/main" id="{6969F2EE-3432-46DC-D1BC-5E49F5B21E1F}"/>
              </a:ext>
            </a:extLst>
          </p:cNvPr>
          <p:cNvSpPr>
            <a:spLocks noGrp="1"/>
          </p:cNvSpPr>
          <p:nvPr>
            <p:ph sz="quarter" idx="18"/>
          </p:nvPr>
        </p:nvSpPr>
        <p:spPr>
          <a:xfrm>
            <a:off x="5054987" y="3581864"/>
            <a:ext cx="2120900" cy="1573212"/>
          </a:xfrm>
        </p:spPr>
        <p:txBody>
          <a:bodyPr/>
          <a:lstStyle/>
          <a:p>
            <a:pPr lvl="0"/>
            <a:r>
              <a:rPr lang="en-US"/>
              <a:t>Click to edit Master text styles</a:t>
            </a:r>
          </a:p>
        </p:txBody>
      </p:sp>
      <p:sp>
        <p:nvSpPr>
          <p:cNvPr id="14" name="Content Placeholder 9">
            <a:extLst>
              <a:ext uri="{FF2B5EF4-FFF2-40B4-BE49-F238E27FC236}">
                <a16:creationId xmlns:a16="http://schemas.microsoft.com/office/drawing/2014/main" id="{A98EC18F-1B5B-4E0D-85F9-01BEB54A162A}"/>
              </a:ext>
            </a:extLst>
          </p:cNvPr>
          <p:cNvSpPr>
            <a:spLocks noGrp="1"/>
          </p:cNvSpPr>
          <p:nvPr>
            <p:ph sz="quarter" idx="19"/>
          </p:nvPr>
        </p:nvSpPr>
        <p:spPr>
          <a:xfrm>
            <a:off x="8649474" y="3581864"/>
            <a:ext cx="2120900" cy="1573212"/>
          </a:xfrm>
        </p:spPr>
        <p:txBody>
          <a:bodyPr/>
          <a:lstStyle/>
          <a:p>
            <a:pPr lvl="0"/>
            <a:r>
              <a:rPr lang="en-US"/>
              <a:t>Click to edit Master text styles</a:t>
            </a:r>
          </a:p>
        </p:txBody>
      </p:sp>
      <p:sp>
        <p:nvSpPr>
          <p:cNvPr id="15" name="Content Placeholder 9">
            <a:extLst>
              <a:ext uri="{FF2B5EF4-FFF2-40B4-BE49-F238E27FC236}">
                <a16:creationId xmlns:a16="http://schemas.microsoft.com/office/drawing/2014/main" id="{8642B073-CF71-188E-D1E8-0C51A131DBFD}"/>
              </a:ext>
            </a:extLst>
          </p:cNvPr>
          <p:cNvSpPr>
            <a:spLocks noGrp="1"/>
          </p:cNvSpPr>
          <p:nvPr>
            <p:ph sz="quarter" idx="20"/>
          </p:nvPr>
        </p:nvSpPr>
        <p:spPr>
          <a:xfrm>
            <a:off x="1441063" y="5336100"/>
            <a:ext cx="2120900" cy="1573212"/>
          </a:xfrm>
        </p:spPr>
        <p:txBody>
          <a:bodyPr/>
          <a:lstStyle/>
          <a:p>
            <a:pPr lvl="0"/>
            <a:r>
              <a:rPr lang="en-US"/>
              <a:t>Click to edit Master text styles</a:t>
            </a:r>
          </a:p>
        </p:txBody>
      </p:sp>
      <p:sp>
        <p:nvSpPr>
          <p:cNvPr id="16" name="Content Placeholder 9">
            <a:extLst>
              <a:ext uri="{FF2B5EF4-FFF2-40B4-BE49-F238E27FC236}">
                <a16:creationId xmlns:a16="http://schemas.microsoft.com/office/drawing/2014/main" id="{D053BF44-768D-CF5D-14A8-BCBF76DCE93C}"/>
              </a:ext>
            </a:extLst>
          </p:cNvPr>
          <p:cNvSpPr>
            <a:spLocks noGrp="1"/>
          </p:cNvSpPr>
          <p:nvPr>
            <p:ph sz="quarter" idx="21"/>
          </p:nvPr>
        </p:nvSpPr>
        <p:spPr>
          <a:xfrm>
            <a:off x="5035550" y="5336100"/>
            <a:ext cx="2120900" cy="1573212"/>
          </a:xfrm>
        </p:spPr>
        <p:txBody>
          <a:bodyPr/>
          <a:lstStyle/>
          <a:p>
            <a:pPr lvl="0"/>
            <a:r>
              <a:rPr lang="en-US"/>
              <a:t>Click to edit Master text styles</a:t>
            </a:r>
          </a:p>
        </p:txBody>
      </p:sp>
      <p:sp>
        <p:nvSpPr>
          <p:cNvPr id="17" name="Content Placeholder 9">
            <a:extLst>
              <a:ext uri="{FF2B5EF4-FFF2-40B4-BE49-F238E27FC236}">
                <a16:creationId xmlns:a16="http://schemas.microsoft.com/office/drawing/2014/main" id="{7E401BD7-2FB3-973E-61AF-418CF343E9E3}"/>
              </a:ext>
            </a:extLst>
          </p:cNvPr>
          <p:cNvSpPr>
            <a:spLocks noGrp="1"/>
          </p:cNvSpPr>
          <p:nvPr>
            <p:ph sz="quarter" idx="22"/>
          </p:nvPr>
        </p:nvSpPr>
        <p:spPr>
          <a:xfrm>
            <a:off x="8630037" y="5336100"/>
            <a:ext cx="2120900" cy="1573212"/>
          </a:xfrm>
        </p:spPr>
        <p:txBody>
          <a:bodyPr/>
          <a:lstStyle/>
          <a:p>
            <a:pPr lvl="0"/>
            <a:r>
              <a:rPr lang="en-US"/>
              <a:t>Click to edit Master text styles</a:t>
            </a:r>
          </a:p>
        </p:txBody>
      </p:sp>
      <p:sp>
        <p:nvSpPr>
          <p:cNvPr id="18" name="Content Placeholder 9">
            <a:extLst>
              <a:ext uri="{FF2B5EF4-FFF2-40B4-BE49-F238E27FC236}">
                <a16:creationId xmlns:a16="http://schemas.microsoft.com/office/drawing/2014/main" id="{57878C69-68DB-8CF2-C841-AEDCFC98DCEB}"/>
              </a:ext>
            </a:extLst>
          </p:cNvPr>
          <p:cNvSpPr>
            <a:spLocks noGrp="1"/>
          </p:cNvSpPr>
          <p:nvPr>
            <p:ph sz="quarter" idx="23"/>
          </p:nvPr>
        </p:nvSpPr>
        <p:spPr>
          <a:xfrm>
            <a:off x="838200" y="1085106"/>
            <a:ext cx="10515600" cy="1573212"/>
          </a:xfrm>
        </p:spPr>
        <p:txBody>
          <a:bodyPr/>
          <a:lstStyle/>
          <a:p>
            <a:pPr lvl="0"/>
            <a:r>
              <a:rPr lang="en-US"/>
              <a:t>Click to edit Master text styles</a:t>
            </a:r>
          </a:p>
        </p:txBody>
      </p:sp>
    </p:spTree>
    <p:extLst>
      <p:ext uri="{BB962C8B-B14F-4D97-AF65-F5344CB8AC3E}">
        <p14:creationId xmlns:p14="http://schemas.microsoft.com/office/powerpoint/2010/main" val="2942697266"/>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69C6EEA-02F8-41F8-A3AE-AC94C032C90E}" type="datetimeFigureOut">
              <a:rPr lang="en-US" smtClean="0"/>
              <a:t>7/1/2025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91126268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9C6EEA-02F8-41F8-A3AE-AC94C032C90E}" type="datetimeFigureOut">
              <a:rPr lang="en-US" smtClean="0"/>
              <a:t>7/1/2025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267570952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69C6EEA-02F8-41F8-A3AE-AC94C032C90E}" type="datetimeFigureOut">
              <a:rPr lang="en-US" smtClean="0"/>
              <a:t>7/1/2025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458816098"/>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69C6EEA-02F8-41F8-A3AE-AC94C032C90E}" type="datetimeFigureOut">
              <a:rPr lang="en-US" smtClean="0"/>
              <a:t>7/1/2025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2913610952"/>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69C6EEA-02F8-41F8-A3AE-AC94C032C90E}" type="datetimeFigureOut">
              <a:rPr lang="en-US" smtClean="0"/>
              <a:t>7/1/2025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9282419"/>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69C6EEA-02F8-41F8-A3AE-AC94C032C90E}" type="datetimeFigureOut">
              <a:rPr lang="en-US" smtClean="0"/>
              <a:t>7/1/2025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307621758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userDrawn="1">
  <p:cSld name="7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5179D227-0060-4554-89DA-3B7AEC15F7D1}"/>
              </a:ext>
            </a:extLst>
          </p:cNvPr>
          <p:cNvSpPr>
            <a:spLocks noGrp="1"/>
          </p:cNvSpPr>
          <p:nvPr>
            <p:ph type="pic" sz="quarter" idx="10" hasCustomPrompt="1"/>
          </p:nvPr>
        </p:nvSpPr>
        <p:spPr>
          <a:xfrm>
            <a:off x="0" y="0"/>
            <a:ext cx="12192000" cy="6858000"/>
          </a:xfrm>
          <a:prstGeom prst="rect">
            <a:avLst/>
          </a:prstGeom>
          <a:solidFill>
            <a:schemeClr val="bg1">
              <a:lumMod val="95000"/>
              <a:alpha val="25000"/>
            </a:schemeClr>
          </a:solidFill>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3" name="Picture Placeholder 2">
            <a:extLst>
              <a:ext uri="{FF2B5EF4-FFF2-40B4-BE49-F238E27FC236}">
                <a16:creationId xmlns:a16="http://schemas.microsoft.com/office/drawing/2014/main" id="{BC89A4CD-8DFF-473F-95D3-E5B6A47BC2DD}"/>
              </a:ext>
            </a:extLst>
          </p:cNvPr>
          <p:cNvSpPr>
            <a:spLocks noGrp="1"/>
          </p:cNvSpPr>
          <p:nvPr>
            <p:ph type="pic" sz="quarter" idx="11" hasCustomPrompt="1"/>
          </p:nvPr>
        </p:nvSpPr>
        <p:spPr>
          <a:xfrm>
            <a:off x="5648632" y="0"/>
            <a:ext cx="6543368" cy="6858000"/>
          </a:xfrm>
          <a:prstGeom prst="rect">
            <a:avLst/>
          </a:prstGeom>
          <a:solidFill>
            <a:schemeClr val="bg1">
              <a:lumMod val="95000"/>
              <a:alpha val="25000"/>
            </a:schemeClr>
          </a:solidFill>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3716751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0F1EE-CB7A-5ACB-D650-37BBB18061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A6124CD-13B4-D98D-2F9D-B8D6571A22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DBB7F7F-135A-DB04-D15D-EB23715E3499}"/>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6BBB6985-0F29-1130-7532-1631E20AED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4E39A9-7BB5-CECB-E27A-649FB78778B9}"/>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981256805"/>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B46BC-AD75-D861-27C0-57A99273A7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B86936A-D1D0-676D-3285-ED35F2B82B2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100415-364A-0A9B-BE93-DEDF76A5BD38}"/>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62AFF403-8AA8-B298-37C1-9D11F95E4E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79CE43-7D81-90A2-65B2-52A981D3369A}"/>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81381927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C836A-A274-A42B-26B9-F672B0E4713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142E68A-B977-0E4D-6BCD-B42AC92135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CF6847-7574-FBE9-22E6-C5201571F04B}"/>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236E94E3-D26B-237B-382B-44CBB54FDC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F14C18-5D55-1985-AADB-4EFCA61198C7}"/>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9484507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76554-C802-FE7A-A604-16E49AA3397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D0CE43-9E18-FA4D-C751-35CCD40CB2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C6CC39E-167A-A66F-19B0-5F3DB69E05F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56A5525-B2B6-13AC-2741-6046CA6931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869AAEB-CEDB-BFE7-587A-54A3A1739A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CF9D9E-49C7-9D0A-DE9F-23E33D048D1F}"/>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8" name="Footer Placeholder 7">
            <a:extLst>
              <a:ext uri="{FF2B5EF4-FFF2-40B4-BE49-F238E27FC236}">
                <a16:creationId xmlns:a16="http://schemas.microsoft.com/office/drawing/2014/main" id="{6FF9C2D6-AA98-2F61-3DA1-FE5131D66A8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F9D5D06-B0A8-0F59-599B-5B1523F90AA3}"/>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3070611210"/>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5F46EB-72F9-B77C-A8C0-F5796CD4C7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373E93-B80A-D94D-190D-EED734247E4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97860839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5F46EB-72F9-B77C-A8C0-F5796CD4C7B5}"/>
              </a:ext>
            </a:extLst>
          </p:cNvPr>
          <p:cNvSpPr>
            <a:spLocks noGrp="1"/>
          </p:cNvSpPr>
          <p:nvPr>
            <p:ph sz="half" idx="1"/>
          </p:nvPr>
        </p:nvSpPr>
        <p:spPr>
          <a:xfrm>
            <a:off x="838200" y="2829235"/>
            <a:ext cx="3287751" cy="3348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373E93-B80A-D94D-190D-EED734247E4D}"/>
              </a:ext>
            </a:extLst>
          </p:cNvPr>
          <p:cNvSpPr>
            <a:spLocks noGrp="1"/>
          </p:cNvSpPr>
          <p:nvPr>
            <p:ph sz="half" idx="2"/>
          </p:nvPr>
        </p:nvSpPr>
        <p:spPr>
          <a:xfrm>
            <a:off x="4452125" y="2829235"/>
            <a:ext cx="3287751" cy="3348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
        <p:nvSpPr>
          <p:cNvPr id="8" name="Content Placeholder 3">
            <a:extLst>
              <a:ext uri="{FF2B5EF4-FFF2-40B4-BE49-F238E27FC236}">
                <a16:creationId xmlns:a16="http://schemas.microsoft.com/office/drawing/2014/main" id="{5FC62F81-3BEF-5C21-AC38-53D96FA33056}"/>
              </a:ext>
            </a:extLst>
          </p:cNvPr>
          <p:cNvSpPr>
            <a:spLocks noGrp="1"/>
          </p:cNvSpPr>
          <p:nvPr>
            <p:ph sz="half" idx="13"/>
          </p:nvPr>
        </p:nvSpPr>
        <p:spPr>
          <a:xfrm>
            <a:off x="8066049" y="2829234"/>
            <a:ext cx="3287751" cy="3348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9">
            <a:extLst>
              <a:ext uri="{FF2B5EF4-FFF2-40B4-BE49-F238E27FC236}">
                <a16:creationId xmlns:a16="http://schemas.microsoft.com/office/drawing/2014/main" id="{93304661-C61B-DE53-3BB7-E1A5F5B57C56}"/>
              </a:ext>
            </a:extLst>
          </p:cNvPr>
          <p:cNvSpPr>
            <a:spLocks noGrp="1"/>
          </p:cNvSpPr>
          <p:nvPr>
            <p:ph sz="quarter" idx="14"/>
          </p:nvPr>
        </p:nvSpPr>
        <p:spPr>
          <a:xfrm>
            <a:off x="1460500" y="1848974"/>
            <a:ext cx="2120900" cy="157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9">
            <a:extLst>
              <a:ext uri="{FF2B5EF4-FFF2-40B4-BE49-F238E27FC236}">
                <a16:creationId xmlns:a16="http://schemas.microsoft.com/office/drawing/2014/main" id="{3279AF93-D0FC-DA5C-E076-3BA1A9107DFD}"/>
              </a:ext>
            </a:extLst>
          </p:cNvPr>
          <p:cNvSpPr>
            <a:spLocks noGrp="1"/>
          </p:cNvSpPr>
          <p:nvPr>
            <p:ph sz="quarter" idx="15"/>
          </p:nvPr>
        </p:nvSpPr>
        <p:spPr>
          <a:xfrm>
            <a:off x="5054987" y="1848974"/>
            <a:ext cx="2120900" cy="157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9">
            <a:extLst>
              <a:ext uri="{FF2B5EF4-FFF2-40B4-BE49-F238E27FC236}">
                <a16:creationId xmlns:a16="http://schemas.microsoft.com/office/drawing/2014/main" id="{F5DCD961-E692-6C7A-7202-7AB728444A2A}"/>
              </a:ext>
            </a:extLst>
          </p:cNvPr>
          <p:cNvSpPr>
            <a:spLocks noGrp="1"/>
          </p:cNvSpPr>
          <p:nvPr>
            <p:ph sz="quarter" idx="16"/>
          </p:nvPr>
        </p:nvSpPr>
        <p:spPr>
          <a:xfrm>
            <a:off x="8649474" y="1848974"/>
            <a:ext cx="2120900" cy="157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464294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a:xfrm>
            <a:off x="838200" y="365125"/>
            <a:ext cx="10515600" cy="619613"/>
          </a:xfrm>
        </p:spPr>
        <p:txBody>
          <a:bodyPr/>
          <a:lstStyle/>
          <a:p>
            <a:r>
              <a:rPr lang="en-US"/>
              <a:t>Click to edit Master title style</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
        <p:nvSpPr>
          <p:cNvPr id="10" name="Content Placeholder 9">
            <a:extLst>
              <a:ext uri="{FF2B5EF4-FFF2-40B4-BE49-F238E27FC236}">
                <a16:creationId xmlns:a16="http://schemas.microsoft.com/office/drawing/2014/main" id="{93304661-C61B-DE53-3BB7-E1A5F5B57C56}"/>
              </a:ext>
            </a:extLst>
          </p:cNvPr>
          <p:cNvSpPr>
            <a:spLocks noGrp="1"/>
          </p:cNvSpPr>
          <p:nvPr>
            <p:ph sz="quarter" idx="14"/>
          </p:nvPr>
        </p:nvSpPr>
        <p:spPr>
          <a:xfrm>
            <a:off x="1460500" y="1848974"/>
            <a:ext cx="2120900" cy="1573212"/>
          </a:xfrm>
        </p:spPr>
        <p:txBody>
          <a:bodyPr/>
          <a:lstStyle/>
          <a:p>
            <a:pPr lvl="0"/>
            <a:r>
              <a:rPr lang="en-US"/>
              <a:t>Click to edit Master text styles</a:t>
            </a:r>
          </a:p>
        </p:txBody>
      </p:sp>
      <p:sp>
        <p:nvSpPr>
          <p:cNvPr id="11" name="Content Placeholder 9">
            <a:extLst>
              <a:ext uri="{FF2B5EF4-FFF2-40B4-BE49-F238E27FC236}">
                <a16:creationId xmlns:a16="http://schemas.microsoft.com/office/drawing/2014/main" id="{3279AF93-D0FC-DA5C-E076-3BA1A9107DFD}"/>
              </a:ext>
            </a:extLst>
          </p:cNvPr>
          <p:cNvSpPr>
            <a:spLocks noGrp="1"/>
          </p:cNvSpPr>
          <p:nvPr>
            <p:ph sz="quarter" idx="15"/>
          </p:nvPr>
        </p:nvSpPr>
        <p:spPr>
          <a:xfrm>
            <a:off x="5054987" y="1848974"/>
            <a:ext cx="2120900" cy="1573212"/>
          </a:xfrm>
        </p:spPr>
        <p:txBody>
          <a:bodyPr/>
          <a:lstStyle/>
          <a:p>
            <a:pPr lvl="0"/>
            <a:r>
              <a:rPr lang="en-US"/>
              <a:t>Click to edit Master text styles</a:t>
            </a:r>
          </a:p>
        </p:txBody>
      </p:sp>
      <p:sp>
        <p:nvSpPr>
          <p:cNvPr id="12" name="Content Placeholder 9">
            <a:extLst>
              <a:ext uri="{FF2B5EF4-FFF2-40B4-BE49-F238E27FC236}">
                <a16:creationId xmlns:a16="http://schemas.microsoft.com/office/drawing/2014/main" id="{F5DCD961-E692-6C7A-7202-7AB728444A2A}"/>
              </a:ext>
            </a:extLst>
          </p:cNvPr>
          <p:cNvSpPr>
            <a:spLocks noGrp="1"/>
          </p:cNvSpPr>
          <p:nvPr>
            <p:ph sz="quarter" idx="16"/>
          </p:nvPr>
        </p:nvSpPr>
        <p:spPr>
          <a:xfrm>
            <a:off x="8649474" y="1848974"/>
            <a:ext cx="2120900" cy="1573212"/>
          </a:xfrm>
        </p:spPr>
        <p:txBody>
          <a:bodyPr/>
          <a:lstStyle/>
          <a:p>
            <a:pPr lvl="0"/>
            <a:r>
              <a:rPr lang="en-US"/>
              <a:t>Click to edit Master text styles</a:t>
            </a:r>
          </a:p>
        </p:txBody>
      </p:sp>
      <p:sp>
        <p:nvSpPr>
          <p:cNvPr id="9" name="Content Placeholder 9">
            <a:extLst>
              <a:ext uri="{FF2B5EF4-FFF2-40B4-BE49-F238E27FC236}">
                <a16:creationId xmlns:a16="http://schemas.microsoft.com/office/drawing/2014/main" id="{FA1CCAFA-09AE-DEA4-BB9C-FE4E4BEA349C}"/>
              </a:ext>
            </a:extLst>
          </p:cNvPr>
          <p:cNvSpPr>
            <a:spLocks noGrp="1"/>
          </p:cNvSpPr>
          <p:nvPr>
            <p:ph sz="quarter" idx="17"/>
          </p:nvPr>
        </p:nvSpPr>
        <p:spPr>
          <a:xfrm>
            <a:off x="1460500" y="3581864"/>
            <a:ext cx="2120900" cy="1573212"/>
          </a:xfrm>
        </p:spPr>
        <p:txBody>
          <a:bodyPr/>
          <a:lstStyle/>
          <a:p>
            <a:pPr lvl="0"/>
            <a:r>
              <a:rPr lang="en-US"/>
              <a:t>Click to edit Master text styles</a:t>
            </a:r>
          </a:p>
        </p:txBody>
      </p:sp>
      <p:sp>
        <p:nvSpPr>
          <p:cNvPr id="13" name="Content Placeholder 9">
            <a:extLst>
              <a:ext uri="{FF2B5EF4-FFF2-40B4-BE49-F238E27FC236}">
                <a16:creationId xmlns:a16="http://schemas.microsoft.com/office/drawing/2014/main" id="{6969F2EE-3432-46DC-D1BC-5E49F5B21E1F}"/>
              </a:ext>
            </a:extLst>
          </p:cNvPr>
          <p:cNvSpPr>
            <a:spLocks noGrp="1"/>
          </p:cNvSpPr>
          <p:nvPr>
            <p:ph sz="quarter" idx="18"/>
          </p:nvPr>
        </p:nvSpPr>
        <p:spPr>
          <a:xfrm>
            <a:off x="5054987" y="3581864"/>
            <a:ext cx="2120900" cy="1573212"/>
          </a:xfrm>
        </p:spPr>
        <p:txBody>
          <a:bodyPr/>
          <a:lstStyle/>
          <a:p>
            <a:pPr lvl="0"/>
            <a:r>
              <a:rPr lang="en-US"/>
              <a:t>Click to edit Master text styles</a:t>
            </a:r>
          </a:p>
        </p:txBody>
      </p:sp>
      <p:sp>
        <p:nvSpPr>
          <p:cNvPr id="14" name="Content Placeholder 9">
            <a:extLst>
              <a:ext uri="{FF2B5EF4-FFF2-40B4-BE49-F238E27FC236}">
                <a16:creationId xmlns:a16="http://schemas.microsoft.com/office/drawing/2014/main" id="{A98EC18F-1B5B-4E0D-85F9-01BEB54A162A}"/>
              </a:ext>
            </a:extLst>
          </p:cNvPr>
          <p:cNvSpPr>
            <a:spLocks noGrp="1"/>
          </p:cNvSpPr>
          <p:nvPr>
            <p:ph sz="quarter" idx="19"/>
          </p:nvPr>
        </p:nvSpPr>
        <p:spPr>
          <a:xfrm>
            <a:off x="8649474" y="3581864"/>
            <a:ext cx="2120900" cy="1573212"/>
          </a:xfrm>
        </p:spPr>
        <p:txBody>
          <a:bodyPr/>
          <a:lstStyle/>
          <a:p>
            <a:pPr lvl="0"/>
            <a:r>
              <a:rPr lang="en-US"/>
              <a:t>Click to edit Master text styles</a:t>
            </a:r>
          </a:p>
        </p:txBody>
      </p:sp>
      <p:sp>
        <p:nvSpPr>
          <p:cNvPr id="15" name="Content Placeholder 9">
            <a:extLst>
              <a:ext uri="{FF2B5EF4-FFF2-40B4-BE49-F238E27FC236}">
                <a16:creationId xmlns:a16="http://schemas.microsoft.com/office/drawing/2014/main" id="{8642B073-CF71-188E-D1E8-0C51A131DBFD}"/>
              </a:ext>
            </a:extLst>
          </p:cNvPr>
          <p:cNvSpPr>
            <a:spLocks noGrp="1"/>
          </p:cNvSpPr>
          <p:nvPr>
            <p:ph sz="quarter" idx="20"/>
          </p:nvPr>
        </p:nvSpPr>
        <p:spPr>
          <a:xfrm>
            <a:off x="1441063" y="5336100"/>
            <a:ext cx="2120900" cy="1573212"/>
          </a:xfrm>
        </p:spPr>
        <p:txBody>
          <a:bodyPr/>
          <a:lstStyle/>
          <a:p>
            <a:pPr lvl="0"/>
            <a:r>
              <a:rPr lang="en-US"/>
              <a:t>Click to edit Master text styles</a:t>
            </a:r>
          </a:p>
        </p:txBody>
      </p:sp>
      <p:sp>
        <p:nvSpPr>
          <p:cNvPr id="16" name="Content Placeholder 9">
            <a:extLst>
              <a:ext uri="{FF2B5EF4-FFF2-40B4-BE49-F238E27FC236}">
                <a16:creationId xmlns:a16="http://schemas.microsoft.com/office/drawing/2014/main" id="{D053BF44-768D-CF5D-14A8-BCBF76DCE93C}"/>
              </a:ext>
            </a:extLst>
          </p:cNvPr>
          <p:cNvSpPr>
            <a:spLocks noGrp="1"/>
          </p:cNvSpPr>
          <p:nvPr>
            <p:ph sz="quarter" idx="21"/>
          </p:nvPr>
        </p:nvSpPr>
        <p:spPr>
          <a:xfrm>
            <a:off x="5035550" y="5336100"/>
            <a:ext cx="2120900" cy="1573212"/>
          </a:xfrm>
        </p:spPr>
        <p:txBody>
          <a:bodyPr/>
          <a:lstStyle/>
          <a:p>
            <a:pPr lvl="0"/>
            <a:r>
              <a:rPr lang="en-US"/>
              <a:t>Click to edit Master text styles</a:t>
            </a:r>
          </a:p>
        </p:txBody>
      </p:sp>
      <p:sp>
        <p:nvSpPr>
          <p:cNvPr id="17" name="Content Placeholder 9">
            <a:extLst>
              <a:ext uri="{FF2B5EF4-FFF2-40B4-BE49-F238E27FC236}">
                <a16:creationId xmlns:a16="http://schemas.microsoft.com/office/drawing/2014/main" id="{7E401BD7-2FB3-973E-61AF-418CF343E9E3}"/>
              </a:ext>
            </a:extLst>
          </p:cNvPr>
          <p:cNvSpPr>
            <a:spLocks noGrp="1"/>
          </p:cNvSpPr>
          <p:nvPr>
            <p:ph sz="quarter" idx="22"/>
          </p:nvPr>
        </p:nvSpPr>
        <p:spPr>
          <a:xfrm>
            <a:off x="8630037" y="5336100"/>
            <a:ext cx="2120900" cy="1573212"/>
          </a:xfrm>
        </p:spPr>
        <p:txBody>
          <a:bodyPr/>
          <a:lstStyle/>
          <a:p>
            <a:pPr lvl="0"/>
            <a:r>
              <a:rPr lang="en-US"/>
              <a:t>Click to edit Master text styles</a:t>
            </a:r>
          </a:p>
        </p:txBody>
      </p:sp>
      <p:sp>
        <p:nvSpPr>
          <p:cNvPr id="18" name="Content Placeholder 9">
            <a:extLst>
              <a:ext uri="{FF2B5EF4-FFF2-40B4-BE49-F238E27FC236}">
                <a16:creationId xmlns:a16="http://schemas.microsoft.com/office/drawing/2014/main" id="{57878C69-68DB-8CF2-C841-AEDCFC98DCEB}"/>
              </a:ext>
            </a:extLst>
          </p:cNvPr>
          <p:cNvSpPr>
            <a:spLocks noGrp="1"/>
          </p:cNvSpPr>
          <p:nvPr>
            <p:ph sz="quarter" idx="23"/>
          </p:nvPr>
        </p:nvSpPr>
        <p:spPr>
          <a:xfrm>
            <a:off x="838200" y="1085106"/>
            <a:ext cx="10515600" cy="1573212"/>
          </a:xfrm>
        </p:spPr>
        <p:txBody>
          <a:bodyPr/>
          <a:lstStyle/>
          <a:p>
            <a:pPr lvl="0"/>
            <a:r>
              <a:rPr lang="en-US"/>
              <a:t>Click to edit Master text styles</a:t>
            </a:r>
          </a:p>
        </p:txBody>
      </p:sp>
    </p:spTree>
    <p:extLst>
      <p:ext uri="{BB962C8B-B14F-4D97-AF65-F5344CB8AC3E}">
        <p14:creationId xmlns:p14="http://schemas.microsoft.com/office/powerpoint/2010/main" val="229719072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76554-C802-FE7A-A604-16E49AA3397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D0CE43-9E18-FA4D-C751-35CCD40CB2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C6CC39E-167A-A66F-19B0-5F3DB69E05F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56A5525-B2B6-13AC-2741-6046CA6931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869AAEB-CEDB-BFE7-587A-54A3A1739A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CF9D9E-49C7-9D0A-DE9F-23E33D048D1F}"/>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8" name="Footer Placeholder 7">
            <a:extLst>
              <a:ext uri="{FF2B5EF4-FFF2-40B4-BE49-F238E27FC236}">
                <a16:creationId xmlns:a16="http://schemas.microsoft.com/office/drawing/2014/main" id="{6FF9C2D6-AA98-2F61-3DA1-FE5131D66A8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F9D5D06-B0A8-0F59-599B-5B1523F90AA3}"/>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268239880"/>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17AC4-95BF-0E5C-1B9F-04B42901F0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85B8325-AE41-D620-0381-88BA5E240882}"/>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4" name="Footer Placeholder 3">
            <a:extLst>
              <a:ext uri="{FF2B5EF4-FFF2-40B4-BE49-F238E27FC236}">
                <a16:creationId xmlns:a16="http://schemas.microsoft.com/office/drawing/2014/main" id="{0F84D2FF-A53E-D753-04A1-EBB6026B88B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12FE98-34BC-8785-584C-355FD08AEBDD}"/>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50081557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3F08BD-E3D1-37D3-FFCF-6CB5EE7AB38D}"/>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3" name="Footer Placeholder 2">
            <a:extLst>
              <a:ext uri="{FF2B5EF4-FFF2-40B4-BE49-F238E27FC236}">
                <a16:creationId xmlns:a16="http://schemas.microsoft.com/office/drawing/2014/main" id="{2275FEA4-FD6B-2CE1-E46C-A90A6A0C8F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261BDE-823D-E0E8-FDA9-21EC2629F1E1}"/>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421953898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21475-DE2F-67CA-AD7A-B2A413F207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6C7D34C-DC3B-075E-16D3-20687E23C8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7683841-7536-8745-D401-5E067428C1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F2530F-DA68-95C0-4A12-05EC6A76221F}"/>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6" name="Footer Placeholder 5">
            <a:extLst>
              <a:ext uri="{FF2B5EF4-FFF2-40B4-BE49-F238E27FC236}">
                <a16:creationId xmlns:a16="http://schemas.microsoft.com/office/drawing/2014/main" id="{7938FE9B-1508-C2E1-2200-5D68121272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4FE465-58D0-F70F-C4A9-31494455B9F2}"/>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07308734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7C051-19D2-A2CA-6EFB-6FB78CDF59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FA6DB8F-3B52-1935-D3B8-9EA694DEC46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7D39AAD-8295-FA5F-117C-4C7F46A212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7B638F-6690-BCA8-550A-635E9025C9D0}"/>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6" name="Footer Placeholder 5">
            <a:extLst>
              <a:ext uri="{FF2B5EF4-FFF2-40B4-BE49-F238E27FC236}">
                <a16:creationId xmlns:a16="http://schemas.microsoft.com/office/drawing/2014/main" id="{86E181AB-6805-CCD0-E9F3-66C6D871AA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A7E63B-8CC6-DF91-17EA-BDF41FEDD7C4}"/>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852487965"/>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492BB-BEAC-5AAE-6C0C-F895B97699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9088028-D767-CEE6-453B-85C8CBA4755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535568-C45A-5C9A-546F-E265463ACEFA}"/>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A2CA8372-BC09-7518-E2C0-C55B90DBA1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6E2160-0F93-E3CC-B493-33CFE250539E}"/>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313506163"/>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A0E51E3-D86C-5A49-25E6-BBF264A88FF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58697E-7AA3-6505-4127-C02910B2C97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8C3414-5B68-6E11-3E4D-EDB77840A0AA}"/>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BBEAC921-909B-F079-2FB5-9E15A95BF9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A20B2E-0A31-D278-AAE4-CAF66249404E}"/>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6650414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17AC4-95BF-0E5C-1B9F-04B42901F0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85B8325-AE41-D620-0381-88BA5E240882}"/>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4" name="Footer Placeholder 3">
            <a:extLst>
              <a:ext uri="{FF2B5EF4-FFF2-40B4-BE49-F238E27FC236}">
                <a16:creationId xmlns:a16="http://schemas.microsoft.com/office/drawing/2014/main" id="{0F84D2FF-A53E-D753-04A1-EBB6026B88B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12FE98-34BC-8785-584C-355FD08AEBDD}"/>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918379901"/>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063BA-9C10-4444-DF93-14508048031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A271367-C7BA-2F36-0B29-1B3E7B34D89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199BBA1-F93E-28D3-B643-299FA322D893}"/>
              </a:ext>
            </a:extLst>
          </p:cNvPr>
          <p:cNvSpPr>
            <a:spLocks noGrp="1"/>
          </p:cNvSpPr>
          <p:nvPr>
            <p:ph type="dt" sz="half" idx="10"/>
          </p:nvPr>
        </p:nvSpPr>
        <p:spPr/>
        <p:txBody>
          <a:bodyPr/>
          <a:lstStyle/>
          <a:p>
            <a:fld id="{276A36A0-2E50-4BFA-A2F8-165521C4704C}" type="datetimeFigureOut">
              <a:rPr lang="en-US" smtClean="0"/>
              <a:t>7/1/2025</a:t>
            </a:fld>
            <a:endParaRPr lang="en-US"/>
          </a:p>
        </p:txBody>
      </p:sp>
      <p:sp>
        <p:nvSpPr>
          <p:cNvPr id="5" name="Footer Placeholder 4">
            <a:extLst>
              <a:ext uri="{FF2B5EF4-FFF2-40B4-BE49-F238E27FC236}">
                <a16:creationId xmlns:a16="http://schemas.microsoft.com/office/drawing/2014/main" id="{F4F73124-E359-701C-2A90-A9F17B06B2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7FD001-4FE1-8E13-0CCD-F952DDD549C9}"/>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1347612948"/>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9602D-73CF-CBA9-4187-2B2C5DD15FB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1CAD29-E6F3-96FD-E68E-73CE03C9B3E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27CCAE-C85C-7704-CDFC-6FA4E304246F}"/>
              </a:ext>
            </a:extLst>
          </p:cNvPr>
          <p:cNvSpPr>
            <a:spLocks noGrp="1"/>
          </p:cNvSpPr>
          <p:nvPr>
            <p:ph type="dt" sz="half" idx="10"/>
          </p:nvPr>
        </p:nvSpPr>
        <p:spPr/>
        <p:txBody>
          <a:bodyPr/>
          <a:lstStyle/>
          <a:p>
            <a:fld id="{276A36A0-2E50-4BFA-A2F8-165521C4704C}" type="datetimeFigureOut">
              <a:rPr lang="en-US" smtClean="0"/>
              <a:t>7/1/2025</a:t>
            </a:fld>
            <a:endParaRPr lang="en-US"/>
          </a:p>
        </p:txBody>
      </p:sp>
      <p:sp>
        <p:nvSpPr>
          <p:cNvPr id="5" name="Footer Placeholder 4">
            <a:extLst>
              <a:ext uri="{FF2B5EF4-FFF2-40B4-BE49-F238E27FC236}">
                <a16:creationId xmlns:a16="http://schemas.microsoft.com/office/drawing/2014/main" id="{EFEBD9B4-FE98-FF34-4A91-2E34E18A3D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45EF7F-EE4F-3C2B-D978-600F37FEA454}"/>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9333446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D39F3-A387-73DF-850E-5D6C7E1175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4EFA19-131B-A918-B141-E35253F2839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F99D71-5B86-7A7A-61D5-AA4891BF4CB0}"/>
              </a:ext>
            </a:extLst>
          </p:cNvPr>
          <p:cNvSpPr>
            <a:spLocks noGrp="1"/>
          </p:cNvSpPr>
          <p:nvPr>
            <p:ph type="dt" sz="half" idx="10"/>
          </p:nvPr>
        </p:nvSpPr>
        <p:spPr/>
        <p:txBody>
          <a:bodyPr/>
          <a:lstStyle/>
          <a:p>
            <a:fld id="{276A36A0-2E50-4BFA-A2F8-165521C4704C}" type="datetimeFigureOut">
              <a:rPr lang="en-US" smtClean="0"/>
              <a:t>7/1/2025</a:t>
            </a:fld>
            <a:endParaRPr lang="en-US"/>
          </a:p>
        </p:txBody>
      </p:sp>
      <p:sp>
        <p:nvSpPr>
          <p:cNvPr id="5" name="Footer Placeholder 4">
            <a:extLst>
              <a:ext uri="{FF2B5EF4-FFF2-40B4-BE49-F238E27FC236}">
                <a16:creationId xmlns:a16="http://schemas.microsoft.com/office/drawing/2014/main" id="{D7919D5E-17EF-228B-977B-9E086C7977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EBBD42-02A4-58D5-F61E-95F2066D116C}"/>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3729928830"/>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3E5D8-9283-8824-6473-219ECA4B90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B1A38E-1B41-0F28-BF33-A52A8EDF267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D8E37DC-6818-F1A3-9BB9-0610F223243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21A1671-4032-F734-3C04-C06B380C33A6}"/>
              </a:ext>
            </a:extLst>
          </p:cNvPr>
          <p:cNvSpPr>
            <a:spLocks noGrp="1"/>
          </p:cNvSpPr>
          <p:nvPr>
            <p:ph type="dt" sz="half" idx="10"/>
          </p:nvPr>
        </p:nvSpPr>
        <p:spPr/>
        <p:txBody>
          <a:bodyPr/>
          <a:lstStyle/>
          <a:p>
            <a:fld id="{276A36A0-2E50-4BFA-A2F8-165521C4704C}" type="datetimeFigureOut">
              <a:rPr lang="en-US" smtClean="0"/>
              <a:t>7/1/2025</a:t>
            </a:fld>
            <a:endParaRPr lang="en-US"/>
          </a:p>
        </p:txBody>
      </p:sp>
      <p:sp>
        <p:nvSpPr>
          <p:cNvPr id="6" name="Footer Placeholder 5">
            <a:extLst>
              <a:ext uri="{FF2B5EF4-FFF2-40B4-BE49-F238E27FC236}">
                <a16:creationId xmlns:a16="http://schemas.microsoft.com/office/drawing/2014/main" id="{5E28A775-E3D2-BC6B-5033-9420579F06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8F3B45-D124-DD14-8A58-F6F14CC01724}"/>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13443067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DE2C4-F1FF-5852-45C3-458EB68CCF7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C055169-B060-668F-A4EA-C409CA5A34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D4CFF8-CAB0-7A03-3A0D-6CDC597CDCE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AA67DEA-34DC-C9ED-1E31-A19735DDCD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FDC92F7-944A-A66D-021F-BBD7200D131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B0D62B7-A81E-D064-222F-1AA7B44B07F2}"/>
              </a:ext>
            </a:extLst>
          </p:cNvPr>
          <p:cNvSpPr>
            <a:spLocks noGrp="1"/>
          </p:cNvSpPr>
          <p:nvPr>
            <p:ph type="dt" sz="half" idx="10"/>
          </p:nvPr>
        </p:nvSpPr>
        <p:spPr/>
        <p:txBody>
          <a:bodyPr/>
          <a:lstStyle/>
          <a:p>
            <a:fld id="{276A36A0-2E50-4BFA-A2F8-165521C4704C}" type="datetimeFigureOut">
              <a:rPr lang="en-US" smtClean="0"/>
              <a:t>7/1/2025</a:t>
            </a:fld>
            <a:endParaRPr lang="en-US"/>
          </a:p>
        </p:txBody>
      </p:sp>
      <p:sp>
        <p:nvSpPr>
          <p:cNvPr id="8" name="Footer Placeholder 7">
            <a:extLst>
              <a:ext uri="{FF2B5EF4-FFF2-40B4-BE49-F238E27FC236}">
                <a16:creationId xmlns:a16="http://schemas.microsoft.com/office/drawing/2014/main" id="{84A58B20-1E24-EB31-4E1C-C7154304A07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BC96B96-B3D8-7F88-22C1-768D7BF809C3}"/>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337489670"/>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2D132-FF6D-0258-2F80-E3A6FE8737B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5FB1C51-39E7-C6AA-A763-9EA85EC86964}"/>
              </a:ext>
            </a:extLst>
          </p:cNvPr>
          <p:cNvSpPr>
            <a:spLocks noGrp="1"/>
          </p:cNvSpPr>
          <p:nvPr>
            <p:ph type="dt" sz="half" idx="10"/>
          </p:nvPr>
        </p:nvSpPr>
        <p:spPr/>
        <p:txBody>
          <a:bodyPr/>
          <a:lstStyle/>
          <a:p>
            <a:fld id="{276A36A0-2E50-4BFA-A2F8-165521C4704C}" type="datetimeFigureOut">
              <a:rPr lang="en-US" smtClean="0"/>
              <a:t>7/1/2025</a:t>
            </a:fld>
            <a:endParaRPr lang="en-US"/>
          </a:p>
        </p:txBody>
      </p:sp>
      <p:sp>
        <p:nvSpPr>
          <p:cNvPr id="4" name="Footer Placeholder 3">
            <a:extLst>
              <a:ext uri="{FF2B5EF4-FFF2-40B4-BE49-F238E27FC236}">
                <a16:creationId xmlns:a16="http://schemas.microsoft.com/office/drawing/2014/main" id="{1F730E28-B674-2498-3E90-FAAA60B6FAA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CB28E68-BF9C-B9C0-50D0-9DC10FAD7887}"/>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3665573051"/>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3D3C2FE-4EDE-538C-54E9-E8B7783C5B1C}"/>
              </a:ext>
            </a:extLst>
          </p:cNvPr>
          <p:cNvSpPr>
            <a:spLocks noGrp="1"/>
          </p:cNvSpPr>
          <p:nvPr>
            <p:ph type="dt" sz="half" idx="10"/>
          </p:nvPr>
        </p:nvSpPr>
        <p:spPr/>
        <p:txBody>
          <a:bodyPr/>
          <a:lstStyle/>
          <a:p>
            <a:fld id="{276A36A0-2E50-4BFA-A2F8-165521C4704C}" type="datetimeFigureOut">
              <a:rPr lang="en-US" smtClean="0"/>
              <a:t>7/1/2025</a:t>
            </a:fld>
            <a:endParaRPr lang="en-US"/>
          </a:p>
        </p:txBody>
      </p:sp>
      <p:sp>
        <p:nvSpPr>
          <p:cNvPr id="3" name="Footer Placeholder 2">
            <a:extLst>
              <a:ext uri="{FF2B5EF4-FFF2-40B4-BE49-F238E27FC236}">
                <a16:creationId xmlns:a16="http://schemas.microsoft.com/office/drawing/2014/main" id="{7873AED1-924A-D1C3-739B-E406A37D720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936DF01-1BB2-9A7B-CF5E-A33AC0C72DF4}"/>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351810945"/>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9B71A-CC61-2EC3-88B1-AB79C3D55A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7A0B32C-7B98-71F0-0821-86770F87ED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D75238-9975-A9E1-6E0B-7721BE9336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D1DC55-5E42-DFF9-8C05-8C1F6EC23CD9}"/>
              </a:ext>
            </a:extLst>
          </p:cNvPr>
          <p:cNvSpPr>
            <a:spLocks noGrp="1"/>
          </p:cNvSpPr>
          <p:nvPr>
            <p:ph type="dt" sz="half" idx="10"/>
          </p:nvPr>
        </p:nvSpPr>
        <p:spPr/>
        <p:txBody>
          <a:bodyPr/>
          <a:lstStyle/>
          <a:p>
            <a:fld id="{276A36A0-2E50-4BFA-A2F8-165521C4704C}" type="datetimeFigureOut">
              <a:rPr lang="en-US" smtClean="0"/>
              <a:t>7/1/2025</a:t>
            </a:fld>
            <a:endParaRPr lang="en-US"/>
          </a:p>
        </p:txBody>
      </p:sp>
      <p:sp>
        <p:nvSpPr>
          <p:cNvPr id="6" name="Footer Placeholder 5">
            <a:extLst>
              <a:ext uri="{FF2B5EF4-FFF2-40B4-BE49-F238E27FC236}">
                <a16:creationId xmlns:a16="http://schemas.microsoft.com/office/drawing/2014/main" id="{D35BEDC1-DFDF-C16D-D2A4-6B0FAAFD9B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BFEE87-16FB-DE72-DF8C-E8F6126F86B0}"/>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238107691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3B2C3-D24A-0B2A-C544-A6AD8053CC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23AD28C-1853-0A25-ABE0-7667E2951C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633D480-BA24-7633-79EB-C3EB420001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415DFF-0BB8-D863-E87D-2E5975637AE2}"/>
              </a:ext>
            </a:extLst>
          </p:cNvPr>
          <p:cNvSpPr>
            <a:spLocks noGrp="1"/>
          </p:cNvSpPr>
          <p:nvPr>
            <p:ph type="dt" sz="half" idx="10"/>
          </p:nvPr>
        </p:nvSpPr>
        <p:spPr/>
        <p:txBody>
          <a:bodyPr/>
          <a:lstStyle/>
          <a:p>
            <a:fld id="{276A36A0-2E50-4BFA-A2F8-165521C4704C}" type="datetimeFigureOut">
              <a:rPr lang="en-US" smtClean="0"/>
              <a:t>7/1/2025</a:t>
            </a:fld>
            <a:endParaRPr lang="en-US"/>
          </a:p>
        </p:txBody>
      </p:sp>
      <p:sp>
        <p:nvSpPr>
          <p:cNvPr id="6" name="Footer Placeholder 5">
            <a:extLst>
              <a:ext uri="{FF2B5EF4-FFF2-40B4-BE49-F238E27FC236}">
                <a16:creationId xmlns:a16="http://schemas.microsoft.com/office/drawing/2014/main" id="{1313A848-7E85-E9C0-83D9-1D9619A9E9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3EC76A-E921-CD09-9024-235BCBDEEEA4}"/>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3637047671"/>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1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497E5-1DA4-50E5-3881-5B2E65BD62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3F87052-BBDE-B2A6-244A-66E8186AEEC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D986B8-74BB-730C-1262-B5CB43C04330}"/>
              </a:ext>
            </a:extLst>
          </p:cNvPr>
          <p:cNvSpPr>
            <a:spLocks noGrp="1"/>
          </p:cNvSpPr>
          <p:nvPr>
            <p:ph type="dt" sz="half" idx="10"/>
          </p:nvPr>
        </p:nvSpPr>
        <p:spPr/>
        <p:txBody>
          <a:bodyPr/>
          <a:lstStyle/>
          <a:p>
            <a:fld id="{276A36A0-2E50-4BFA-A2F8-165521C4704C}" type="datetimeFigureOut">
              <a:rPr lang="en-US" smtClean="0"/>
              <a:t>7/1/2025</a:t>
            </a:fld>
            <a:endParaRPr lang="en-US"/>
          </a:p>
        </p:txBody>
      </p:sp>
      <p:sp>
        <p:nvSpPr>
          <p:cNvPr id="5" name="Footer Placeholder 4">
            <a:extLst>
              <a:ext uri="{FF2B5EF4-FFF2-40B4-BE49-F238E27FC236}">
                <a16:creationId xmlns:a16="http://schemas.microsoft.com/office/drawing/2014/main" id="{77E919CA-EF33-098F-803F-D6CBD393D7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D4C9E4-3C23-0EB0-C6B5-207DF18DE24E}"/>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479028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E4320-A01C-DF9F-2868-181CEF17C8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68FEF04-27CD-63E0-1A33-7A5DED8E3EC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C33887-986B-705F-DA2A-34F00873C6F4}"/>
              </a:ext>
            </a:extLst>
          </p:cNvPr>
          <p:cNvSpPr>
            <a:spLocks noGrp="1"/>
          </p:cNvSpPr>
          <p:nvPr>
            <p:ph type="dt" sz="half" idx="10"/>
          </p:nvPr>
        </p:nvSpPr>
        <p:spPr/>
        <p:txBody>
          <a:bodyPr/>
          <a:lstStyle/>
          <a:p>
            <a:fld id="{AB0E5960-9A4B-47B3-8DEB-B980385AC866}" type="datetimeFigureOut">
              <a:rPr lang="en-US" smtClean="0"/>
              <a:t>7/1/2025</a:t>
            </a:fld>
            <a:endParaRPr lang="en-US"/>
          </a:p>
        </p:txBody>
      </p:sp>
      <p:sp>
        <p:nvSpPr>
          <p:cNvPr id="5" name="Footer Placeholder 4">
            <a:extLst>
              <a:ext uri="{FF2B5EF4-FFF2-40B4-BE49-F238E27FC236}">
                <a16:creationId xmlns:a16="http://schemas.microsoft.com/office/drawing/2014/main" id="{A71867C4-C0CA-7076-E4D8-58F3DAE9AB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954625-94AF-1A25-8DE2-80C8FF731FBE}"/>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1319996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3F08BD-E3D1-37D3-FFCF-6CB5EE7AB38D}"/>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3" name="Footer Placeholder 2">
            <a:extLst>
              <a:ext uri="{FF2B5EF4-FFF2-40B4-BE49-F238E27FC236}">
                <a16:creationId xmlns:a16="http://schemas.microsoft.com/office/drawing/2014/main" id="{2275FEA4-FD6B-2CE1-E46C-A90A6A0C8F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261BDE-823D-E0E8-FDA9-21EC2629F1E1}"/>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10270156"/>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1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41ACA87-27AB-29D0-28CD-041C3844C87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B88427D-A99F-D241-B0F0-B6B03077FE1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2222DC-29F7-90A0-21FB-6A2CD305DE4F}"/>
              </a:ext>
            </a:extLst>
          </p:cNvPr>
          <p:cNvSpPr>
            <a:spLocks noGrp="1"/>
          </p:cNvSpPr>
          <p:nvPr>
            <p:ph type="dt" sz="half" idx="10"/>
          </p:nvPr>
        </p:nvSpPr>
        <p:spPr/>
        <p:txBody>
          <a:bodyPr/>
          <a:lstStyle/>
          <a:p>
            <a:fld id="{276A36A0-2E50-4BFA-A2F8-165521C4704C}" type="datetimeFigureOut">
              <a:rPr lang="en-US" smtClean="0"/>
              <a:t>7/1/2025</a:t>
            </a:fld>
            <a:endParaRPr lang="en-US"/>
          </a:p>
        </p:txBody>
      </p:sp>
      <p:sp>
        <p:nvSpPr>
          <p:cNvPr id="5" name="Footer Placeholder 4">
            <a:extLst>
              <a:ext uri="{FF2B5EF4-FFF2-40B4-BE49-F238E27FC236}">
                <a16:creationId xmlns:a16="http://schemas.microsoft.com/office/drawing/2014/main" id="{116B4197-37C9-337D-4A6E-279284E6D4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C2C92E-6C71-162B-4E73-0A03D8156ABE}"/>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226853370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D4764-D997-841F-A378-A037FAF5E74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07D616E-8275-F4D0-DEB2-31A5C4D216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95BB8B0-1CD1-2609-5C64-EB2E6318CF0B}"/>
              </a:ext>
            </a:extLst>
          </p:cNvPr>
          <p:cNvSpPr>
            <a:spLocks noGrp="1"/>
          </p:cNvSpPr>
          <p:nvPr>
            <p:ph type="dt" sz="half" idx="10"/>
          </p:nvPr>
        </p:nvSpPr>
        <p:spPr/>
        <p:txBody>
          <a:bodyPr/>
          <a:lstStyle/>
          <a:p>
            <a:fld id="{F81A037C-B207-4247-906C-B0C2A2088227}" type="datetimeFigureOut">
              <a:rPr lang="en-US" smtClean="0"/>
              <a:t>7/1/2025</a:t>
            </a:fld>
            <a:endParaRPr lang="en-US"/>
          </a:p>
        </p:txBody>
      </p:sp>
      <p:sp>
        <p:nvSpPr>
          <p:cNvPr id="5" name="Footer Placeholder 4">
            <a:extLst>
              <a:ext uri="{FF2B5EF4-FFF2-40B4-BE49-F238E27FC236}">
                <a16:creationId xmlns:a16="http://schemas.microsoft.com/office/drawing/2014/main" id="{5AAA8AED-DFA8-E8A1-72F6-BA3C8AC9C2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AFA127-A0D1-0E2A-7A89-6B1CA5C34896}"/>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3602815674"/>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F7AA7-D397-7354-A366-5090C423812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0CA089A-DE93-8A30-4157-B8B131BBDC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3A3DD9-0859-2918-464F-9FCA5743DA2C}"/>
              </a:ext>
            </a:extLst>
          </p:cNvPr>
          <p:cNvSpPr>
            <a:spLocks noGrp="1"/>
          </p:cNvSpPr>
          <p:nvPr>
            <p:ph type="dt" sz="half" idx="10"/>
          </p:nvPr>
        </p:nvSpPr>
        <p:spPr/>
        <p:txBody>
          <a:bodyPr/>
          <a:lstStyle/>
          <a:p>
            <a:fld id="{F81A037C-B207-4247-906C-B0C2A2088227}" type="datetimeFigureOut">
              <a:rPr lang="en-US" smtClean="0"/>
              <a:t>7/1/2025</a:t>
            </a:fld>
            <a:endParaRPr lang="en-US"/>
          </a:p>
        </p:txBody>
      </p:sp>
      <p:sp>
        <p:nvSpPr>
          <p:cNvPr id="5" name="Footer Placeholder 4">
            <a:extLst>
              <a:ext uri="{FF2B5EF4-FFF2-40B4-BE49-F238E27FC236}">
                <a16:creationId xmlns:a16="http://schemas.microsoft.com/office/drawing/2014/main" id="{D4326D2A-979C-A46C-2ACE-2491B5D27A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C2B67E-82C3-FC0A-474F-B065248C7313}"/>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1848902039"/>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CE6DC-8D1F-4E90-8AD8-2B519D95D6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A7421C-D29A-461C-AAB9-B47A255EECA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E439960-3D08-A2E2-288D-6B46CFECB0C2}"/>
              </a:ext>
            </a:extLst>
          </p:cNvPr>
          <p:cNvSpPr>
            <a:spLocks noGrp="1"/>
          </p:cNvSpPr>
          <p:nvPr>
            <p:ph type="dt" sz="half" idx="10"/>
          </p:nvPr>
        </p:nvSpPr>
        <p:spPr/>
        <p:txBody>
          <a:bodyPr/>
          <a:lstStyle/>
          <a:p>
            <a:fld id="{F81A037C-B207-4247-906C-B0C2A2088227}" type="datetimeFigureOut">
              <a:rPr lang="en-US" smtClean="0"/>
              <a:t>7/1/2025</a:t>
            </a:fld>
            <a:endParaRPr lang="en-US"/>
          </a:p>
        </p:txBody>
      </p:sp>
      <p:sp>
        <p:nvSpPr>
          <p:cNvPr id="5" name="Footer Placeholder 4">
            <a:extLst>
              <a:ext uri="{FF2B5EF4-FFF2-40B4-BE49-F238E27FC236}">
                <a16:creationId xmlns:a16="http://schemas.microsoft.com/office/drawing/2014/main" id="{22C304B5-ED18-9BA9-DABD-99918F1336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AAC45A-6594-F1B2-6317-D36D637B5E0C}"/>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1282158512"/>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Obj" preserve="1">
  <p:cSld name="4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D7C27-3326-A8AD-201E-7BEAB106B45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11CF23-1067-47D3-5FE6-85E0462D394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2B733EB-C42D-69FB-B6EB-49683FA058B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9E8AC80-E2C8-550E-8161-64C21A8633FE}"/>
              </a:ext>
            </a:extLst>
          </p:cNvPr>
          <p:cNvSpPr>
            <a:spLocks noGrp="1"/>
          </p:cNvSpPr>
          <p:nvPr>
            <p:ph type="dt" sz="half" idx="10"/>
          </p:nvPr>
        </p:nvSpPr>
        <p:spPr/>
        <p:txBody>
          <a:bodyPr/>
          <a:lstStyle/>
          <a:p>
            <a:fld id="{F81A037C-B207-4247-906C-B0C2A2088227}" type="datetimeFigureOut">
              <a:rPr lang="en-US" smtClean="0"/>
              <a:t>7/1/2025</a:t>
            </a:fld>
            <a:endParaRPr lang="en-US"/>
          </a:p>
        </p:txBody>
      </p:sp>
      <p:sp>
        <p:nvSpPr>
          <p:cNvPr id="6" name="Footer Placeholder 5">
            <a:extLst>
              <a:ext uri="{FF2B5EF4-FFF2-40B4-BE49-F238E27FC236}">
                <a16:creationId xmlns:a16="http://schemas.microsoft.com/office/drawing/2014/main" id="{EA3EB7C4-01C7-ED69-6871-8FD8973A59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AEDC7C-2A5A-00A2-13DA-028605172515}"/>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3903630968"/>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TxTwoObj" preserve="1">
  <p:cSld name="2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33C77-DBF1-0C39-9149-1906FDD169A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6239C8-001B-CACB-2B50-A1432AC607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62357A5-AC1F-C0D8-453F-947DD75A6AD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9F7E966-EFBD-71F6-604B-B92028E134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F002DCE-E737-03B2-D275-5BAC0EF9083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8221721-6F70-BC7D-4517-CD3108992510}"/>
              </a:ext>
            </a:extLst>
          </p:cNvPr>
          <p:cNvSpPr>
            <a:spLocks noGrp="1"/>
          </p:cNvSpPr>
          <p:nvPr>
            <p:ph type="dt" sz="half" idx="10"/>
          </p:nvPr>
        </p:nvSpPr>
        <p:spPr/>
        <p:txBody>
          <a:bodyPr/>
          <a:lstStyle/>
          <a:p>
            <a:fld id="{F81A037C-B207-4247-906C-B0C2A2088227}" type="datetimeFigureOut">
              <a:rPr lang="en-US" smtClean="0"/>
              <a:t>7/1/2025</a:t>
            </a:fld>
            <a:endParaRPr lang="en-US"/>
          </a:p>
        </p:txBody>
      </p:sp>
      <p:sp>
        <p:nvSpPr>
          <p:cNvPr id="8" name="Footer Placeholder 7">
            <a:extLst>
              <a:ext uri="{FF2B5EF4-FFF2-40B4-BE49-F238E27FC236}">
                <a16:creationId xmlns:a16="http://schemas.microsoft.com/office/drawing/2014/main" id="{FED7A1FD-A973-2AA7-DCAB-708019AE5A6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5E92180-03FA-58F3-0BFB-3361A2AAC4B1}"/>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1986949903"/>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F6AB2-0DFC-AD50-78EB-B1F09BF0607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14A5C65-8918-94D7-9D9A-226C7B7E844E}"/>
              </a:ext>
            </a:extLst>
          </p:cNvPr>
          <p:cNvSpPr>
            <a:spLocks noGrp="1"/>
          </p:cNvSpPr>
          <p:nvPr>
            <p:ph type="dt" sz="half" idx="10"/>
          </p:nvPr>
        </p:nvSpPr>
        <p:spPr/>
        <p:txBody>
          <a:bodyPr/>
          <a:lstStyle/>
          <a:p>
            <a:fld id="{F81A037C-B207-4247-906C-B0C2A2088227}" type="datetimeFigureOut">
              <a:rPr lang="en-US" smtClean="0"/>
              <a:t>7/1/2025</a:t>
            </a:fld>
            <a:endParaRPr lang="en-US"/>
          </a:p>
        </p:txBody>
      </p:sp>
      <p:sp>
        <p:nvSpPr>
          <p:cNvPr id="4" name="Footer Placeholder 3">
            <a:extLst>
              <a:ext uri="{FF2B5EF4-FFF2-40B4-BE49-F238E27FC236}">
                <a16:creationId xmlns:a16="http://schemas.microsoft.com/office/drawing/2014/main" id="{AD58F093-E02D-A421-F633-0B0757618A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6F3A3E2-E1B9-9409-23A5-A3FB944C13C7}"/>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3602475913"/>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EDA660D-0B0B-6458-89D8-707BAB5E0029}"/>
              </a:ext>
            </a:extLst>
          </p:cNvPr>
          <p:cNvSpPr>
            <a:spLocks noGrp="1"/>
          </p:cNvSpPr>
          <p:nvPr>
            <p:ph type="dt" sz="half" idx="10"/>
          </p:nvPr>
        </p:nvSpPr>
        <p:spPr/>
        <p:txBody>
          <a:bodyPr/>
          <a:lstStyle/>
          <a:p>
            <a:fld id="{F81A037C-B207-4247-906C-B0C2A2088227}" type="datetimeFigureOut">
              <a:rPr lang="en-US" smtClean="0"/>
              <a:t>7/1/2025</a:t>
            </a:fld>
            <a:endParaRPr lang="en-US"/>
          </a:p>
        </p:txBody>
      </p:sp>
      <p:sp>
        <p:nvSpPr>
          <p:cNvPr id="3" name="Footer Placeholder 2">
            <a:extLst>
              <a:ext uri="{FF2B5EF4-FFF2-40B4-BE49-F238E27FC236}">
                <a16:creationId xmlns:a16="http://schemas.microsoft.com/office/drawing/2014/main" id="{3C5D0E2D-556E-BB09-4783-B37F6CECD76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1441292-2A4D-CF61-4887-B75445A555D1}"/>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713965037"/>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objTx" preserve="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F0A56-9FB7-BF7A-EE09-E611784D58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48DF289-BF28-3893-9140-8B73CBC86D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4C8C13-D6F5-22BF-6121-132E095ECC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53BC1A-9A0B-8FC6-113A-6D34A2AACF29}"/>
              </a:ext>
            </a:extLst>
          </p:cNvPr>
          <p:cNvSpPr>
            <a:spLocks noGrp="1"/>
          </p:cNvSpPr>
          <p:nvPr>
            <p:ph type="dt" sz="half" idx="10"/>
          </p:nvPr>
        </p:nvSpPr>
        <p:spPr/>
        <p:txBody>
          <a:bodyPr/>
          <a:lstStyle/>
          <a:p>
            <a:fld id="{F81A037C-B207-4247-906C-B0C2A2088227}" type="datetimeFigureOut">
              <a:rPr lang="en-US" smtClean="0"/>
              <a:t>7/1/2025</a:t>
            </a:fld>
            <a:endParaRPr lang="en-US"/>
          </a:p>
        </p:txBody>
      </p:sp>
      <p:sp>
        <p:nvSpPr>
          <p:cNvPr id="6" name="Footer Placeholder 5">
            <a:extLst>
              <a:ext uri="{FF2B5EF4-FFF2-40B4-BE49-F238E27FC236}">
                <a16:creationId xmlns:a16="http://schemas.microsoft.com/office/drawing/2014/main" id="{95FD4AC0-5834-AB74-99D7-72967814F8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243A5C2-E7CE-C5C9-DEEF-A765B56F8FA9}"/>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206084356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picTx" preserve="1">
  <p:cSld name="2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39E1C-047A-BF38-9A52-C758B3D240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2410A87-49D6-59B7-E97C-CEFBB288795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2698640-A052-2A34-D45B-2FEDADAA05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3C32CB-9761-5C17-EE1A-409BB8E622FE}"/>
              </a:ext>
            </a:extLst>
          </p:cNvPr>
          <p:cNvSpPr>
            <a:spLocks noGrp="1"/>
          </p:cNvSpPr>
          <p:nvPr>
            <p:ph type="dt" sz="half" idx="10"/>
          </p:nvPr>
        </p:nvSpPr>
        <p:spPr/>
        <p:txBody>
          <a:bodyPr/>
          <a:lstStyle/>
          <a:p>
            <a:fld id="{F81A037C-B207-4247-906C-B0C2A2088227}" type="datetimeFigureOut">
              <a:rPr lang="en-US" smtClean="0"/>
              <a:t>7/1/2025</a:t>
            </a:fld>
            <a:endParaRPr lang="en-US"/>
          </a:p>
        </p:txBody>
      </p:sp>
      <p:sp>
        <p:nvSpPr>
          <p:cNvPr id="6" name="Footer Placeholder 5">
            <a:extLst>
              <a:ext uri="{FF2B5EF4-FFF2-40B4-BE49-F238E27FC236}">
                <a16:creationId xmlns:a16="http://schemas.microsoft.com/office/drawing/2014/main" id="{CF5D8AC1-44CD-7A1D-9C58-C16F28ACFE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D596A5-0390-8C72-0660-03AB758FB36D}"/>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6252307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21475-DE2F-67CA-AD7A-B2A413F207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6C7D34C-DC3B-075E-16D3-20687E23C8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7683841-7536-8745-D401-5E067428C1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F2530F-DA68-95C0-4A12-05EC6A76221F}"/>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6" name="Footer Placeholder 5">
            <a:extLst>
              <a:ext uri="{FF2B5EF4-FFF2-40B4-BE49-F238E27FC236}">
                <a16:creationId xmlns:a16="http://schemas.microsoft.com/office/drawing/2014/main" id="{7938FE9B-1508-C2E1-2200-5D68121272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4FE465-58D0-F70F-C4A9-31494455B9F2}"/>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695107391"/>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x" preserve="1">
  <p:cSld name="2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44C6F-68CE-1A5E-0E84-9523B301DFB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FC9E953-4FF6-73BE-A809-F4090D0B46F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4235BD-BD86-5C1C-938A-A19CD4FA5924}"/>
              </a:ext>
            </a:extLst>
          </p:cNvPr>
          <p:cNvSpPr>
            <a:spLocks noGrp="1"/>
          </p:cNvSpPr>
          <p:nvPr>
            <p:ph type="dt" sz="half" idx="10"/>
          </p:nvPr>
        </p:nvSpPr>
        <p:spPr/>
        <p:txBody>
          <a:bodyPr/>
          <a:lstStyle/>
          <a:p>
            <a:fld id="{F81A037C-B207-4247-906C-B0C2A2088227}" type="datetimeFigureOut">
              <a:rPr lang="en-US" smtClean="0"/>
              <a:t>7/1/2025</a:t>
            </a:fld>
            <a:endParaRPr lang="en-US"/>
          </a:p>
        </p:txBody>
      </p:sp>
      <p:sp>
        <p:nvSpPr>
          <p:cNvPr id="5" name="Footer Placeholder 4">
            <a:extLst>
              <a:ext uri="{FF2B5EF4-FFF2-40B4-BE49-F238E27FC236}">
                <a16:creationId xmlns:a16="http://schemas.microsoft.com/office/drawing/2014/main" id="{DED576C2-3FCD-358E-1C71-8486434444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51AFDF-A0BF-9DE4-B275-32BA9C5A4A76}"/>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2232998420"/>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itleAndTx" preserve="1">
  <p:cSld name="2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7A4E4B2-0D3D-D13E-7637-62EDFE9CCB7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C04BBF5-E7F4-BD5E-EE1B-21B50774719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A60732-543C-D8B5-E48D-DC80F664D46C}"/>
              </a:ext>
            </a:extLst>
          </p:cNvPr>
          <p:cNvSpPr>
            <a:spLocks noGrp="1"/>
          </p:cNvSpPr>
          <p:nvPr>
            <p:ph type="dt" sz="half" idx="10"/>
          </p:nvPr>
        </p:nvSpPr>
        <p:spPr/>
        <p:txBody>
          <a:bodyPr/>
          <a:lstStyle/>
          <a:p>
            <a:fld id="{F81A037C-B207-4247-906C-B0C2A2088227}" type="datetimeFigureOut">
              <a:rPr lang="en-US" smtClean="0"/>
              <a:t>7/1/2025</a:t>
            </a:fld>
            <a:endParaRPr lang="en-US"/>
          </a:p>
        </p:txBody>
      </p:sp>
      <p:sp>
        <p:nvSpPr>
          <p:cNvPr id="5" name="Footer Placeholder 4">
            <a:extLst>
              <a:ext uri="{FF2B5EF4-FFF2-40B4-BE49-F238E27FC236}">
                <a16:creationId xmlns:a16="http://schemas.microsoft.com/office/drawing/2014/main" id="{44849EFC-FBAB-CD86-4EE1-94B523196A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58FF1A-42B8-6065-6F49-A9CB210D962C}"/>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2924393129"/>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0F1EE-CB7A-5ACB-D650-37BBB18061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A6124CD-13B4-D98D-2F9D-B8D6571A22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DBB7F7F-135A-DB04-D15D-EB23715E3499}"/>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6BBB6985-0F29-1130-7532-1631E20AED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4E39A9-7BB5-CECB-E27A-649FB78778B9}"/>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3430487650"/>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B46BC-AD75-D861-27C0-57A99273A7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B86936A-D1D0-676D-3285-ED35F2B82B2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100415-364A-0A9B-BE93-DEDF76A5BD38}"/>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62AFF403-8AA8-B298-37C1-9D11F95E4E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79CE43-7D81-90A2-65B2-52A981D3369A}"/>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71442449"/>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C836A-A274-A42B-26B9-F672B0E4713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142E68A-B977-0E4D-6BCD-B42AC92135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CF6847-7574-FBE9-22E6-C5201571F04B}"/>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236E94E3-D26B-237B-382B-44CBB54FDC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F14C18-5D55-1985-AADB-4EFCA61198C7}"/>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3921605701"/>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5F46EB-72F9-B77C-A8C0-F5796CD4C7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373E93-B80A-D94D-190D-EED734247E4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56505680"/>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96373E93-B80A-D94D-190D-EED734247E4D}"/>
              </a:ext>
            </a:extLst>
          </p:cNvPr>
          <p:cNvSpPr>
            <a:spLocks noGrp="1"/>
          </p:cNvSpPr>
          <p:nvPr>
            <p:ph sz="half" idx="2"/>
          </p:nvPr>
        </p:nvSpPr>
        <p:spPr>
          <a:xfrm>
            <a:off x="838200" y="5143500"/>
            <a:ext cx="10515599" cy="10342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
        <p:nvSpPr>
          <p:cNvPr id="10" name="Content Placeholder 9">
            <a:extLst>
              <a:ext uri="{FF2B5EF4-FFF2-40B4-BE49-F238E27FC236}">
                <a16:creationId xmlns:a16="http://schemas.microsoft.com/office/drawing/2014/main" id="{93304661-C61B-DE53-3BB7-E1A5F5B57C56}"/>
              </a:ext>
            </a:extLst>
          </p:cNvPr>
          <p:cNvSpPr>
            <a:spLocks noGrp="1"/>
          </p:cNvSpPr>
          <p:nvPr>
            <p:ph sz="quarter" idx="14"/>
          </p:nvPr>
        </p:nvSpPr>
        <p:spPr>
          <a:xfrm>
            <a:off x="1460500" y="1848974"/>
            <a:ext cx="2120900" cy="1573212"/>
          </a:xfrm>
        </p:spPr>
        <p:txBody>
          <a:bodyPr/>
          <a:lstStyle/>
          <a:p>
            <a:pPr lvl="0"/>
            <a:r>
              <a:rPr lang="en-US"/>
              <a:t>Click to edit Master text styles</a:t>
            </a:r>
          </a:p>
        </p:txBody>
      </p:sp>
      <p:sp>
        <p:nvSpPr>
          <p:cNvPr id="11" name="Content Placeholder 9">
            <a:extLst>
              <a:ext uri="{FF2B5EF4-FFF2-40B4-BE49-F238E27FC236}">
                <a16:creationId xmlns:a16="http://schemas.microsoft.com/office/drawing/2014/main" id="{3279AF93-D0FC-DA5C-E076-3BA1A9107DFD}"/>
              </a:ext>
            </a:extLst>
          </p:cNvPr>
          <p:cNvSpPr>
            <a:spLocks noGrp="1"/>
          </p:cNvSpPr>
          <p:nvPr>
            <p:ph sz="quarter" idx="15"/>
          </p:nvPr>
        </p:nvSpPr>
        <p:spPr>
          <a:xfrm>
            <a:off x="3670300" y="1848974"/>
            <a:ext cx="2120900" cy="1573212"/>
          </a:xfrm>
        </p:spPr>
        <p:txBody>
          <a:bodyPr/>
          <a:lstStyle/>
          <a:p>
            <a:pPr lvl="0"/>
            <a:r>
              <a:rPr lang="en-US"/>
              <a:t>Click to edit Master text styles</a:t>
            </a:r>
          </a:p>
        </p:txBody>
      </p:sp>
      <p:sp>
        <p:nvSpPr>
          <p:cNvPr id="12" name="Content Placeholder 9">
            <a:extLst>
              <a:ext uri="{FF2B5EF4-FFF2-40B4-BE49-F238E27FC236}">
                <a16:creationId xmlns:a16="http://schemas.microsoft.com/office/drawing/2014/main" id="{F5DCD961-E692-6C7A-7202-7AB728444A2A}"/>
              </a:ext>
            </a:extLst>
          </p:cNvPr>
          <p:cNvSpPr>
            <a:spLocks noGrp="1"/>
          </p:cNvSpPr>
          <p:nvPr>
            <p:ph sz="quarter" idx="16"/>
          </p:nvPr>
        </p:nvSpPr>
        <p:spPr>
          <a:xfrm>
            <a:off x="8649474" y="1885999"/>
            <a:ext cx="2120900" cy="3220474"/>
          </a:xfrm>
        </p:spPr>
        <p:txBody>
          <a:bodyPr/>
          <a:lstStyle/>
          <a:p>
            <a:pPr lvl="0"/>
            <a:r>
              <a:rPr lang="en-US"/>
              <a:t>Click to edit Master text styles</a:t>
            </a:r>
          </a:p>
        </p:txBody>
      </p:sp>
      <p:sp>
        <p:nvSpPr>
          <p:cNvPr id="9" name="Content Placeholder 9">
            <a:extLst>
              <a:ext uri="{FF2B5EF4-FFF2-40B4-BE49-F238E27FC236}">
                <a16:creationId xmlns:a16="http://schemas.microsoft.com/office/drawing/2014/main" id="{6853AFD2-2B4F-0310-0D04-9D3EE22A8CB0}"/>
              </a:ext>
            </a:extLst>
          </p:cNvPr>
          <p:cNvSpPr>
            <a:spLocks noGrp="1"/>
          </p:cNvSpPr>
          <p:nvPr>
            <p:ph sz="quarter" idx="17"/>
          </p:nvPr>
        </p:nvSpPr>
        <p:spPr>
          <a:xfrm>
            <a:off x="1460500" y="3496237"/>
            <a:ext cx="2120900" cy="1573212"/>
          </a:xfrm>
        </p:spPr>
        <p:txBody>
          <a:bodyPr/>
          <a:lstStyle/>
          <a:p>
            <a:pPr lvl="0"/>
            <a:r>
              <a:rPr lang="en-US"/>
              <a:t>Click to edit Master text styles</a:t>
            </a:r>
          </a:p>
        </p:txBody>
      </p:sp>
      <p:sp>
        <p:nvSpPr>
          <p:cNvPr id="13" name="Content Placeholder 9">
            <a:extLst>
              <a:ext uri="{FF2B5EF4-FFF2-40B4-BE49-F238E27FC236}">
                <a16:creationId xmlns:a16="http://schemas.microsoft.com/office/drawing/2014/main" id="{C541A7C4-D960-0B9E-3CFC-8CF22A8C148A}"/>
              </a:ext>
            </a:extLst>
          </p:cNvPr>
          <p:cNvSpPr>
            <a:spLocks noGrp="1"/>
          </p:cNvSpPr>
          <p:nvPr>
            <p:ph sz="quarter" idx="18"/>
          </p:nvPr>
        </p:nvSpPr>
        <p:spPr>
          <a:xfrm>
            <a:off x="3670300" y="3496237"/>
            <a:ext cx="2120900" cy="1573212"/>
          </a:xfrm>
        </p:spPr>
        <p:txBody>
          <a:bodyPr/>
          <a:lstStyle/>
          <a:p>
            <a:pPr lvl="0"/>
            <a:r>
              <a:rPr lang="en-US"/>
              <a:t>Click to edit Master text styles</a:t>
            </a:r>
          </a:p>
        </p:txBody>
      </p:sp>
      <p:sp>
        <p:nvSpPr>
          <p:cNvPr id="14" name="Content Placeholder 9">
            <a:extLst>
              <a:ext uri="{FF2B5EF4-FFF2-40B4-BE49-F238E27FC236}">
                <a16:creationId xmlns:a16="http://schemas.microsoft.com/office/drawing/2014/main" id="{FF02BEC4-2490-5113-9308-76E4E2EEA01E}"/>
              </a:ext>
            </a:extLst>
          </p:cNvPr>
          <p:cNvSpPr>
            <a:spLocks noGrp="1"/>
          </p:cNvSpPr>
          <p:nvPr>
            <p:ph sz="quarter" idx="19"/>
          </p:nvPr>
        </p:nvSpPr>
        <p:spPr>
          <a:xfrm>
            <a:off x="6400802" y="1869261"/>
            <a:ext cx="2120900" cy="3200187"/>
          </a:xfrm>
        </p:spPr>
        <p:txBody>
          <a:bodyPr/>
          <a:lstStyle/>
          <a:p>
            <a:pPr lvl="0"/>
            <a:r>
              <a:rPr lang="en-US"/>
              <a:t>Click to edit Master text styles</a:t>
            </a:r>
          </a:p>
        </p:txBody>
      </p:sp>
    </p:spTree>
    <p:extLst>
      <p:ext uri="{BB962C8B-B14F-4D97-AF65-F5344CB8AC3E}">
        <p14:creationId xmlns:p14="http://schemas.microsoft.com/office/powerpoint/2010/main" val="3316470238"/>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a:xfrm>
            <a:off x="838200" y="365125"/>
            <a:ext cx="10515600" cy="619613"/>
          </a:xfrm>
        </p:spPr>
        <p:txBody>
          <a:bodyPr/>
          <a:lstStyle/>
          <a:p>
            <a:r>
              <a:rPr lang="en-US"/>
              <a:t>Click to edit Master title style</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
        <p:nvSpPr>
          <p:cNvPr id="10" name="Content Placeholder 9">
            <a:extLst>
              <a:ext uri="{FF2B5EF4-FFF2-40B4-BE49-F238E27FC236}">
                <a16:creationId xmlns:a16="http://schemas.microsoft.com/office/drawing/2014/main" id="{93304661-C61B-DE53-3BB7-E1A5F5B57C56}"/>
              </a:ext>
            </a:extLst>
          </p:cNvPr>
          <p:cNvSpPr>
            <a:spLocks noGrp="1"/>
          </p:cNvSpPr>
          <p:nvPr>
            <p:ph sz="quarter" idx="14"/>
          </p:nvPr>
        </p:nvSpPr>
        <p:spPr>
          <a:xfrm>
            <a:off x="1460500" y="1848974"/>
            <a:ext cx="2120900" cy="1573212"/>
          </a:xfrm>
        </p:spPr>
        <p:txBody>
          <a:bodyPr/>
          <a:lstStyle/>
          <a:p>
            <a:pPr lvl="0"/>
            <a:r>
              <a:rPr lang="en-US"/>
              <a:t>Click to edit Master text styles</a:t>
            </a:r>
          </a:p>
        </p:txBody>
      </p:sp>
      <p:sp>
        <p:nvSpPr>
          <p:cNvPr id="11" name="Content Placeholder 9">
            <a:extLst>
              <a:ext uri="{FF2B5EF4-FFF2-40B4-BE49-F238E27FC236}">
                <a16:creationId xmlns:a16="http://schemas.microsoft.com/office/drawing/2014/main" id="{3279AF93-D0FC-DA5C-E076-3BA1A9107DFD}"/>
              </a:ext>
            </a:extLst>
          </p:cNvPr>
          <p:cNvSpPr>
            <a:spLocks noGrp="1"/>
          </p:cNvSpPr>
          <p:nvPr>
            <p:ph sz="quarter" idx="15"/>
          </p:nvPr>
        </p:nvSpPr>
        <p:spPr>
          <a:xfrm>
            <a:off x="5054987" y="1848974"/>
            <a:ext cx="2120900" cy="1573212"/>
          </a:xfrm>
        </p:spPr>
        <p:txBody>
          <a:bodyPr/>
          <a:lstStyle/>
          <a:p>
            <a:pPr lvl="0"/>
            <a:r>
              <a:rPr lang="en-US"/>
              <a:t>Click to edit Master text styles</a:t>
            </a:r>
          </a:p>
        </p:txBody>
      </p:sp>
      <p:sp>
        <p:nvSpPr>
          <p:cNvPr id="12" name="Content Placeholder 9">
            <a:extLst>
              <a:ext uri="{FF2B5EF4-FFF2-40B4-BE49-F238E27FC236}">
                <a16:creationId xmlns:a16="http://schemas.microsoft.com/office/drawing/2014/main" id="{F5DCD961-E692-6C7A-7202-7AB728444A2A}"/>
              </a:ext>
            </a:extLst>
          </p:cNvPr>
          <p:cNvSpPr>
            <a:spLocks noGrp="1"/>
          </p:cNvSpPr>
          <p:nvPr>
            <p:ph sz="quarter" idx="16"/>
          </p:nvPr>
        </p:nvSpPr>
        <p:spPr>
          <a:xfrm>
            <a:off x="8649474" y="1848974"/>
            <a:ext cx="2120900" cy="1573212"/>
          </a:xfrm>
        </p:spPr>
        <p:txBody>
          <a:bodyPr/>
          <a:lstStyle/>
          <a:p>
            <a:pPr lvl="0"/>
            <a:r>
              <a:rPr lang="en-US"/>
              <a:t>Click to edit Master text styles</a:t>
            </a:r>
          </a:p>
        </p:txBody>
      </p:sp>
      <p:sp>
        <p:nvSpPr>
          <p:cNvPr id="9" name="Content Placeholder 9">
            <a:extLst>
              <a:ext uri="{FF2B5EF4-FFF2-40B4-BE49-F238E27FC236}">
                <a16:creationId xmlns:a16="http://schemas.microsoft.com/office/drawing/2014/main" id="{FA1CCAFA-09AE-DEA4-BB9C-FE4E4BEA349C}"/>
              </a:ext>
            </a:extLst>
          </p:cNvPr>
          <p:cNvSpPr>
            <a:spLocks noGrp="1"/>
          </p:cNvSpPr>
          <p:nvPr>
            <p:ph sz="quarter" idx="17"/>
          </p:nvPr>
        </p:nvSpPr>
        <p:spPr>
          <a:xfrm>
            <a:off x="1460500" y="3581864"/>
            <a:ext cx="2120900" cy="1573212"/>
          </a:xfrm>
        </p:spPr>
        <p:txBody>
          <a:bodyPr/>
          <a:lstStyle/>
          <a:p>
            <a:pPr lvl="0"/>
            <a:r>
              <a:rPr lang="en-US"/>
              <a:t>Click to edit Master text styles</a:t>
            </a:r>
          </a:p>
        </p:txBody>
      </p:sp>
      <p:sp>
        <p:nvSpPr>
          <p:cNvPr id="13" name="Content Placeholder 9">
            <a:extLst>
              <a:ext uri="{FF2B5EF4-FFF2-40B4-BE49-F238E27FC236}">
                <a16:creationId xmlns:a16="http://schemas.microsoft.com/office/drawing/2014/main" id="{6969F2EE-3432-46DC-D1BC-5E49F5B21E1F}"/>
              </a:ext>
            </a:extLst>
          </p:cNvPr>
          <p:cNvSpPr>
            <a:spLocks noGrp="1"/>
          </p:cNvSpPr>
          <p:nvPr>
            <p:ph sz="quarter" idx="18"/>
          </p:nvPr>
        </p:nvSpPr>
        <p:spPr>
          <a:xfrm>
            <a:off x="5054987" y="3581864"/>
            <a:ext cx="2120900" cy="1573212"/>
          </a:xfrm>
        </p:spPr>
        <p:txBody>
          <a:bodyPr/>
          <a:lstStyle/>
          <a:p>
            <a:pPr lvl="0"/>
            <a:r>
              <a:rPr lang="en-US"/>
              <a:t>Click to edit Master text styles</a:t>
            </a:r>
          </a:p>
        </p:txBody>
      </p:sp>
      <p:sp>
        <p:nvSpPr>
          <p:cNvPr id="14" name="Content Placeholder 9">
            <a:extLst>
              <a:ext uri="{FF2B5EF4-FFF2-40B4-BE49-F238E27FC236}">
                <a16:creationId xmlns:a16="http://schemas.microsoft.com/office/drawing/2014/main" id="{A98EC18F-1B5B-4E0D-85F9-01BEB54A162A}"/>
              </a:ext>
            </a:extLst>
          </p:cNvPr>
          <p:cNvSpPr>
            <a:spLocks noGrp="1"/>
          </p:cNvSpPr>
          <p:nvPr>
            <p:ph sz="quarter" idx="19"/>
          </p:nvPr>
        </p:nvSpPr>
        <p:spPr>
          <a:xfrm>
            <a:off x="8649474" y="3581864"/>
            <a:ext cx="2120900" cy="1573212"/>
          </a:xfrm>
        </p:spPr>
        <p:txBody>
          <a:bodyPr/>
          <a:lstStyle/>
          <a:p>
            <a:pPr lvl="0"/>
            <a:r>
              <a:rPr lang="en-US"/>
              <a:t>Click to edit Master text styles</a:t>
            </a:r>
          </a:p>
        </p:txBody>
      </p:sp>
      <p:sp>
        <p:nvSpPr>
          <p:cNvPr id="15" name="Content Placeholder 9">
            <a:extLst>
              <a:ext uri="{FF2B5EF4-FFF2-40B4-BE49-F238E27FC236}">
                <a16:creationId xmlns:a16="http://schemas.microsoft.com/office/drawing/2014/main" id="{8642B073-CF71-188E-D1E8-0C51A131DBFD}"/>
              </a:ext>
            </a:extLst>
          </p:cNvPr>
          <p:cNvSpPr>
            <a:spLocks noGrp="1"/>
          </p:cNvSpPr>
          <p:nvPr>
            <p:ph sz="quarter" idx="20"/>
          </p:nvPr>
        </p:nvSpPr>
        <p:spPr>
          <a:xfrm>
            <a:off x="1441063" y="5336100"/>
            <a:ext cx="2120900" cy="1573212"/>
          </a:xfrm>
        </p:spPr>
        <p:txBody>
          <a:bodyPr/>
          <a:lstStyle/>
          <a:p>
            <a:pPr lvl="0"/>
            <a:r>
              <a:rPr lang="en-US"/>
              <a:t>Click to edit Master text styles</a:t>
            </a:r>
          </a:p>
        </p:txBody>
      </p:sp>
      <p:sp>
        <p:nvSpPr>
          <p:cNvPr id="16" name="Content Placeholder 9">
            <a:extLst>
              <a:ext uri="{FF2B5EF4-FFF2-40B4-BE49-F238E27FC236}">
                <a16:creationId xmlns:a16="http://schemas.microsoft.com/office/drawing/2014/main" id="{D053BF44-768D-CF5D-14A8-BCBF76DCE93C}"/>
              </a:ext>
            </a:extLst>
          </p:cNvPr>
          <p:cNvSpPr>
            <a:spLocks noGrp="1"/>
          </p:cNvSpPr>
          <p:nvPr>
            <p:ph sz="quarter" idx="21"/>
          </p:nvPr>
        </p:nvSpPr>
        <p:spPr>
          <a:xfrm>
            <a:off x="5035550" y="5336100"/>
            <a:ext cx="2120900" cy="1573212"/>
          </a:xfrm>
        </p:spPr>
        <p:txBody>
          <a:bodyPr/>
          <a:lstStyle/>
          <a:p>
            <a:pPr lvl="0"/>
            <a:r>
              <a:rPr lang="en-US"/>
              <a:t>Click to edit Master text styles</a:t>
            </a:r>
          </a:p>
        </p:txBody>
      </p:sp>
      <p:sp>
        <p:nvSpPr>
          <p:cNvPr id="17" name="Content Placeholder 9">
            <a:extLst>
              <a:ext uri="{FF2B5EF4-FFF2-40B4-BE49-F238E27FC236}">
                <a16:creationId xmlns:a16="http://schemas.microsoft.com/office/drawing/2014/main" id="{7E401BD7-2FB3-973E-61AF-418CF343E9E3}"/>
              </a:ext>
            </a:extLst>
          </p:cNvPr>
          <p:cNvSpPr>
            <a:spLocks noGrp="1"/>
          </p:cNvSpPr>
          <p:nvPr>
            <p:ph sz="quarter" idx="22"/>
          </p:nvPr>
        </p:nvSpPr>
        <p:spPr>
          <a:xfrm>
            <a:off x="8630037" y="5336100"/>
            <a:ext cx="2120900" cy="1573212"/>
          </a:xfrm>
        </p:spPr>
        <p:txBody>
          <a:bodyPr/>
          <a:lstStyle/>
          <a:p>
            <a:pPr lvl="0"/>
            <a:r>
              <a:rPr lang="en-US"/>
              <a:t>Click to edit Master text styles</a:t>
            </a:r>
          </a:p>
        </p:txBody>
      </p:sp>
      <p:sp>
        <p:nvSpPr>
          <p:cNvPr id="18" name="Content Placeholder 9">
            <a:extLst>
              <a:ext uri="{FF2B5EF4-FFF2-40B4-BE49-F238E27FC236}">
                <a16:creationId xmlns:a16="http://schemas.microsoft.com/office/drawing/2014/main" id="{57878C69-68DB-8CF2-C841-AEDCFC98DCEB}"/>
              </a:ext>
            </a:extLst>
          </p:cNvPr>
          <p:cNvSpPr>
            <a:spLocks noGrp="1"/>
          </p:cNvSpPr>
          <p:nvPr>
            <p:ph sz="quarter" idx="23"/>
          </p:nvPr>
        </p:nvSpPr>
        <p:spPr>
          <a:xfrm>
            <a:off x="838200" y="1085106"/>
            <a:ext cx="10515600" cy="1573212"/>
          </a:xfrm>
        </p:spPr>
        <p:txBody>
          <a:bodyPr/>
          <a:lstStyle/>
          <a:p>
            <a:pPr lvl="0"/>
            <a:r>
              <a:rPr lang="en-US"/>
              <a:t>Click to edit Master text styles</a:t>
            </a:r>
          </a:p>
        </p:txBody>
      </p:sp>
    </p:spTree>
    <p:extLst>
      <p:ext uri="{BB962C8B-B14F-4D97-AF65-F5344CB8AC3E}">
        <p14:creationId xmlns:p14="http://schemas.microsoft.com/office/powerpoint/2010/main" val="637317167"/>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76554-C802-FE7A-A604-16E49AA3397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D0CE43-9E18-FA4D-C751-35CCD40CB2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C6CC39E-167A-A66F-19B0-5F3DB69E05F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56A5525-B2B6-13AC-2741-6046CA6931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869AAEB-CEDB-BFE7-587A-54A3A1739A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CF9D9E-49C7-9D0A-DE9F-23E33D048D1F}"/>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8" name="Footer Placeholder 7">
            <a:extLst>
              <a:ext uri="{FF2B5EF4-FFF2-40B4-BE49-F238E27FC236}">
                <a16:creationId xmlns:a16="http://schemas.microsoft.com/office/drawing/2014/main" id="{6FF9C2D6-AA98-2F61-3DA1-FE5131D66A8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F9D5D06-B0A8-0F59-599B-5B1523F90AA3}"/>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204203587"/>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17AC4-95BF-0E5C-1B9F-04B42901F0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85B8325-AE41-D620-0381-88BA5E240882}"/>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4" name="Footer Placeholder 3">
            <a:extLst>
              <a:ext uri="{FF2B5EF4-FFF2-40B4-BE49-F238E27FC236}">
                <a16:creationId xmlns:a16="http://schemas.microsoft.com/office/drawing/2014/main" id="{0F84D2FF-A53E-D753-04A1-EBB6026B88B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12FE98-34BC-8785-584C-355FD08AEBDD}"/>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9334928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7C051-19D2-A2CA-6EFB-6FB78CDF59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FA6DB8F-3B52-1935-D3B8-9EA694DEC46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7D39AAD-8295-FA5F-117C-4C7F46A212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7B638F-6690-BCA8-550A-635E9025C9D0}"/>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6" name="Footer Placeholder 5">
            <a:extLst>
              <a:ext uri="{FF2B5EF4-FFF2-40B4-BE49-F238E27FC236}">
                <a16:creationId xmlns:a16="http://schemas.microsoft.com/office/drawing/2014/main" id="{86E181AB-6805-CCD0-E9F3-66C6D871AA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A7E63B-8CC6-DF91-17EA-BDF41FEDD7C4}"/>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519508965"/>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3F08BD-E3D1-37D3-FFCF-6CB5EE7AB38D}"/>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3" name="Footer Placeholder 2">
            <a:extLst>
              <a:ext uri="{FF2B5EF4-FFF2-40B4-BE49-F238E27FC236}">
                <a16:creationId xmlns:a16="http://schemas.microsoft.com/office/drawing/2014/main" id="{2275FEA4-FD6B-2CE1-E46C-A90A6A0C8F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261BDE-823D-E0E8-FDA9-21EC2629F1E1}"/>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952355387"/>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21475-DE2F-67CA-AD7A-B2A413F207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6C7D34C-DC3B-075E-16D3-20687E23C8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7683841-7536-8745-D401-5E067428C1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F2530F-DA68-95C0-4A12-05EC6A76221F}"/>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6" name="Footer Placeholder 5">
            <a:extLst>
              <a:ext uri="{FF2B5EF4-FFF2-40B4-BE49-F238E27FC236}">
                <a16:creationId xmlns:a16="http://schemas.microsoft.com/office/drawing/2014/main" id="{7938FE9B-1508-C2E1-2200-5D68121272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4FE465-58D0-F70F-C4A9-31494455B9F2}"/>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3423702791"/>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7C051-19D2-A2CA-6EFB-6FB78CDF59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FA6DB8F-3B52-1935-D3B8-9EA694DEC46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7D39AAD-8295-FA5F-117C-4C7F46A212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7B638F-6690-BCA8-550A-635E9025C9D0}"/>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6" name="Footer Placeholder 5">
            <a:extLst>
              <a:ext uri="{FF2B5EF4-FFF2-40B4-BE49-F238E27FC236}">
                <a16:creationId xmlns:a16="http://schemas.microsoft.com/office/drawing/2014/main" id="{86E181AB-6805-CCD0-E9F3-66C6D871AA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A7E63B-8CC6-DF91-17EA-BDF41FEDD7C4}"/>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3010712113"/>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492BB-BEAC-5AAE-6C0C-F895B97699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9088028-D767-CEE6-453B-85C8CBA4755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535568-C45A-5C9A-546F-E265463ACEFA}"/>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A2CA8372-BC09-7518-E2C0-C55B90DBA1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6E2160-0F93-E3CC-B493-33CFE250539E}"/>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636931817"/>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A0E51E3-D86C-5A49-25E6-BBF264A88FF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58697E-7AA3-6505-4127-C02910B2C97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8C3414-5B68-6E11-3E4D-EDB77840A0AA}"/>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BBEAC921-909B-F079-2FB5-9E15A95BF9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A20B2E-0A31-D278-AAE4-CAF66249404E}"/>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754798961"/>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5641848"/>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96252" y="544347"/>
            <a:ext cx="1920240" cy="1554480"/>
          </a:xfrm>
        </p:spPr>
        <p:txBody>
          <a:bodyPr anchor="ctr" anchorCtr="0">
            <a:noAutofit/>
          </a:bodyPr>
          <a:lstStyle>
            <a:lvl1pPr marL="0" indent="0" algn="ctr">
              <a:buFont typeface="Arial" panose="020B0604020202020204" pitchFamily="34" charset="0"/>
              <a:buNone/>
              <a:defRPr sz="16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2114141"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4132030" y="544410"/>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6149919"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8167808"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10185698" y="531155"/>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96252" y="2170007"/>
            <a:ext cx="1920240" cy="1554480"/>
          </a:xfrm>
        </p:spPr>
        <p:txBody>
          <a:bodyPr anchor="ctr" anchorCtr="0">
            <a:noAutofit/>
          </a:bodyPr>
          <a:lstStyle>
            <a:lvl1pPr marL="0" indent="0" algn="ctr">
              <a:buNone/>
              <a:defRPr sz="1600"/>
            </a:lvl1pPr>
            <a:lvl2pPr marL="457200" indent="0" algn="ctr">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2114205" y="2170007"/>
            <a:ext cx="1920240" cy="1554480"/>
          </a:xfrm>
        </p:spPr>
        <p:txBody>
          <a:bodyPr anchor="ctr" anchorCtr="0">
            <a:noAutofit/>
          </a:bodyPr>
          <a:lstStyle>
            <a:lvl1pPr marL="0" indent="0" algn="l">
              <a:buNone/>
              <a:defRPr sz="1600"/>
            </a:lvl1pPr>
            <a:lvl2pPr marL="457200" indent="0" algn="l">
              <a:buNone/>
              <a:defRPr sz="16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4132158" y="2170007"/>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6150111" y="2170007"/>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168064" y="2175207"/>
            <a:ext cx="1920875"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10186651" y="2175206"/>
            <a:ext cx="1919287"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96252" y="3873398"/>
            <a:ext cx="1919287" cy="1554480"/>
          </a:xfrm>
        </p:spPr>
        <p:txBody>
          <a:bodyPr anchor="ctr" anchorCtr="0">
            <a:normAutofit/>
          </a:bodyPr>
          <a:lstStyle>
            <a:lvl1pPr marL="0" indent="0" algn="ctr">
              <a:buNone/>
              <a:defRPr sz="1600"/>
            </a:lvl1pPr>
            <a:lvl2pPr marL="457200" indent="0" algn="ctr">
              <a:buNone/>
              <a:defRPr sz="16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2089249" y="3873396"/>
            <a:ext cx="1919287"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4082246" y="3873398"/>
            <a:ext cx="1920875"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E45DD6AE-8E7D-5CF0-A4C2-5D41F8F29349}"/>
              </a:ext>
            </a:extLst>
          </p:cNvPr>
          <p:cNvSpPr>
            <a:spLocks noGrp="1"/>
          </p:cNvSpPr>
          <p:nvPr>
            <p:ph sz="quarter" idx="26"/>
          </p:nvPr>
        </p:nvSpPr>
        <p:spPr>
          <a:xfrm>
            <a:off x="6076831" y="3873500"/>
            <a:ext cx="2008187"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
        <p:nvSpPr>
          <p:cNvPr id="10" name="Content Placeholder 9">
            <a:extLst>
              <a:ext uri="{FF2B5EF4-FFF2-40B4-BE49-F238E27FC236}">
                <a16:creationId xmlns:a16="http://schemas.microsoft.com/office/drawing/2014/main" id="{64B56337-6F36-A435-D015-C720C19E4BDD}"/>
              </a:ext>
            </a:extLst>
          </p:cNvPr>
          <p:cNvSpPr>
            <a:spLocks noGrp="1"/>
          </p:cNvSpPr>
          <p:nvPr>
            <p:ph sz="quarter" idx="27"/>
          </p:nvPr>
        </p:nvSpPr>
        <p:spPr>
          <a:xfrm>
            <a:off x="8158728" y="3873500"/>
            <a:ext cx="1989138"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
        <p:nvSpPr>
          <p:cNvPr id="15" name="Content Placeholder 14">
            <a:extLst>
              <a:ext uri="{FF2B5EF4-FFF2-40B4-BE49-F238E27FC236}">
                <a16:creationId xmlns:a16="http://schemas.microsoft.com/office/drawing/2014/main" id="{28214838-9CB1-DCF4-AA69-34B04E985993}"/>
              </a:ext>
            </a:extLst>
          </p:cNvPr>
          <p:cNvSpPr>
            <a:spLocks noGrp="1"/>
          </p:cNvSpPr>
          <p:nvPr>
            <p:ph sz="quarter" idx="28"/>
          </p:nvPr>
        </p:nvSpPr>
        <p:spPr>
          <a:xfrm>
            <a:off x="10221576" y="3873500"/>
            <a:ext cx="1884362"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Tree>
    <p:extLst>
      <p:ext uri="{BB962C8B-B14F-4D97-AF65-F5344CB8AC3E}">
        <p14:creationId xmlns:p14="http://schemas.microsoft.com/office/powerpoint/2010/main" val="4006679426"/>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B761F770-94E3-B197-3275-EECCD044ED0C}"/>
              </a:ext>
            </a:extLst>
          </p:cNvPr>
          <p:cNvSpPr>
            <a:spLocks noGrp="1"/>
          </p:cNvSpPr>
          <p:nvPr>
            <p:ph sz="quarter" idx="16"/>
          </p:nvPr>
        </p:nvSpPr>
        <p:spPr>
          <a:xfrm>
            <a:off x="1524000" y="5513388"/>
            <a:ext cx="9144000" cy="649287"/>
          </a:xfrm>
        </p:spPr>
        <p:txBody>
          <a:bodyPr/>
          <a:lstStyle>
            <a:lvl1pPr marL="0" indent="0" algn="ctr">
              <a:buNone/>
              <a:defRPr sz="2400"/>
            </a:lvl1pPr>
            <a:lvl2pPr marL="457200" indent="0" algn="ctr">
              <a:buNone/>
              <a:defRPr sz="2400"/>
            </a:lvl2pPr>
            <a:lvl3pPr marL="914400" indent="0" algn="ctr">
              <a:buNone/>
              <a:defRPr sz="2400"/>
            </a:lvl3pPr>
            <a:lvl4pPr marL="1371600" indent="0" algn="ctr">
              <a:buNone/>
              <a:defRPr sz="2400"/>
            </a:lvl4pPr>
            <a:lvl5pPr marL="1828800" indent="0" algn="ctr">
              <a:buNone/>
              <a:defRPr sz="2400"/>
            </a:lvl5pPr>
          </a:lstStyle>
          <a:p>
            <a:pPr lvl="0"/>
            <a:r>
              <a:rPr lang="en-US"/>
              <a:t>Click to edit Master text styles</a:t>
            </a:r>
          </a:p>
        </p:txBody>
      </p:sp>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
        <p:nvSpPr>
          <p:cNvPr id="4" name="Content Placeholder 3">
            <a:extLst>
              <a:ext uri="{FF2B5EF4-FFF2-40B4-BE49-F238E27FC236}">
                <a16:creationId xmlns:a16="http://schemas.microsoft.com/office/drawing/2014/main" id="{4181FCB4-29D5-EC1F-A38B-CE7A386494B3}"/>
              </a:ext>
            </a:extLst>
          </p:cNvPr>
          <p:cNvSpPr>
            <a:spLocks noGrp="1"/>
          </p:cNvSpPr>
          <p:nvPr>
            <p:ph sz="quarter" idx="15"/>
          </p:nvPr>
        </p:nvSpPr>
        <p:spPr>
          <a:xfrm>
            <a:off x="838200" y="3946525"/>
            <a:ext cx="10515600" cy="1187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Click to edit Master text styles</a:t>
            </a:r>
          </a:p>
        </p:txBody>
      </p:sp>
    </p:spTree>
    <p:extLst>
      <p:ext uri="{BB962C8B-B14F-4D97-AF65-F5344CB8AC3E}">
        <p14:creationId xmlns:p14="http://schemas.microsoft.com/office/powerpoint/2010/main" val="4015378048"/>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2_Blank">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EEDCD94-C156-99C0-CCB7-41ADB4AC900C}"/>
              </a:ext>
            </a:extLst>
          </p:cNvPr>
          <p:cNvSpPr>
            <a:spLocks noGrp="1"/>
          </p:cNvSpPr>
          <p:nvPr>
            <p:ph type="pic" sz="quarter" idx="13"/>
          </p:nvPr>
        </p:nvSpPr>
        <p:spPr>
          <a:xfrm>
            <a:off x="0" y="0"/>
            <a:ext cx="6913563" cy="6858000"/>
          </a:xfrm>
        </p:spPr>
        <p:txBody>
          <a:bodyPr/>
          <a:lstStyle/>
          <a:p>
            <a:endParaRPr lang="en-US"/>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solidFill>
            <a:schemeClr val="tx2"/>
          </a:solidFill>
          <a:ln w="225425" cmpd="thinThick">
            <a:noFill/>
          </a:ln>
        </p:spPr>
        <p:txBody>
          <a:bodyPr lIns="91440" tIns="91440" rIns="91440" bIns="91440" anchor="b" anchorCtr="0">
            <a:noAutofit/>
          </a:bodyPr>
          <a:lstStyle>
            <a:lvl1pPr algn="ctr">
              <a:defRPr sz="28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83793807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8892309F-A413-4D12-472A-45DFCA9C1940}"/>
              </a:ext>
            </a:extLst>
          </p:cNvPr>
          <p:cNvSpPr>
            <a:spLocks noGrp="1"/>
          </p:cNvSpPr>
          <p:nvPr>
            <p:ph type="ftr" sz="quarter" idx="21"/>
          </p:nvPr>
        </p:nvSpPr>
        <p:spPr/>
        <p:txBody>
          <a:bodyPr/>
          <a:lstStyle/>
          <a:p>
            <a:r>
              <a:rPr lang="en-US" i="1">
                <a:cs typeface="Arial"/>
              </a:rPr>
              <a:t>(Children and Family Futures, 2017)</a:t>
            </a:r>
          </a:p>
        </p:txBody>
      </p:sp>
    </p:spTree>
    <p:extLst>
      <p:ext uri="{BB962C8B-B14F-4D97-AF65-F5344CB8AC3E}">
        <p14:creationId xmlns:p14="http://schemas.microsoft.com/office/powerpoint/2010/main" val="2109163425"/>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9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98966" y="3808531"/>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i="1">
                <a:solidFill>
                  <a:schemeClr val="bg1"/>
                </a:solidFill>
                <a:cs typeface="Arial"/>
              </a:rPr>
              <a:t>Footer</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7956318" y="3808531"/>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98966" y="4553822"/>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7956318" y="4540051"/>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98966" y="5299113"/>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7957356" y="5295605"/>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8892309F-A413-4D12-472A-45DFCA9C1940}"/>
              </a:ext>
            </a:extLst>
          </p:cNvPr>
          <p:cNvSpPr>
            <a:spLocks noGrp="1"/>
          </p:cNvSpPr>
          <p:nvPr>
            <p:ph type="ftr" sz="quarter" idx="21"/>
          </p:nvPr>
        </p:nvSpPr>
        <p:spPr/>
        <p:txBody>
          <a:bodyPr/>
          <a:lstStyle/>
          <a:p>
            <a:r>
              <a:rPr lang="en-US" i="1">
                <a:cs typeface="Arial"/>
              </a:rPr>
              <a:t>(Children and Family Futures, 2017)</a:t>
            </a:r>
          </a:p>
        </p:txBody>
      </p:sp>
      <p:sp>
        <p:nvSpPr>
          <p:cNvPr id="5" name="Content Placeholder 13">
            <a:extLst>
              <a:ext uri="{FF2B5EF4-FFF2-40B4-BE49-F238E27FC236}">
                <a16:creationId xmlns:a16="http://schemas.microsoft.com/office/drawing/2014/main" id="{7D781EAE-6C26-E090-9D2B-F1D1CACE4414}"/>
              </a:ext>
            </a:extLst>
          </p:cNvPr>
          <p:cNvSpPr>
            <a:spLocks noGrp="1"/>
          </p:cNvSpPr>
          <p:nvPr>
            <p:ph sz="quarter" idx="22"/>
          </p:nvPr>
        </p:nvSpPr>
        <p:spPr>
          <a:xfrm>
            <a:off x="4198966" y="2317949"/>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13">
            <a:extLst>
              <a:ext uri="{FF2B5EF4-FFF2-40B4-BE49-F238E27FC236}">
                <a16:creationId xmlns:a16="http://schemas.microsoft.com/office/drawing/2014/main" id="{8A0E994A-789A-7BA2-592F-5BD57B528431}"/>
              </a:ext>
            </a:extLst>
          </p:cNvPr>
          <p:cNvSpPr>
            <a:spLocks noGrp="1"/>
          </p:cNvSpPr>
          <p:nvPr>
            <p:ph sz="quarter" idx="23"/>
          </p:nvPr>
        </p:nvSpPr>
        <p:spPr>
          <a:xfrm>
            <a:off x="7956318" y="2317949"/>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13">
            <a:extLst>
              <a:ext uri="{FF2B5EF4-FFF2-40B4-BE49-F238E27FC236}">
                <a16:creationId xmlns:a16="http://schemas.microsoft.com/office/drawing/2014/main" id="{B04F1C32-607E-3139-10FB-9A3C25477995}"/>
              </a:ext>
            </a:extLst>
          </p:cNvPr>
          <p:cNvSpPr>
            <a:spLocks noGrp="1"/>
          </p:cNvSpPr>
          <p:nvPr>
            <p:ph sz="quarter" idx="24"/>
          </p:nvPr>
        </p:nvSpPr>
        <p:spPr>
          <a:xfrm>
            <a:off x="7956318" y="3063240"/>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13">
            <a:extLst>
              <a:ext uri="{FF2B5EF4-FFF2-40B4-BE49-F238E27FC236}">
                <a16:creationId xmlns:a16="http://schemas.microsoft.com/office/drawing/2014/main" id="{A926EDB5-2016-3045-3FF9-AC774B706F26}"/>
              </a:ext>
            </a:extLst>
          </p:cNvPr>
          <p:cNvSpPr>
            <a:spLocks noGrp="1"/>
          </p:cNvSpPr>
          <p:nvPr>
            <p:ph sz="quarter" idx="25"/>
          </p:nvPr>
        </p:nvSpPr>
        <p:spPr>
          <a:xfrm>
            <a:off x="4198966" y="3063240"/>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13">
            <a:extLst>
              <a:ext uri="{FF2B5EF4-FFF2-40B4-BE49-F238E27FC236}">
                <a16:creationId xmlns:a16="http://schemas.microsoft.com/office/drawing/2014/main" id="{B1B2C827-5641-9866-8352-89B3FF419F2A}"/>
              </a:ext>
            </a:extLst>
          </p:cNvPr>
          <p:cNvSpPr>
            <a:spLocks noGrp="1"/>
          </p:cNvSpPr>
          <p:nvPr>
            <p:ph sz="quarter" idx="26"/>
          </p:nvPr>
        </p:nvSpPr>
        <p:spPr>
          <a:xfrm>
            <a:off x="4198966" y="1562782"/>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3">
            <a:extLst>
              <a:ext uri="{FF2B5EF4-FFF2-40B4-BE49-F238E27FC236}">
                <a16:creationId xmlns:a16="http://schemas.microsoft.com/office/drawing/2014/main" id="{357F3766-AF9B-AE85-14B6-A4C100A22720}"/>
              </a:ext>
            </a:extLst>
          </p:cNvPr>
          <p:cNvSpPr>
            <a:spLocks noGrp="1"/>
          </p:cNvSpPr>
          <p:nvPr>
            <p:ph sz="quarter" idx="27"/>
          </p:nvPr>
        </p:nvSpPr>
        <p:spPr>
          <a:xfrm>
            <a:off x="7956318" y="1572658"/>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3">
            <a:extLst>
              <a:ext uri="{FF2B5EF4-FFF2-40B4-BE49-F238E27FC236}">
                <a16:creationId xmlns:a16="http://schemas.microsoft.com/office/drawing/2014/main" id="{FF50E3E8-4602-DB36-12B8-736F6329EAC3}"/>
              </a:ext>
            </a:extLst>
          </p:cNvPr>
          <p:cNvSpPr>
            <a:spLocks noGrp="1"/>
          </p:cNvSpPr>
          <p:nvPr>
            <p:ph sz="quarter" idx="28"/>
          </p:nvPr>
        </p:nvSpPr>
        <p:spPr>
          <a:xfrm>
            <a:off x="4198966" y="831262"/>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13">
            <a:extLst>
              <a:ext uri="{FF2B5EF4-FFF2-40B4-BE49-F238E27FC236}">
                <a16:creationId xmlns:a16="http://schemas.microsoft.com/office/drawing/2014/main" id="{DAAC7FE3-B1A6-D8A0-6CF8-888440F2C2EE}"/>
              </a:ext>
            </a:extLst>
          </p:cNvPr>
          <p:cNvSpPr>
            <a:spLocks noGrp="1"/>
          </p:cNvSpPr>
          <p:nvPr>
            <p:ph sz="quarter" idx="29"/>
          </p:nvPr>
        </p:nvSpPr>
        <p:spPr>
          <a:xfrm>
            <a:off x="7956318" y="841138"/>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91028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1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492BB-BEAC-5AAE-6C0C-F895B97699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9088028-D767-CEE6-453B-85C8CBA4755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535568-C45A-5C9A-546F-E265463ACEFA}"/>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A2CA8372-BC09-7518-E2C0-C55B90DBA1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6E2160-0F93-E3CC-B493-33CFE250539E}"/>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322316455"/>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F318AA-3388-6E59-EA62-B3827EE5E8CD}"/>
              </a:ext>
            </a:extLst>
          </p:cNvPr>
          <p:cNvSpPr/>
          <p:nvPr userDrawn="1"/>
        </p:nvSpPr>
        <p:spPr>
          <a:xfrm>
            <a:off x="630837" y="649707"/>
            <a:ext cx="10722947" cy="18689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rPr>
              <a:t>Title</a:t>
            </a:r>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838101" y="806919"/>
            <a:ext cx="10324695" cy="1554480"/>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38101" y="2887580"/>
            <a:ext cx="10515699" cy="3448630"/>
          </a:xfrm>
        </p:spPr>
        <p:txBody>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cxnSp>
        <p:nvCxnSpPr>
          <p:cNvPr id="11" name="Straight Connector 10">
            <a:extLst>
              <a:ext uri="{FF2B5EF4-FFF2-40B4-BE49-F238E27FC236}">
                <a16:creationId xmlns:a16="http://schemas.microsoft.com/office/drawing/2014/main" id="{CB932615-882F-D645-4CF4-C0AB1235066A}"/>
              </a:ext>
            </a:extLst>
          </p:cNvPr>
          <p:cNvCxnSpPr>
            <a:cxnSpLocks/>
          </p:cNvCxnSpPr>
          <p:nvPr userDrawn="1"/>
        </p:nvCxnSpPr>
        <p:spPr>
          <a:xfrm>
            <a:off x="505227" y="6486525"/>
            <a:ext cx="1051569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C62B96B6-4E32-1938-68CF-160FDD2B7AAC}"/>
              </a:ext>
            </a:extLst>
          </p:cNvPr>
          <p:cNvGrpSpPr/>
          <p:nvPr userDrawn="1"/>
        </p:nvGrpSpPr>
        <p:grpSpPr>
          <a:xfrm rot="16200000">
            <a:off x="144889" y="1352581"/>
            <a:ext cx="420625" cy="463177"/>
            <a:chOff x="208546" y="1224641"/>
            <a:chExt cx="420625" cy="145094"/>
          </a:xfrm>
        </p:grpSpPr>
        <p:cxnSp>
          <p:nvCxnSpPr>
            <p:cNvPr id="21" name="Straight Connector 20">
              <a:extLst>
                <a:ext uri="{FF2B5EF4-FFF2-40B4-BE49-F238E27FC236}">
                  <a16:creationId xmlns:a16="http://schemas.microsoft.com/office/drawing/2014/main" id="{E07ED7F8-40F3-F0C2-37DE-4B7140A40AC7}"/>
                </a:ext>
              </a:extLst>
            </p:cNvPr>
            <p:cNvCxnSpPr/>
            <p:nvPr userDrawn="1"/>
          </p:nvCxnSpPr>
          <p:spPr>
            <a:xfrm>
              <a:off x="208547" y="1224641"/>
              <a:ext cx="420624" cy="0"/>
            </a:xfrm>
            <a:prstGeom prst="line">
              <a:avLst/>
            </a:prstGeom>
            <a:ln w="2540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3FE5F2-DAE3-F844-2B7F-89BD22C0E409}"/>
                </a:ext>
              </a:extLst>
            </p:cNvPr>
            <p:cNvCxnSpPr/>
            <p:nvPr userDrawn="1"/>
          </p:nvCxnSpPr>
          <p:spPr>
            <a:xfrm>
              <a:off x="208547" y="1310049"/>
              <a:ext cx="420624"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079B55-6643-B2A5-F1CA-D586C1533123}"/>
                </a:ext>
              </a:extLst>
            </p:cNvPr>
            <p:cNvCxnSpPr/>
            <p:nvPr userDrawn="1"/>
          </p:nvCxnSpPr>
          <p:spPr>
            <a:xfrm>
              <a:off x="208546" y="1369735"/>
              <a:ext cx="420624" cy="0"/>
            </a:xfrm>
            <a:prstGeom prst="line">
              <a:avLst/>
            </a:prstGeom>
            <a:ln w="98425">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7749791"/>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34999" y="631767"/>
            <a:ext cx="11056257"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1152144"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5674361" y="1167105"/>
            <a:ext cx="5463539" cy="4681728"/>
          </a:xfrm>
          <a:solidFill>
            <a:schemeClr val="bg1"/>
          </a:solidFill>
        </p:spPr>
        <p:txBody>
          <a:bodyPr anchor="ctr" anchorCtr="0">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Equal 7">
            <a:extLst>
              <a:ext uri="{FF2B5EF4-FFF2-40B4-BE49-F238E27FC236}">
                <a16:creationId xmlns:a16="http://schemas.microsoft.com/office/drawing/2014/main" id="{9E96BC8C-109D-A2A5-39EF-094B783C2B74}"/>
              </a:ext>
            </a:extLst>
          </p:cNvPr>
          <p:cNvSpPr/>
          <p:nvPr userDrawn="1"/>
        </p:nvSpPr>
        <p:spPr>
          <a:xfrm rot="16200000">
            <a:off x="-1464999" y="2995471"/>
            <a:ext cx="3530600" cy="1024998"/>
          </a:xfrm>
          <a:prstGeom prst="mathEqual">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Footer Placeholder 3">
            <a:extLst>
              <a:ext uri="{FF2B5EF4-FFF2-40B4-BE49-F238E27FC236}">
                <a16:creationId xmlns:a16="http://schemas.microsoft.com/office/drawing/2014/main" id="{22D1D407-AC43-3A26-A1B6-CFB262B65D36}"/>
              </a:ext>
            </a:extLst>
          </p:cNvPr>
          <p:cNvSpPr>
            <a:spLocks noGrp="1"/>
          </p:cNvSpPr>
          <p:nvPr>
            <p:ph type="ftr" sz="quarter" idx="15"/>
          </p:nvPr>
        </p:nvSpPr>
        <p:spPr/>
        <p:txBody>
          <a:bodyPr/>
          <a:lstStyle/>
          <a:p>
            <a:r>
              <a:rPr lang="en-US" i="1">
                <a:cs typeface="Arial"/>
              </a:rPr>
              <a:t>(Children and Family Futures, 2017)</a:t>
            </a:r>
          </a:p>
        </p:txBody>
      </p:sp>
    </p:spTree>
    <p:extLst>
      <p:ext uri="{BB962C8B-B14F-4D97-AF65-F5344CB8AC3E}">
        <p14:creationId xmlns:p14="http://schemas.microsoft.com/office/powerpoint/2010/main" val="1146300400"/>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obj" preserve="1">
  <p:cSld name="9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1444752"/>
            <a:ext cx="10515600" cy="4715416"/>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624539921"/>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3428998"/>
            <a:ext cx="10515600" cy="2959102"/>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841375" y="1443038"/>
            <a:ext cx="10515600" cy="1765300"/>
          </a:xfrm>
        </p:spPr>
        <p:txBody>
          <a:bodyPr/>
          <a:lstStyle/>
          <a:p>
            <a:endParaRPr lang="en-US"/>
          </a:p>
        </p:txBody>
      </p:sp>
      <p:sp>
        <p:nvSpPr>
          <p:cNvPr id="14" name="Content Placeholder 13">
            <a:extLst>
              <a:ext uri="{FF2B5EF4-FFF2-40B4-BE49-F238E27FC236}">
                <a16:creationId xmlns:a16="http://schemas.microsoft.com/office/drawing/2014/main" id="{114CE091-D3B4-30A1-E6FF-347C9354906B}"/>
              </a:ext>
            </a:extLst>
          </p:cNvPr>
          <p:cNvSpPr>
            <a:spLocks noGrp="1"/>
          </p:cNvSpPr>
          <p:nvPr>
            <p:ph sz="quarter" idx="11"/>
          </p:nvPr>
        </p:nvSpPr>
        <p:spPr>
          <a:xfrm>
            <a:off x="841375" y="1650206"/>
            <a:ext cx="1920240" cy="621792"/>
          </a:xfrm>
        </p:spPr>
        <p:txBody>
          <a:bodyPr anchor="ctr" anchorCtr="0"/>
          <a:lstStyle>
            <a:lvl1pPr marL="0" indent="0" algn="ctr">
              <a:buNone/>
              <a:defRPr sz="16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6" name="Content Placeholder 15">
            <a:extLst>
              <a:ext uri="{FF2B5EF4-FFF2-40B4-BE49-F238E27FC236}">
                <a16:creationId xmlns:a16="http://schemas.microsoft.com/office/drawing/2014/main" id="{5327ED73-F78E-2E9A-70FA-BC0DD721CF86}"/>
              </a:ext>
            </a:extLst>
          </p:cNvPr>
          <p:cNvSpPr>
            <a:spLocks noGrp="1"/>
          </p:cNvSpPr>
          <p:nvPr>
            <p:ph sz="quarter" idx="12"/>
          </p:nvPr>
        </p:nvSpPr>
        <p:spPr>
          <a:xfrm>
            <a:off x="2988628"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18" name="Content Placeholder 17">
            <a:extLst>
              <a:ext uri="{FF2B5EF4-FFF2-40B4-BE49-F238E27FC236}">
                <a16:creationId xmlns:a16="http://schemas.microsoft.com/office/drawing/2014/main" id="{0F5D68E7-A02B-4D27-CFA0-69C0E233EA09}"/>
              </a:ext>
            </a:extLst>
          </p:cNvPr>
          <p:cNvSpPr>
            <a:spLocks noGrp="1"/>
          </p:cNvSpPr>
          <p:nvPr>
            <p:ph sz="quarter" idx="13"/>
          </p:nvPr>
        </p:nvSpPr>
        <p:spPr>
          <a:xfrm>
            <a:off x="5135881"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0" name="Content Placeholder 19">
            <a:extLst>
              <a:ext uri="{FF2B5EF4-FFF2-40B4-BE49-F238E27FC236}">
                <a16:creationId xmlns:a16="http://schemas.microsoft.com/office/drawing/2014/main" id="{AB69D39F-ADF8-EEA7-AEE4-BA19BA223AB0}"/>
              </a:ext>
            </a:extLst>
          </p:cNvPr>
          <p:cNvSpPr>
            <a:spLocks noGrp="1"/>
          </p:cNvSpPr>
          <p:nvPr>
            <p:ph sz="quarter" idx="14"/>
          </p:nvPr>
        </p:nvSpPr>
        <p:spPr>
          <a:xfrm>
            <a:off x="7283134"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2" name="Content Placeholder 21">
            <a:extLst>
              <a:ext uri="{FF2B5EF4-FFF2-40B4-BE49-F238E27FC236}">
                <a16:creationId xmlns:a16="http://schemas.microsoft.com/office/drawing/2014/main" id="{C0866D46-25F3-56BF-0757-61181DD66FF7}"/>
              </a:ext>
            </a:extLst>
          </p:cNvPr>
          <p:cNvSpPr>
            <a:spLocks noGrp="1"/>
          </p:cNvSpPr>
          <p:nvPr>
            <p:ph sz="quarter" idx="15"/>
          </p:nvPr>
        </p:nvSpPr>
        <p:spPr>
          <a:xfrm>
            <a:off x="9430385"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4" name="Footer Placeholder 3">
            <a:extLst>
              <a:ext uri="{FF2B5EF4-FFF2-40B4-BE49-F238E27FC236}">
                <a16:creationId xmlns:a16="http://schemas.microsoft.com/office/drawing/2014/main" id="{5548B72D-EAB9-87EE-E18F-2CD4955A3565}"/>
              </a:ext>
            </a:extLst>
          </p:cNvPr>
          <p:cNvSpPr>
            <a:spLocks noGrp="1"/>
          </p:cNvSpPr>
          <p:nvPr>
            <p:ph type="ftr" sz="quarter" idx="16"/>
          </p:nvPr>
        </p:nvSpPr>
        <p:spPr/>
        <p:txBody>
          <a:bodyPr/>
          <a:lstStyle/>
          <a:p>
            <a:r>
              <a:rPr lang="en-US" i="1">
                <a:cs typeface="Arial"/>
              </a:rPr>
              <a:t>(Children and Family Futures, 2017)</a:t>
            </a:r>
          </a:p>
        </p:txBody>
      </p:sp>
    </p:spTree>
    <p:extLst>
      <p:ext uri="{BB962C8B-B14F-4D97-AF65-F5344CB8AC3E}">
        <p14:creationId xmlns:p14="http://schemas.microsoft.com/office/powerpoint/2010/main" val="1578217669"/>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Tree>
    <p:extLst>
      <p:ext uri="{BB962C8B-B14F-4D97-AF65-F5344CB8AC3E}">
        <p14:creationId xmlns:p14="http://schemas.microsoft.com/office/powerpoint/2010/main" val="44035143"/>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63266C2B-54B0-535A-9BA2-464C501C0239}"/>
              </a:ext>
            </a:extLst>
          </p:cNvPr>
          <p:cNvSpPr>
            <a:spLocks noGrp="1"/>
          </p:cNvSpPr>
          <p:nvPr>
            <p:ph type="ftr" sz="quarter" idx="21"/>
          </p:nvPr>
        </p:nvSpPr>
        <p:spPr/>
        <p:txBody>
          <a:bodyPr/>
          <a:lstStyle/>
          <a:p>
            <a:r>
              <a:rPr lang="en-US" i="1">
                <a:cs typeface="Arial"/>
              </a:rPr>
              <a:t>(Children and Family Futures, 2017)</a:t>
            </a:r>
          </a:p>
        </p:txBody>
      </p:sp>
    </p:spTree>
    <p:extLst>
      <p:ext uri="{BB962C8B-B14F-4D97-AF65-F5344CB8AC3E}">
        <p14:creationId xmlns:p14="http://schemas.microsoft.com/office/powerpoint/2010/main" val="1005649570"/>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423C79-0CC5-2F0C-BF54-0979E750B7C7}"/>
              </a:ext>
            </a:extLst>
          </p:cNvPr>
          <p:cNvSpPr/>
          <p:nvPr userDrawn="1"/>
        </p:nvSpPr>
        <p:spPr>
          <a:xfrm>
            <a:off x="0" y="0"/>
            <a:ext cx="6876288" cy="6876288"/>
          </a:xfrm>
          <a:prstGeom prst="rect">
            <a:avLst/>
          </a:prstGeom>
          <a:gradFill flip="none" rotWithShape="1">
            <a:gsLst>
              <a:gs pos="16000">
                <a:srgbClr val="116889"/>
              </a:gs>
              <a:gs pos="0">
                <a:schemeClr val="accent2"/>
              </a:gs>
              <a:gs pos="100000">
                <a:schemeClr val="tx2"/>
              </a:gs>
            </a:gsLst>
            <a:lin ang="135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72B152-755B-9B53-F684-6D00D709D4D1}"/>
              </a:ext>
            </a:extLst>
          </p:cNvPr>
          <p:cNvSpPr txBox="1"/>
          <p:nvPr userDrawn="1"/>
        </p:nvSpPr>
        <p:spPr>
          <a:xfrm>
            <a:off x="0" y="463859"/>
            <a:ext cx="6876288" cy="1446550"/>
          </a:xfrm>
          <a:prstGeom prst="rect">
            <a:avLst/>
          </a:prstGeom>
          <a:noFill/>
        </p:spPr>
        <p:txBody>
          <a:bodyPr wrap="square" rtlCol="0">
            <a:noAutofit/>
          </a:bodyPr>
          <a:lstStyle/>
          <a:p>
            <a:pPr algn="ctr"/>
            <a:r>
              <a:rPr lang="en-US" sz="8800" b="1">
                <a:solidFill>
                  <a:schemeClr val="tx2"/>
                </a:solidFill>
              </a:rPr>
              <a:t>Contact</a:t>
            </a:r>
          </a:p>
        </p:txBody>
      </p:sp>
      <p:sp>
        <p:nvSpPr>
          <p:cNvPr id="10" name="Content Placeholder 9">
            <a:extLst>
              <a:ext uri="{FF2B5EF4-FFF2-40B4-BE49-F238E27FC236}">
                <a16:creationId xmlns:a16="http://schemas.microsoft.com/office/drawing/2014/main" id="{7C1C83EE-3318-8766-676E-B499A1240411}"/>
              </a:ext>
            </a:extLst>
          </p:cNvPr>
          <p:cNvSpPr>
            <a:spLocks noGrp="1"/>
          </p:cNvSpPr>
          <p:nvPr>
            <p:ph sz="quarter" idx="14"/>
          </p:nvPr>
        </p:nvSpPr>
        <p:spPr>
          <a:xfrm>
            <a:off x="1938528" y="3429000"/>
            <a:ext cx="3968496" cy="2395538"/>
          </a:xfrm>
        </p:spPr>
        <p:txBody>
          <a:bodyPr>
            <a:noAutofit/>
          </a:bodyPr>
          <a:lstStyle>
            <a:lvl1pPr marL="0" indent="0">
              <a:spcBef>
                <a:spcPts val="1600"/>
              </a:spcBef>
              <a:buNone/>
              <a:defRPr sz="1600">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US"/>
              <a:t>Click to edit Master text styles</a:t>
            </a:r>
          </a:p>
        </p:txBody>
      </p:sp>
      <p:pic>
        <p:nvPicPr>
          <p:cNvPr id="14" name="Picture 13">
            <a:extLst>
              <a:ext uri="{FF2B5EF4-FFF2-40B4-BE49-F238E27FC236}">
                <a16:creationId xmlns:a16="http://schemas.microsoft.com/office/drawing/2014/main" id="{CFA88583-58E8-DC5D-9A66-942A80E0D0B1}"/>
              </a:ext>
            </a:extLst>
          </p:cNvPr>
          <p:cNvPicPr>
            <a:picLocks noChangeAspect="1"/>
          </p:cNvPicPr>
          <p:nvPr userDrawn="1"/>
        </p:nvPicPr>
        <p:blipFill>
          <a:blip r:embed="rId2"/>
          <a:stretch>
            <a:fillRect/>
          </a:stretch>
        </p:blipFill>
        <p:spPr>
          <a:xfrm>
            <a:off x="6096000" y="2766218"/>
            <a:ext cx="5478376" cy="1325563"/>
          </a:xfrm>
          <a:prstGeom prst="rect">
            <a:avLst/>
          </a:prstGeom>
        </p:spPr>
      </p:pic>
      <p:pic>
        <p:nvPicPr>
          <p:cNvPr id="20" name="Picture 19">
            <a:extLst>
              <a:ext uri="{FF2B5EF4-FFF2-40B4-BE49-F238E27FC236}">
                <a16:creationId xmlns:a16="http://schemas.microsoft.com/office/drawing/2014/main" id="{5E4E758B-015E-CC97-7E8F-6A93D1CC22D2}"/>
              </a:ext>
            </a:extLst>
          </p:cNvPr>
          <p:cNvPicPr>
            <a:picLocks noChangeAspect="1"/>
          </p:cNvPicPr>
          <p:nvPr userDrawn="1"/>
        </p:nvPicPr>
        <p:blipFill>
          <a:blip r:embed="rId3"/>
          <a:stretch>
            <a:fillRect/>
          </a:stretch>
        </p:blipFill>
        <p:spPr>
          <a:xfrm>
            <a:off x="7691981" y="5495608"/>
            <a:ext cx="304733" cy="304733"/>
          </a:xfrm>
          <a:prstGeom prst="rect">
            <a:avLst/>
          </a:prstGeom>
        </p:spPr>
      </p:pic>
      <p:pic>
        <p:nvPicPr>
          <p:cNvPr id="22" name="Picture 21">
            <a:extLst>
              <a:ext uri="{FF2B5EF4-FFF2-40B4-BE49-F238E27FC236}">
                <a16:creationId xmlns:a16="http://schemas.microsoft.com/office/drawing/2014/main" id="{FCFED40D-05CE-A76A-DE21-AA02D6E34848}"/>
              </a:ext>
            </a:extLst>
          </p:cNvPr>
          <p:cNvPicPr>
            <a:picLocks noChangeAspect="1"/>
          </p:cNvPicPr>
          <p:nvPr userDrawn="1"/>
        </p:nvPicPr>
        <p:blipFill>
          <a:blip r:embed="rId4"/>
          <a:stretch>
            <a:fillRect/>
          </a:stretch>
        </p:blipFill>
        <p:spPr>
          <a:xfrm>
            <a:off x="7691981" y="4558807"/>
            <a:ext cx="304733" cy="304733"/>
          </a:xfrm>
          <a:prstGeom prst="rect">
            <a:avLst/>
          </a:prstGeom>
        </p:spPr>
      </p:pic>
      <p:pic>
        <p:nvPicPr>
          <p:cNvPr id="24" name="Picture 23">
            <a:extLst>
              <a:ext uri="{FF2B5EF4-FFF2-40B4-BE49-F238E27FC236}">
                <a16:creationId xmlns:a16="http://schemas.microsoft.com/office/drawing/2014/main" id="{A95AC8B2-62BA-CD90-8769-0CA2E2CA4504}"/>
              </a:ext>
            </a:extLst>
          </p:cNvPr>
          <p:cNvPicPr>
            <a:picLocks noChangeAspect="1"/>
          </p:cNvPicPr>
          <p:nvPr userDrawn="1"/>
        </p:nvPicPr>
        <p:blipFill>
          <a:blip r:embed="rId5"/>
          <a:stretch>
            <a:fillRect/>
          </a:stretch>
        </p:blipFill>
        <p:spPr>
          <a:xfrm>
            <a:off x="7663412" y="5063044"/>
            <a:ext cx="361870" cy="247596"/>
          </a:xfrm>
          <a:prstGeom prst="rect">
            <a:avLst/>
          </a:prstGeom>
        </p:spPr>
      </p:pic>
      <p:sp>
        <p:nvSpPr>
          <p:cNvPr id="27" name="Content Placeholder 26">
            <a:extLst>
              <a:ext uri="{FF2B5EF4-FFF2-40B4-BE49-F238E27FC236}">
                <a16:creationId xmlns:a16="http://schemas.microsoft.com/office/drawing/2014/main" id="{9DF6BBBC-DEAD-108B-9E08-41FCC8135B73}"/>
              </a:ext>
            </a:extLst>
          </p:cNvPr>
          <p:cNvSpPr>
            <a:spLocks noGrp="1"/>
          </p:cNvSpPr>
          <p:nvPr>
            <p:ph sz="quarter" idx="16"/>
          </p:nvPr>
        </p:nvSpPr>
        <p:spPr>
          <a:xfrm>
            <a:off x="8128000" y="4558128"/>
            <a:ext cx="3543300" cy="304800"/>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9" name="Content Placeholder 28">
            <a:extLst>
              <a:ext uri="{FF2B5EF4-FFF2-40B4-BE49-F238E27FC236}">
                <a16:creationId xmlns:a16="http://schemas.microsoft.com/office/drawing/2014/main" id="{603F6C07-E24E-FFBF-4334-F861F1647C84}"/>
              </a:ext>
            </a:extLst>
          </p:cNvPr>
          <p:cNvSpPr>
            <a:spLocks noGrp="1"/>
          </p:cNvSpPr>
          <p:nvPr>
            <p:ph sz="quarter" idx="17"/>
          </p:nvPr>
        </p:nvSpPr>
        <p:spPr>
          <a:xfrm>
            <a:off x="8140700" y="5035966"/>
            <a:ext cx="35560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31" name="Content Placeholder 30">
            <a:extLst>
              <a:ext uri="{FF2B5EF4-FFF2-40B4-BE49-F238E27FC236}">
                <a16:creationId xmlns:a16="http://schemas.microsoft.com/office/drawing/2014/main" id="{29D8DD93-24AE-BB49-1813-624568B98A7D}"/>
              </a:ext>
            </a:extLst>
          </p:cNvPr>
          <p:cNvSpPr>
            <a:spLocks noGrp="1"/>
          </p:cNvSpPr>
          <p:nvPr>
            <p:ph sz="quarter" idx="18"/>
          </p:nvPr>
        </p:nvSpPr>
        <p:spPr>
          <a:xfrm>
            <a:off x="8128000" y="5497098"/>
            <a:ext cx="35433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 name="Title 1">
            <a:extLst>
              <a:ext uri="{FF2B5EF4-FFF2-40B4-BE49-F238E27FC236}">
                <a16:creationId xmlns:a16="http://schemas.microsoft.com/office/drawing/2014/main" id="{70FAB77E-3AF7-6BC7-B3AB-2276EB18153F}"/>
              </a:ext>
            </a:extLst>
          </p:cNvPr>
          <p:cNvSpPr>
            <a:spLocks noGrp="1"/>
          </p:cNvSpPr>
          <p:nvPr>
            <p:ph type="title"/>
          </p:nvPr>
        </p:nvSpPr>
        <p:spPr>
          <a:xfrm>
            <a:off x="1280160" y="1656428"/>
            <a:ext cx="5120640" cy="1325563"/>
          </a:xfrm>
        </p:spPr>
        <p:txBody>
          <a:bodyPr/>
          <a:lstStyle>
            <a:lvl1pPr>
              <a:defRPr sz="3600" b="1">
                <a:solidFill>
                  <a:schemeClr val="bg1"/>
                </a:solidFill>
              </a:defRPr>
            </a:lvl1pPr>
          </a:lstStyle>
          <a:p>
            <a:r>
              <a:rPr lang="en-US"/>
              <a:t>Click to edit Master title style</a:t>
            </a:r>
          </a:p>
        </p:txBody>
      </p:sp>
    </p:spTree>
    <p:extLst>
      <p:ext uri="{BB962C8B-B14F-4D97-AF65-F5344CB8AC3E}">
        <p14:creationId xmlns:p14="http://schemas.microsoft.com/office/powerpoint/2010/main" val="4084227494"/>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6125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6125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6155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6125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6125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
        <p:nvSpPr>
          <p:cNvPr id="44" name="Content Placeholder 2">
            <a:extLst>
              <a:ext uri="{FF2B5EF4-FFF2-40B4-BE49-F238E27FC236}">
                <a16:creationId xmlns:a16="http://schemas.microsoft.com/office/drawing/2014/main" id="{5E329098-BCC1-3724-D388-CF2E6FF13414}"/>
              </a:ext>
            </a:extLst>
          </p:cNvPr>
          <p:cNvSpPr>
            <a:spLocks noGrp="1"/>
          </p:cNvSpPr>
          <p:nvPr>
            <p:ph idx="26"/>
          </p:nvPr>
        </p:nvSpPr>
        <p:spPr>
          <a:xfrm>
            <a:off x="24413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45" name="Content Placeholder 4">
            <a:extLst>
              <a:ext uri="{FF2B5EF4-FFF2-40B4-BE49-F238E27FC236}">
                <a16:creationId xmlns:a16="http://schemas.microsoft.com/office/drawing/2014/main" id="{82F0E424-AC2E-3C24-EBB6-48D0FB1C8D02}"/>
              </a:ext>
            </a:extLst>
          </p:cNvPr>
          <p:cNvSpPr>
            <a:spLocks noGrp="1"/>
          </p:cNvSpPr>
          <p:nvPr>
            <p:ph sz="quarter" idx="27"/>
          </p:nvPr>
        </p:nvSpPr>
        <p:spPr>
          <a:xfrm>
            <a:off x="24413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46" name="Content Placeholder 13">
            <a:extLst>
              <a:ext uri="{FF2B5EF4-FFF2-40B4-BE49-F238E27FC236}">
                <a16:creationId xmlns:a16="http://schemas.microsoft.com/office/drawing/2014/main" id="{93ECB7A0-E29C-2BE9-B860-B4D5371B34AF}"/>
              </a:ext>
            </a:extLst>
          </p:cNvPr>
          <p:cNvSpPr>
            <a:spLocks noGrp="1"/>
          </p:cNvSpPr>
          <p:nvPr>
            <p:ph sz="quarter" idx="28"/>
          </p:nvPr>
        </p:nvSpPr>
        <p:spPr>
          <a:xfrm>
            <a:off x="24443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47" name="Content Placeholder 24">
            <a:extLst>
              <a:ext uri="{FF2B5EF4-FFF2-40B4-BE49-F238E27FC236}">
                <a16:creationId xmlns:a16="http://schemas.microsoft.com/office/drawing/2014/main" id="{7625940E-8874-F010-F729-B920A78F778B}"/>
              </a:ext>
            </a:extLst>
          </p:cNvPr>
          <p:cNvSpPr>
            <a:spLocks noGrp="1"/>
          </p:cNvSpPr>
          <p:nvPr>
            <p:ph sz="quarter" idx="29"/>
          </p:nvPr>
        </p:nvSpPr>
        <p:spPr>
          <a:xfrm>
            <a:off x="24413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48" name="Content Placeholder 26">
            <a:extLst>
              <a:ext uri="{FF2B5EF4-FFF2-40B4-BE49-F238E27FC236}">
                <a16:creationId xmlns:a16="http://schemas.microsoft.com/office/drawing/2014/main" id="{7AF8F379-65E3-891B-8997-6709DB5CB2B7}"/>
              </a:ext>
            </a:extLst>
          </p:cNvPr>
          <p:cNvSpPr>
            <a:spLocks noGrp="1"/>
          </p:cNvSpPr>
          <p:nvPr>
            <p:ph sz="quarter" idx="30"/>
          </p:nvPr>
        </p:nvSpPr>
        <p:spPr>
          <a:xfrm>
            <a:off x="24413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49" name="Content Placeholder 2">
            <a:extLst>
              <a:ext uri="{FF2B5EF4-FFF2-40B4-BE49-F238E27FC236}">
                <a16:creationId xmlns:a16="http://schemas.microsoft.com/office/drawing/2014/main" id="{B37B9ABE-78FE-BD81-53E6-B07FC20B0F1D}"/>
              </a:ext>
            </a:extLst>
          </p:cNvPr>
          <p:cNvSpPr>
            <a:spLocks noGrp="1"/>
          </p:cNvSpPr>
          <p:nvPr>
            <p:ph idx="31"/>
          </p:nvPr>
        </p:nvSpPr>
        <p:spPr>
          <a:xfrm>
            <a:off x="4264237"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0" name="Content Placeholder 4">
            <a:extLst>
              <a:ext uri="{FF2B5EF4-FFF2-40B4-BE49-F238E27FC236}">
                <a16:creationId xmlns:a16="http://schemas.microsoft.com/office/drawing/2014/main" id="{A826B0FB-5E5E-D02F-BF92-0DD545A90D87}"/>
              </a:ext>
            </a:extLst>
          </p:cNvPr>
          <p:cNvSpPr>
            <a:spLocks noGrp="1"/>
          </p:cNvSpPr>
          <p:nvPr>
            <p:ph sz="quarter" idx="32"/>
          </p:nvPr>
        </p:nvSpPr>
        <p:spPr>
          <a:xfrm>
            <a:off x="4264237"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51" name="Content Placeholder 13">
            <a:extLst>
              <a:ext uri="{FF2B5EF4-FFF2-40B4-BE49-F238E27FC236}">
                <a16:creationId xmlns:a16="http://schemas.microsoft.com/office/drawing/2014/main" id="{D00E8E1E-60DC-53A4-D11B-7BF7835348D4}"/>
              </a:ext>
            </a:extLst>
          </p:cNvPr>
          <p:cNvSpPr>
            <a:spLocks noGrp="1"/>
          </p:cNvSpPr>
          <p:nvPr>
            <p:ph sz="quarter" idx="33"/>
          </p:nvPr>
        </p:nvSpPr>
        <p:spPr>
          <a:xfrm>
            <a:off x="4267200"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52" name="Content Placeholder 24">
            <a:extLst>
              <a:ext uri="{FF2B5EF4-FFF2-40B4-BE49-F238E27FC236}">
                <a16:creationId xmlns:a16="http://schemas.microsoft.com/office/drawing/2014/main" id="{3A682B6A-7552-9850-DF29-4FE8B4328331}"/>
              </a:ext>
            </a:extLst>
          </p:cNvPr>
          <p:cNvSpPr>
            <a:spLocks noGrp="1"/>
          </p:cNvSpPr>
          <p:nvPr>
            <p:ph sz="quarter" idx="34"/>
          </p:nvPr>
        </p:nvSpPr>
        <p:spPr>
          <a:xfrm>
            <a:off x="4264237"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3" name="Content Placeholder 26">
            <a:extLst>
              <a:ext uri="{FF2B5EF4-FFF2-40B4-BE49-F238E27FC236}">
                <a16:creationId xmlns:a16="http://schemas.microsoft.com/office/drawing/2014/main" id="{EF01F49D-51B7-DF99-F9D7-C7EC91007120}"/>
              </a:ext>
            </a:extLst>
          </p:cNvPr>
          <p:cNvSpPr>
            <a:spLocks noGrp="1"/>
          </p:cNvSpPr>
          <p:nvPr>
            <p:ph sz="quarter" idx="35"/>
          </p:nvPr>
        </p:nvSpPr>
        <p:spPr>
          <a:xfrm>
            <a:off x="4264237"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4" name="Content Placeholder 2">
            <a:extLst>
              <a:ext uri="{FF2B5EF4-FFF2-40B4-BE49-F238E27FC236}">
                <a16:creationId xmlns:a16="http://schemas.microsoft.com/office/drawing/2014/main" id="{0F8BB410-41D9-4D76-417C-402E8DC9E517}"/>
              </a:ext>
            </a:extLst>
          </p:cNvPr>
          <p:cNvSpPr>
            <a:spLocks noGrp="1"/>
          </p:cNvSpPr>
          <p:nvPr>
            <p:ph idx="36"/>
          </p:nvPr>
        </p:nvSpPr>
        <p:spPr>
          <a:xfrm>
            <a:off x="60989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5" name="Content Placeholder 4">
            <a:extLst>
              <a:ext uri="{FF2B5EF4-FFF2-40B4-BE49-F238E27FC236}">
                <a16:creationId xmlns:a16="http://schemas.microsoft.com/office/drawing/2014/main" id="{E0897AE5-27F9-3F94-4D03-1C8B1CD4A716}"/>
              </a:ext>
            </a:extLst>
          </p:cNvPr>
          <p:cNvSpPr>
            <a:spLocks noGrp="1"/>
          </p:cNvSpPr>
          <p:nvPr>
            <p:ph sz="quarter" idx="37"/>
          </p:nvPr>
        </p:nvSpPr>
        <p:spPr>
          <a:xfrm>
            <a:off x="60989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56" name="Content Placeholder 13">
            <a:extLst>
              <a:ext uri="{FF2B5EF4-FFF2-40B4-BE49-F238E27FC236}">
                <a16:creationId xmlns:a16="http://schemas.microsoft.com/office/drawing/2014/main" id="{FA0A8413-3E3A-629C-1CBC-CD846B0BA81C}"/>
              </a:ext>
            </a:extLst>
          </p:cNvPr>
          <p:cNvSpPr>
            <a:spLocks noGrp="1"/>
          </p:cNvSpPr>
          <p:nvPr>
            <p:ph sz="quarter" idx="38"/>
          </p:nvPr>
        </p:nvSpPr>
        <p:spPr>
          <a:xfrm>
            <a:off x="61019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57" name="Content Placeholder 24">
            <a:extLst>
              <a:ext uri="{FF2B5EF4-FFF2-40B4-BE49-F238E27FC236}">
                <a16:creationId xmlns:a16="http://schemas.microsoft.com/office/drawing/2014/main" id="{0B048104-F943-A454-ECDF-0203EFAB83D8}"/>
              </a:ext>
            </a:extLst>
          </p:cNvPr>
          <p:cNvSpPr>
            <a:spLocks noGrp="1"/>
          </p:cNvSpPr>
          <p:nvPr>
            <p:ph sz="quarter" idx="39"/>
          </p:nvPr>
        </p:nvSpPr>
        <p:spPr>
          <a:xfrm>
            <a:off x="60989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8" name="Content Placeholder 26">
            <a:extLst>
              <a:ext uri="{FF2B5EF4-FFF2-40B4-BE49-F238E27FC236}">
                <a16:creationId xmlns:a16="http://schemas.microsoft.com/office/drawing/2014/main" id="{8F9E3A2C-B323-24D2-BB2F-CA8DB6DA59A7}"/>
              </a:ext>
            </a:extLst>
          </p:cNvPr>
          <p:cNvSpPr>
            <a:spLocks noGrp="1"/>
          </p:cNvSpPr>
          <p:nvPr>
            <p:ph sz="quarter" idx="40"/>
          </p:nvPr>
        </p:nvSpPr>
        <p:spPr>
          <a:xfrm>
            <a:off x="60989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9" name="Content Placeholder 2">
            <a:extLst>
              <a:ext uri="{FF2B5EF4-FFF2-40B4-BE49-F238E27FC236}">
                <a16:creationId xmlns:a16="http://schemas.microsoft.com/office/drawing/2014/main" id="{9DCC271F-FA54-267E-926D-48A7B89F07A7}"/>
              </a:ext>
            </a:extLst>
          </p:cNvPr>
          <p:cNvSpPr>
            <a:spLocks noGrp="1"/>
          </p:cNvSpPr>
          <p:nvPr>
            <p:ph idx="41"/>
          </p:nvPr>
        </p:nvSpPr>
        <p:spPr>
          <a:xfrm>
            <a:off x="7936652"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60" name="Content Placeholder 4">
            <a:extLst>
              <a:ext uri="{FF2B5EF4-FFF2-40B4-BE49-F238E27FC236}">
                <a16:creationId xmlns:a16="http://schemas.microsoft.com/office/drawing/2014/main" id="{E1180521-0B62-2F71-B8FA-CD2C724DF027}"/>
              </a:ext>
            </a:extLst>
          </p:cNvPr>
          <p:cNvSpPr>
            <a:spLocks noGrp="1"/>
          </p:cNvSpPr>
          <p:nvPr>
            <p:ph sz="quarter" idx="42"/>
          </p:nvPr>
        </p:nvSpPr>
        <p:spPr>
          <a:xfrm>
            <a:off x="7936652"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61" name="Content Placeholder 13">
            <a:extLst>
              <a:ext uri="{FF2B5EF4-FFF2-40B4-BE49-F238E27FC236}">
                <a16:creationId xmlns:a16="http://schemas.microsoft.com/office/drawing/2014/main" id="{B6840799-BB18-0139-688A-08DF919711EB}"/>
              </a:ext>
            </a:extLst>
          </p:cNvPr>
          <p:cNvSpPr>
            <a:spLocks noGrp="1"/>
          </p:cNvSpPr>
          <p:nvPr>
            <p:ph sz="quarter" idx="43"/>
          </p:nvPr>
        </p:nvSpPr>
        <p:spPr>
          <a:xfrm>
            <a:off x="7939615"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62" name="Content Placeholder 24">
            <a:extLst>
              <a:ext uri="{FF2B5EF4-FFF2-40B4-BE49-F238E27FC236}">
                <a16:creationId xmlns:a16="http://schemas.microsoft.com/office/drawing/2014/main" id="{77F51D14-6015-87D7-1334-D5B0ED7DC352}"/>
              </a:ext>
            </a:extLst>
          </p:cNvPr>
          <p:cNvSpPr>
            <a:spLocks noGrp="1"/>
          </p:cNvSpPr>
          <p:nvPr>
            <p:ph sz="quarter" idx="44"/>
          </p:nvPr>
        </p:nvSpPr>
        <p:spPr>
          <a:xfrm>
            <a:off x="7936652"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3" name="Content Placeholder 26">
            <a:extLst>
              <a:ext uri="{FF2B5EF4-FFF2-40B4-BE49-F238E27FC236}">
                <a16:creationId xmlns:a16="http://schemas.microsoft.com/office/drawing/2014/main" id="{2E7D39FD-F7E3-FC90-F23F-1ADDDD001323}"/>
              </a:ext>
            </a:extLst>
          </p:cNvPr>
          <p:cNvSpPr>
            <a:spLocks noGrp="1"/>
          </p:cNvSpPr>
          <p:nvPr>
            <p:ph sz="quarter" idx="45"/>
          </p:nvPr>
        </p:nvSpPr>
        <p:spPr>
          <a:xfrm>
            <a:off x="7936652"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4" name="Content Placeholder 2">
            <a:extLst>
              <a:ext uri="{FF2B5EF4-FFF2-40B4-BE49-F238E27FC236}">
                <a16:creationId xmlns:a16="http://schemas.microsoft.com/office/drawing/2014/main" id="{2340F152-CC1B-74D7-3771-A1C9C6C3E0D0}"/>
              </a:ext>
            </a:extLst>
          </p:cNvPr>
          <p:cNvSpPr>
            <a:spLocks noGrp="1"/>
          </p:cNvSpPr>
          <p:nvPr>
            <p:ph idx="46"/>
          </p:nvPr>
        </p:nvSpPr>
        <p:spPr>
          <a:xfrm>
            <a:off x="9774341"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65" name="Content Placeholder 4">
            <a:extLst>
              <a:ext uri="{FF2B5EF4-FFF2-40B4-BE49-F238E27FC236}">
                <a16:creationId xmlns:a16="http://schemas.microsoft.com/office/drawing/2014/main" id="{8ED2F48D-06DA-2163-BE7C-20641662F6C5}"/>
              </a:ext>
            </a:extLst>
          </p:cNvPr>
          <p:cNvSpPr>
            <a:spLocks noGrp="1"/>
          </p:cNvSpPr>
          <p:nvPr>
            <p:ph sz="quarter" idx="47"/>
          </p:nvPr>
        </p:nvSpPr>
        <p:spPr>
          <a:xfrm>
            <a:off x="9774341"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66" name="Content Placeholder 13">
            <a:extLst>
              <a:ext uri="{FF2B5EF4-FFF2-40B4-BE49-F238E27FC236}">
                <a16:creationId xmlns:a16="http://schemas.microsoft.com/office/drawing/2014/main" id="{E1BCFB92-26ED-EB10-1878-6844C931BC5E}"/>
              </a:ext>
            </a:extLst>
          </p:cNvPr>
          <p:cNvSpPr>
            <a:spLocks noGrp="1"/>
          </p:cNvSpPr>
          <p:nvPr>
            <p:ph sz="quarter" idx="48"/>
          </p:nvPr>
        </p:nvSpPr>
        <p:spPr>
          <a:xfrm>
            <a:off x="9777304"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67" name="Content Placeholder 24">
            <a:extLst>
              <a:ext uri="{FF2B5EF4-FFF2-40B4-BE49-F238E27FC236}">
                <a16:creationId xmlns:a16="http://schemas.microsoft.com/office/drawing/2014/main" id="{3BF9DD1F-1886-304C-B4E6-41C3B5545B48}"/>
              </a:ext>
            </a:extLst>
          </p:cNvPr>
          <p:cNvSpPr>
            <a:spLocks noGrp="1"/>
          </p:cNvSpPr>
          <p:nvPr>
            <p:ph sz="quarter" idx="49"/>
          </p:nvPr>
        </p:nvSpPr>
        <p:spPr>
          <a:xfrm>
            <a:off x="9774341"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8" name="Content Placeholder 26">
            <a:extLst>
              <a:ext uri="{FF2B5EF4-FFF2-40B4-BE49-F238E27FC236}">
                <a16:creationId xmlns:a16="http://schemas.microsoft.com/office/drawing/2014/main" id="{CF9246A0-43EE-CA3F-30D6-DA2B43EB222A}"/>
              </a:ext>
            </a:extLst>
          </p:cNvPr>
          <p:cNvSpPr>
            <a:spLocks noGrp="1"/>
          </p:cNvSpPr>
          <p:nvPr>
            <p:ph sz="quarter" idx="50"/>
          </p:nvPr>
        </p:nvSpPr>
        <p:spPr>
          <a:xfrm>
            <a:off x="9774341"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891262756"/>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Delete m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640080" y="621792"/>
            <a:ext cx="3803904" cy="5504688"/>
          </a:xfrm>
          <a:solidFill>
            <a:schemeClr val="tx2"/>
          </a:solidFill>
        </p:spPr>
        <p:txBody>
          <a:bodyPr anchor="ctr" anchorCtr="0"/>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686639" y="621792"/>
            <a:ext cx="6667161" cy="711708"/>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716379" y="1498600"/>
            <a:ext cx="6637421" cy="4627563"/>
          </a:xfrm>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1455459"/>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16000">
              <a:srgbClr val="116889"/>
            </a:gs>
            <a:gs pos="0">
              <a:schemeClr val="accent2"/>
            </a:gs>
            <a:gs pos="100000">
              <a:schemeClr val="tx2"/>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BFAA-7645-2193-4C82-4D21087AF1F2}"/>
              </a:ext>
            </a:extLst>
          </p:cNvPr>
          <p:cNvSpPr>
            <a:spLocks noGrp="1"/>
          </p:cNvSpPr>
          <p:nvPr>
            <p:ph type="title" hasCustomPrompt="1"/>
          </p:nvPr>
        </p:nvSpPr>
        <p:spPr>
          <a:xfrm>
            <a:off x="838200" y="376268"/>
            <a:ext cx="10515600" cy="1325563"/>
          </a:xfrm>
        </p:spPr>
        <p:txBody>
          <a:bodyPr>
            <a:noAutofit/>
          </a:bodyPr>
          <a:lstStyle>
            <a:lvl1pPr algn="ctr">
              <a:defRPr sz="8800" b="1" i="0">
                <a:solidFill>
                  <a:schemeClr val="bg1"/>
                </a:solidFill>
                <a:latin typeface="Arial" panose="020B0604020202020204" pitchFamily="34" charset="0"/>
                <a:cs typeface="Arial" panose="020B0604020202020204" pitchFamily="34" charset="0"/>
              </a:defRPr>
            </a:lvl1pPr>
          </a:lstStyle>
          <a:p>
            <a:r>
              <a:rPr lang="en-US"/>
              <a:t>Acknowledgement</a:t>
            </a:r>
          </a:p>
        </p:txBody>
      </p:sp>
      <p:sp>
        <p:nvSpPr>
          <p:cNvPr id="4" name="Footer Placeholder 3">
            <a:extLst>
              <a:ext uri="{FF2B5EF4-FFF2-40B4-BE49-F238E27FC236}">
                <a16:creationId xmlns:a16="http://schemas.microsoft.com/office/drawing/2014/main" id="{E4A0F3B8-5405-81D4-45A0-7E0823509826}"/>
              </a:ext>
            </a:extLst>
          </p:cNvPr>
          <p:cNvSpPr>
            <a:spLocks noGrp="1"/>
          </p:cNvSpPr>
          <p:nvPr>
            <p:ph type="ftr" sz="quarter" idx="11"/>
          </p:nvPr>
        </p:nvSpPr>
        <p:spPr>
          <a:xfrm>
            <a:off x="4038600" y="6356350"/>
            <a:ext cx="4114800" cy="365125"/>
          </a:xfrm>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a:t>https://ncsacw.acf.hhs.gov | ncsacw@cffutures.org</a:t>
            </a:r>
          </a:p>
        </p:txBody>
      </p:sp>
      <p:sp>
        <p:nvSpPr>
          <p:cNvPr id="7" name="Content Placeholder 6">
            <a:extLst>
              <a:ext uri="{FF2B5EF4-FFF2-40B4-BE49-F238E27FC236}">
                <a16:creationId xmlns:a16="http://schemas.microsoft.com/office/drawing/2014/main" id="{AEC7B798-A680-5DFD-6054-4882EAFA7EFA}"/>
              </a:ext>
            </a:extLst>
          </p:cNvPr>
          <p:cNvSpPr>
            <a:spLocks noGrp="1"/>
          </p:cNvSpPr>
          <p:nvPr>
            <p:ph sz="quarter" idx="13" hasCustomPrompt="1"/>
          </p:nvPr>
        </p:nvSpPr>
        <p:spPr>
          <a:xfrm>
            <a:off x="1600200" y="1839943"/>
            <a:ext cx="8991600" cy="1947333"/>
          </a:xfrm>
        </p:spPr>
        <p:txBody>
          <a:bodyPr>
            <a:noAutofit/>
          </a:bodyPr>
          <a:lstStyle>
            <a:lvl1pPr marL="0" indent="0" algn="ctr">
              <a:lnSpc>
                <a:spcPts val="2800"/>
              </a:lnSpc>
              <a:buNone/>
              <a:defRPr sz="1600">
                <a:solidFill>
                  <a:schemeClr val="bg1"/>
                </a:solidFill>
                <a:latin typeface="Arial" panose="020B0604020202020204" pitchFamily="34" charset="0"/>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This content is supported by contract number 75S20422C00001 from the Children’s Bureau (CB), Administration for Children and Families (ACF), co-funded by the Substance Abuse and Mental Health Services Administration (SAMHSA). The views, opinions, and content of this presentation are those of the presenters and do not necessarily reflect the views, opinions, or policies of ACF, SAMHSA or the U.S. Department of Health and Human Services (HHS).</a:t>
            </a:r>
          </a:p>
        </p:txBody>
      </p:sp>
      <p:pic>
        <p:nvPicPr>
          <p:cNvPr id="9" name="Picture 8">
            <a:extLst>
              <a:ext uri="{FF2B5EF4-FFF2-40B4-BE49-F238E27FC236}">
                <a16:creationId xmlns:a16="http://schemas.microsoft.com/office/drawing/2014/main" id="{3DA7B0D8-D78B-764A-8E07-D76E487C6776}"/>
              </a:ext>
            </a:extLst>
          </p:cNvPr>
          <p:cNvPicPr>
            <a:picLocks noChangeAspect="1"/>
          </p:cNvPicPr>
          <p:nvPr userDrawn="1"/>
        </p:nvPicPr>
        <p:blipFill>
          <a:blip r:embed="rId2"/>
          <a:stretch>
            <a:fillRect/>
          </a:stretch>
        </p:blipFill>
        <p:spPr>
          <a:xfrm>
            <a:off x="1600200" y="4508341"/>
            <a:ext cx="890001" cy="930118"/>
          </a:xfrm>
          <a:prstGeom prst="rect">
            <a:avLst/>
          </a:prstGeom>
        </p:spPr>
      </p:pic>
      <p:pic>
        <p:nvPicPr>
          <p:cNvPr id="11" name="Picture 10">
            <a:extLst>
              <a:ext uri="{FF2B5EF4-FFF2-40B4-BE49-F238E27FC236}">
                <a16:creationId xmlns:a16="http://schemas.microsoft.com/office/drawing/2014/main" id="{D03B73BD-5DD6-9D05-6BA6-CF243FBEA48F}"/>
              </a:ext>
            </a:extLst>
          </p:cNvPr>
          <p:cNvPicPr>
            <a:picLocks noChangeAspect="1"/>
          </p:cNvPicPr>
          <p:nvPr userDrawn="1"/>
        </p:nvPicPr>
        <p:blipFill>
          <a:blip r:embed="rId3"/>
          <a:stretch>
            <a:fillRect/>
          </a:stretch>
        </p:blipFill>
        <p:spPr>
          <a:xfrm>
            <a:off x="3367627" y="4426021"/>
            <a:ext cx="619950" cy="1115911"/>
          </a:xfrm>
          <a:prstGeom prst="rect">
            <a:avLst/>
          </a:prstGeom>
        </p:spPr>
      </p:pic>
      <p:pic>
        <p:nvPicPr>
          <p:cNvPr id="13" name="Picture 12">
            <a:extLst>
              <a:ext uri="{FF2B5EF4-FFF2-40B4-BE49-F238E27FC236}">
                <a16:creationId xmlns:a16="http://schemas.microsoft.com/office/drawing/2014/main" id="{3C5E1DF4-F5C8-2C36-9327-0350E9357318}"/>
              </a:ext>
            </a:extLst>
          </p:cNvPr>
          <p:cNvPicPr>
            <a:picLocks noChangeAspect="1"/>
          </p:cNvPicPr>
          <p:nvPr userDrawn="1"/>
        </p:nvPicPr>
        <p:blipFill>
          <a:blip r:embed="rId4"/>
          <a:stretch>
            <a:fillRect/>
          </a:stretch>
        </p:blipFill>
        <p:spPr>
          <a:xfrm>
            <a:off x="4558190" y="4273601"/>
            <a:ext cx="2030698" cy="1420749"/>
          </a:xfrm>
          <a:prstGeom prst="rect">
            <a:avLst/>
          </a:prstGeom>
        </p:spPr>
      </p:pic>
      <p:cxnSp>
        <p:nvCxnSpPr>
          <p:cNvPr id="15" name="Straight Connector 14">
            <a:extLst>
              <a:ext uri="{FF2B5EF4-FFF2-40B4-BE49-F238E27FC236}">
                <a16:creationId xmlns:a16="http://schemas.microsoft.com/office/drawing/2014/main" id="{0FDDAC8D-CA9E-E674-B2E9-2CBCF0429C6D}"/>
              </a:ext>
            </a:extLst>
          </p:cNvPr>
          <p:cNvCxnSpPr/>
          <p:nvPr userDrawn="1"/>
        </p:nvCxnSpPr>
        <p:spPr>
          <a:xfrm>
            <a:off x="7020909" y="4508341"/>
            <a:ext cx="0" cy="93011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B0F3C227-94E9-A0EA-C107-D607B61D785D}"/>
              </a:ext>
            </a:extLst>
          </p:cNvPr>
          <p:cNvPicPr>
            <a:picLocks noChangeAspect="1"/>
          </p:cNvPicPr>
          <p:nvPr userDrawn="1"/>
        </p:nvPicPr>
        <p:blipFill>
          <a:blip r:embed="rId5"/>
          <a:stretch>
            <a:fillRect/>
          </a:stretch>
        </p:blipFill>
        <p:spPr>
          <a:xfrm>
            <a:off x="7651530" y="4650025"/>
            <a:ext cx="2775829" cy="646749"/>
          </a:xfrm>
          <a:prstGeom prst="rect">
            <a:avLst/>
          </a:prstGeom>
        </p:spPr>
      </p:pic>
    </p:spTree>
    <p:extLst>
      <p:ext uri="{BB962C8B-B14F-4D97-AF65-F5344CB8AC3E}">
        <p14:creationId xmlns:p14="http://schemas.microsoft.com/office/powerpoint/2010/main" val="31652819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A0E51E3-D86C-5A49-25E6-BBF264A88FF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58697E-7AA3-6505-4127-C02910B2C97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8C3414-5B68-6E11-3E4D-EDB77840A0AA}"/>
              </a:ext>
            </a:extLst>
          </p:cNvPr>
          <p:cNvSpPr>
            <a:spLocks noGrp="1"/>
          </p:cNvSpPr>
          <p:nvPr>
            <p:ph type="dt" sz="half" idx="10"/>
          </p:nvPr>
        </p:nvSpPr>
        <p:spPr/>
        <p:txBody>
          <a:body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BBEAC921-909B-F079-2FB5-9E15A95BF9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A20B2E-0A31-D278-AAE4-CAF66249404E}"/>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7142684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512C4-CB28-9FA8-0B77-08CB87D403A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F8C165-167E-F313-CBB8-21C945E3BDA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EC6C148-FBF2-1F9D-7007-7B0B8A73BA7F}"/>
              </a:ext>
            </a:extLst>
          </p:cNvPr>
          <p:cNvSpPr>
            <a:spLocks noGrp="1"/>
          </p:cNvSpPr>
          <p:nvPr>
            <p:ph type="dt" sz="half" idx="10"/>
          </p:nvPr>
        </p:nvSpPr>
        <p:spPr/>
        <p:txBody>
          <a:bodyPr/>
          <a:lstStyle/>
          <a:p>
            <a:fld id="{FE0CADB3-4DA6-47F2-B56E-B5344F3DFF57}" type="datetimeFigureOut">
              <a:rPr lang="en-US" smtClean="0"/>
              <a:t>7/1/2025</a:t>
            </a:fld>
            <a:endParaRPr lang="en-US"/>
          </a:p>
        </p:txBody>
      </p:sp>
      <p:sp>
        <p:nvSpPr>
          <p:cNvPr id="5" name="Footer Placeholder 4">
            <a:extLst>
              <a:ext uri="{FF2B5EF4-FFF2-40B4-BE49-F238E27FC236}">
                <a16:creationId xmlns:a16="http://schemas.microsoft.com/office/drawing/2014/main" id="{9A803A90-BC85-839B-4ADE-AD7E3502E7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9AD88E-6D8F-6080-F958-DC960DF61C73}"/>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40718973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715B7-C154-1F66-5A5A-58422AE48D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EA5138-99FF-E590-2A43-C1B6542299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1C993B-6DA9-523D-D926-CEE2362B9FE8}"/>
              </a:ext>
            </a:extLst>
          </p:cNvPr>
          <p:cNvSpPr>
            <a:spLocks noGrp="1"/>
          </p:cNvSpPr>
          <p:nvPr>
            <p:ph type="dt" sz="half" idx="10"/>
          </p:nvPr>
        </p:nvSpPr>
        <p:spPr/>
        <p:txBody>
          <a:bodyPr/>
          <a:lstStyle/>
          <a:p>
            <a:fld id="{FE0CADB3-4DA6-47F2-B56E-B5344F3DFF57}" type="datetimeFigureOut">
              <a:rPr lang="en-US" smtClean="0"/>
              <a:t>7/1/2025</a:t>
            </a:fld>
            <a:endParaRPr lang="en-US"/>
          </a:p>
        </p:txBody>
      </p:sp>
      <p:sp>
        <p:nvSpPr>
          <p:cNvPr id="5" name="Footer Placeholder 4">
            <a:extLst>
              <a:ext uri="{FF2B5EF4-FFF2-40B4-BE49-F238E27FC236}">
                <a16:creationId xmlns:a16="http://schemas.microsoft.com/office/drawing/2014/main" id="{1E3BCCD4-C096-5305-9181-A5EA61E70C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9D0162-393A-51A0-F74D-7B7B32901C62}"/>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19458284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F8D45-545B-EE18-F5FC-19797D117A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8245145-C75D-3462-B409-2EBED8CAD63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B3BEFD1-1571-2245-653F-4AE179502A04}"/>
              </a:ext>
            </a:extLst>
          </p:cNvPr>
          <p:cNvSpPr>
            <a:spLocks noGrp="1"/>
          </p:cNvSpPr>
          <p:nvPr>
            <p:ph type="dt" sz="half" idx="10"/>
          </p:nvPr>
        </p:nvSpPr>
        <p:spPr/>
        <p:txBody>
          <a:bodyPr/>
          <a:lstStyle/>
          <a:p>
            <a:fld id="{FE0CADB3-4DA6-47F2-B56E-B5344F3DFF57}" type="datetimeFigureOut">
              <a:rPr lang="en-US" smtClean="0"/>
              <a:t>7/1/2025</a:t>
            </a:fld>
            <a:endParaRPr lang="en-US"/>
          </a:p>
        </p:txBody>
      </p:sp>
      <p:sp>
        <p:nvSpPr>
          <p:cNvPr id="5" name="Footer Placeholder 4">
            <a:extLst>
              <a:ext uri="{FF2B5EF4-FFF2-40B4-BE49-F238E27FC236}">
                <a16:creationId xmlns:a16="http://schemas.microsoft.com/office/drawing/2014/main" id="{00D45E7D-CDCE-9C91-F5B3-3DFB2F51DC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81D4BF-C87B-FFD6-76DA-30EDDF3A6699}"/>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1222672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5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BEEB6A-E94E-3E77-A72E-F031A600C57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1700F7-47B3-7BCE-6CF7-C15E1371BB6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25E9FF-17F3-02FD-F12C-2462F31669F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933BF4C-3325-F542-7138-9CE7B7C9A6D5}"/>
              </a:ext>
            </a:extLst>
          </p:cNvPr>
          <p:cNvSpPr>
            <a:spLocks noGrp="1"/>
          </p:cNvSpPr>
          <p:nvPr>
            <p:ph type="dt" sz="half" idx="10"/>
          </p:nvPr>
        </p:nvSpPr>
        <p:spPr/>
        <p:txBody>
          <a:bodyPr/>
          <a:lstStyle/>
          <a:p>
            <a:fld id="{FE0CADB3-4DA6-47F2-B56E-B5344F3DFF57}" type="datetimeFigureOut">
              <a:rPr lang="en-US" smtClean="0"/>
              <a:t>7/1/2025</a:t>
            </a:fld>
            <a:endParaRPr lang="en-US"/>
          </a:p>
        </p:txBody>
      </p:sp>
      <p:sp>
        <p:nvSpPr>
          <p:cNvPr id="6" name="Footer Placeholder 5">
            <a:extLst>
              <a:ext uri="{FF2B5EF4-FFF2-40B4-BE49-F238E27FC236}">
                <a16:creationId xmlns:a16="http://schemas.microsoft.com/office/drawing/2014/main" id="{4E50A19D-A40E-1F80-3303-97E4388FA0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4D8550-E899-0D59-82F2-A57B06E61DA8}"/>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6432356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3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ADFBC-ED97-145A-6DAD-8CFBA0CC6D2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21835E2-6422-1F88-B012-D6D70A7757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5EB9FBB-C034-32BE-DDC0-6234B1F500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08865E-83E6-0DBC-6A43-6AE938AE94E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320A5E-C514-4BE1-42EE-795C7DB47F7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298592E-9445-CE43-DA96-E9BE6FDA501A}"/>
              </a:ext>
            </a:extLst>
          </p:cNvPr>
          <p:cNvSpPr>
            <a:spLocks noGrp="1"/>
          </p:cNvSpPr>
          <p:nvPr>
            <p:ph type="dt" sz="half" idx="10"/>
          </p:nvPr>
        </p:nvSpPr>
        <p:spPr/>
        <p:txBody>
          <a:bodyPr/>
          <a:lstStyle/>
          <a:p>
            <a:fld id="{FE0CADB3-4DA6-47F2-B56E-B5344F3DFF57}" type="datetimeFigureOut">
              <a:rPr lang="en-US" smtClean="0"/>
              <a:t>7/1/2025</a:t>
            </a:fld>
            <a:endParaRPr lang="en-US"/>
          </a:p>
        </p:txBody>
      </p:sp>
      <p:sp>
        <p:nvSpPr>
          <p:cNvPr id="8" name="Footer Placeholder 7">
            <a:extLst>
              <a:ext uri="{FF2B5EF4-FFF2-40B4-BE49-F238E27FC236}">
                <a16:creationId xmlns:a16="http://schemas.microsoft.com/office/drawing/2014/main" id="{A0472989-1E51-1532-150A-05262CAE62F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4981E10-75CD-3E49-06DE-571520868BD0}"/>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163065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DA323-1FD2-8267-ED99-B6F046D55E5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797EE30-DAE6-27AE-1073-BC552783C56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0BBAB9-94EC-3211-0B9D-1229F416A4FE}"/>
              </a:ext>
            </a:extLst>
          </p:cNvPr>
          <p:cNvSpPr>
            <a:spLocks noGrp="1"/>
          </p:cNvSpPr>
          <p:nvPr>
            <p:ph type="dt" sz="half" idx="10"/>
          </p:nvPr>
        </p:nvSpPr>
        <p:spPr/>
        <p:txBody>
          <a:bodyPr/>
          <a:lstStyle/>
          <a:p>
            <a:fld id="{AB0E5960-9A4B-47B3-8DEB-B980385AC866}" type="datetimeFigureOut">
              <a:rPr lang="en-US" smtClean="0"/>
              <a:t>7/1/2025</a:t>
            </a:fld>
            <a:endParaRPr lang="en-US"/>
          </a:p>
        </p:txBody>
      </p:sp>
      <p:sp>
        <p:nvSpPr>
          <p:cNvPr id="5" name="Footer Placeholder 4">
            <a:extLst>
              <a:ext uri="{FF2B5EF4-FFF2-40B4-BE49-F238E27FC236}">
                <a16:creationId xmlns:a16="http://schemas.microsoft.com/office/drawing/2014/main" id="{1D1637F9-6290-8FCA-33AE-F6B57737AC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9CFC22-5F76-05CD-1B4B-8CBFE0DC2F90}"/>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25960812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8A4F5-2134-1FE0-C419-F7A4A9E6D3D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2576A52-D69D-1797-3A4D-FCFECE54765C}"/>
              </a:ext>
            </a:extLst>
          </p:cNvPr>
          <p:cNvSpPr>
            <a:spLocks noGrp="1"/>
          </p:cNvSpPr>
          <p:nvPr>
            <p:ph type="dt" sz="half" idx="10"/>
          </p:nvPr>
        </p:nvSpPr>
        <p:spPr/>
        <p:txBody>
          <a:bodyPr/>
          <a:lstStyle/>
          <a:p>
            <a:fld id="{FE0CADB3-4DA6-47F2-B56E-B5344F3DFF57}" type="datetimeFigureOut">
              <a:rPr lang="en-US" smtClean="0"/>
              <a:t>7/1/2025</a:t>
            </a:fld>
            <a:endParaRPr lang="en-US"/>
          </a:p>
        </p:txBody>
      </p:sp>
      <p:sp>
        <p:nvSpPr>
          <p:cNvPr id="4" name="Footer Placeholder 3">
            <a:extLst>
              <a:ext uri="{FF2B5EF4-FFF2-40B4-BE49-F238E27FC236}">
                <a16:creationId xmlns:a16="http://schemas.microsoft.com/office/drawing/2014/main" id="{B6BECB05-35C2-7358-6AEA-2FBEF3E6E0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5AF5D36-CA43-7A1B-94E4-3F1C5E06BB62}"/>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31406215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DF6C502-85F6-D251-21D2-A28E49B39710}"/>
              </a:ext>
            </a:extLst>
          </p:cNvPr>
          <p:cNvSpPr>
            <a:spLocks noGrp="1"/>
          </p:cNvSpPr>
          <p:nvPr>
            <p:ph type="dt" sz="half" idx="10"/>
          </p:nvPr>
        </p:nvSpPr>
        <p:spPr/>
        <p:txBody>
          <a:bodyPr/>
          <a:lstStyle/>
          <a:p>
            <a:fld id="{FE0CADB3-4DA6-47F2-B56E-B5344F3DFF57}" type="datetimeFigureOut">
              <a:rPr lang="en-US" smtClean="0"/>
              <a:t>7/1/2025</a:t>
            </a:fld>
            <a:endParaRPr lang="en-US"/>
          </a:p>
        </p:txBody>
      </p:sp>
      <p:sp>
        <p:nvSpPr>
          <p:cNvPr id="3" name="Footer Placeholder 2">
            <a:extLst>
              <a:ext uri="{FF2B5EF4-FFF2-40B4-BE49-F238E27FC236}">
                <a16:creationId xmlns:a16="http://schemas.microsoft.com/office/drawing/2014/main" id="{72D533B9-2A64-CFF4-0A35-611C3249980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9F411AB-1308-A713-25DC-1745E761ED75}"/>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12953026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3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4559D-3CB9-3A51-2BE7-132934ACEF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8869431-919F-8EC5-5D93-503BA1E86D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CA50DAF-5B2F-380A-B121-EF1BD08779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EFC885-2C19-0365-C1FF-EAD1642C35AE}"/>
              </a:ext>
            </a:extLst>
          </p:cNvPr>
          <p:cNvSpPr>
            <a:spLocks noGrp="1"/>
          </p:cNvSpPr>
          <p:nvPr>
            <p:ph type="dt" sz="half" idx="10"/>
          </p:nvPr>
        </p:nvSpPr>
        <p:spPr/>
        <p:txBody>
          <a:bodyPr/>
          <a:lstStyle/>
          <a:p>
            <a:fld id="{FE0CADB3-4DA6-47F2-B56E-B5344F3DFF57}" type="datetimeFigureOut">
              <a:rPr lang="en-US" smtClean="0"/>
              <a:t>7/1/2025</a:t>
            </a:fld>
            <a:endParaRPr lang="en-US"/>
          </a:p>
        </p:txBody>
      </p:sp>
      <p:sp>
        <p:nvSpPr>
          <p:cNvPr id="6" name="Footer Placeholder 5">
            <a:extLst>
              <a:ext uri="{FF2B5EF4-FFF2-40B4-BE49-F238E27FC236}">
                <a16:creationId xmlns:a16="http://schemas.microsoft.com/office/drawing/2014/main" id="{6048052E-710F-3C76-5D10-76B0599371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9AF161-EA2F-1283-07CB-44FFA8F89A93}"/>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698707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3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7338B-39C0-A8D6-F4C3-53990526BE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DBA1ECD-A54F-7FAA-9F19-82715B5A9C9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F4B3F2A-2901-E6F9-5C86-DDADFA3C36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FE94EB-5C6C-1DF7-42AA-968C55B8F9A0}"/>
              </a:ext>
            </a:extLst>
          </p:cNvPr>
          <p:cNvSpPr>
            <a:spLocks noGrp="1"/>
          </p:cNvSpPr>
          <p:nvPr>
            <p:ph type="dt" sz="half" idx="10"/>
          </p:nvPr>
        </p:nvSpPr>
        <p:spPr/>
        <p:txBody>
          <a:bodyPr/>
          <a:lstStyle/>
          <a:p>
            <a:fld id="{FE0CADB3-4DA6-47F2-B56E-B5344F3DFF57}" type="datetimeFigureOut">
              <a:rPr lang="en-US" smtClean="0"/>
              <a:t>7/1/2025</a:t>
            </a:fld>
            <a:endParaRPr lang="en-US"/>
          </a:p>
        </p:txBody>
      </p:sp>
      <p:sp>
        <p:nvSpPr>
          <p:cNvPr id="6" name="Footer Placeholder 5">
            <a:extLst>
              <a:ext uri="{FF2B5EF4-FFF2-40B4-BE49-F238E27FC236}">
                <a16:creationId xmlns:a16="http://schemas.microsoft.com/office/drawing/2014/main" id="{DF5C4A5E-F07A-B941-C8E1-7C0DCF6D53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F5279F-1B23-852F-BC37-116D47EE7BE9}"/>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24022788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3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92D11-3CCB-463D-2ADB-B0C5D8CE731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1D03945-C770-D5C9-03A0-03B78FA1627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8BA6C-4794-AE15-2A1E-6AE100DFFC84}"/>
              </a:ext>
            </a:extLst>
          </p:cNvPr>
          <p:cNvSpPr>
            <a:spLocks noGrp="1"/>
          </p:cNvSpPr>
          <p:nvPr>
            <p:ph type="dt" sz="half" idx="10"/>
          </p:nvPr>
        </p:nvSpPr>
        <p:spPr/>
        <p:txBody>
          <a:bodyPr/>
          <a:lstStyle/>
          <a:p>
            <a:fld id="{FE0CADB3-4DA6-47F2-B56E-B5344F3DFF57}" type="datetimeFigureOut">
              <a:rPr lang="en-US" smtClean="0"/>
              <a:t>7/1/2025</a:t>
            </a:fld>
            <a:endParaRPr lang="en-US"/>
          </a:p>
        </p:txBody>
      </p:sp>
      <p:sp>
        <p:nvSpPr>
          <p:cNvPr id="5" name="Footer Placeholder 4">
            <a:extLst>
              <a:ext uri="{FF2B5EF4-FFF2-40B4-BE49-F238E27FC236}">
                <a16:creationId xmlns:a16="http://schemas.microsoft.com/office/drawing/2014/main" id="{F0AF2A99-2314-4893-EA0A-7AC5482F43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C5D3F7-02FA-55C0-D77F-E4143FA23FBE}"/>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17074365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3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BF0B26-7057-5BE8-D207-EA9484FE5A8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5B07011-E2C6-231C-0B38-E8ABAA32921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63F406-C4FB-ED23-C7CD-79B1B2AD11AA}"/>
              </a:ext>
            </a:extLst>
          </p:cNvPr>
          <p:cNvSpPr>
            <a:spLocks noGrp="1"/>
          </p:cNvSpPr>
          <p:nvPr>
            <p:ph type="dt" sz="half" idx="10"/>
          </p:nvPr>
        </p:nvSpPr>
        <p:spPr/>
        <p:txBody>
          <a:bodyPr/>
          <a:lstStyle/>
          <a:p>
            <a:fld id="{FE0CADB3-4DA6-47F2-B56E-B5344F3DFF57}" type="datetimeFigureOut">
              <a:rPr lang="en-US" smtClean="0"/>
              <a:t>7/1/2025</a:t>
            </a:fld>
            <a:endParaRPr lang="en-US"/>
          </a:p>
        </p:txBody>
      </p:sp>
      <p:sp>
        <p:nvSpPr>
          <p:cNvPr id="5" name="Footer Placeholder 4">
            <a:extLst>
              <a:ext uri="{FF2B5EF4-FFF2-40B4-BE49-F238E27FC236}">
                <a16:creationId xmlns:a16="http://schemas.microsoft.com/office/drawing/2014/main" id="{B0F64CC1-D536-70CE-2F51-5D45BE5CCC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C39499-1D22-4A84-0CD2-D68CE0ED3A18}"/>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41594040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4EC8D-3D22-3657-16D7-0117C4E19FF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E7192BC-E13E-AE1A-DE61-378D1A306B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FD38898-793E-8047-B380-078E6C705846}"/>
              </a:ext>
            </a:extLst>
          </p:cNvPr>
          <p:cNvSpPr>
            <a:spLocks noGrp="1"/>
          </p:cNvSpPr>
          <p:nvPr>
            <p:ph type="dt" sz="half" idx="10"/>
          </p:nvPr>
        </p:nvSpPr>
        <p:spPr/>
        <p:txBody>
          <a:bodyPr/>
          <a:lstStyle/>
          <a:p>
            <a:fld id="{9C643040-B9B2-4916-ABB7-8E4482C0B648}" type="datetimeFigureOut">
              <a:rPr lang="en-US" smtClean="0"/>
              <a:t>7/1/2025</a:t>
            </a:fld>
            <a:endParaRPr lang="en-US"/>
          </a:p>
        </p:txBody>
      </p:sp>
      <p:sp>
        <p:nvSpPr>
          <p:cNvPr id="5" name="Footer Placeholder 4">
            <a:extLst>
              <a:ext uri="{FF2B5EF4-FFF2-40B4-BE49-F238E27FC236}">
                <a16:creationId xmlns:a16="http://schemas.microsoft.com/office/drawing/2014/main" id="{9F4592E5-3D1E-E9C3-FB9F-AD859FC234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FC0668-3779-9082-5DF7-94D18CDB5364}"/>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8256352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34279-3B69-A73B-6917-770BB94190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1A61DAA-F72B-4F26-2EB6-17C2260B9A2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F2E084-52A8-0593-565A-51AD6B8F652C}"/>
              </a:ext>
            </a:extLst>
          </p:cNvPr>
          <p:cNvSpPr>
            <a:spLocks noGrp="1"/>
          </p:cNvSpPr>
          <p:nvPr>
            <p:ph type="dt" sz="half" idx="10"/>
          </p:nvPr>
        </p:nvSpPr>
        <p:spPr/>
        <p:txBody>
          <a:bodyPr/>
          <a:lstStyle/>
          <a:p>
            <a:fld id="{9C643040-B9B2-4916-ABB7-8E4482C0B648}" type="datetimeFigureOut">
              <a:rPr lang="en-US" smtClean="0"/>
              <a:t>7/1/2025</a:t>
            </a:fld>
            <a:endParaRPr lang="en-US"/>
          </a:p>
        </p:txBody>
      </p:sp>
      <p:sp>
        <p:nvSpPr>
          <p:cNvPr id="5" name="Footer Placeholder 4">
            <a:extLst>
              <a:ext uri="{FF2B5EF4-FFF2-40B4-BE49-F238E27FC236}">
                <a16:creationId xmlns:a16="http://schemas.microsoft.com/office/drawing/2014/main" id="{8A57484C-36BC-52BF-4A88-EBB0FE4BEF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E8E293-2020-44DB-E8E2-DFA628F9F14A}"/>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143771205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8D1BF-7E9D-629A-B40D-F272F3EC5F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6686F5-E0ED-7CA6-FBAA-7C6CD76EB6B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EBDA8D8-B8E0-6832-4CDC-1A7A5D79EB7F}"/>
              </a:ext>
            </a:extLst>
          </p:cNvPr>
          <p:cNvSpPr>
            <a:spLocks noGrp="1"/>
          </p:cNvSpPr>
          <p:nvPr>
            <p:ph type="dt" sz="half" idx="10"/>
          </p:nvPr>
        </p:nvSpPr>
        <p:spPr/>
        <p:txBody>
          <a:bodyPr/>
          <a:lstStyle/>
          <a:p>
            <a:fld id="{9C643040-B9B2-4916-ABB7-8E4482C0B648}" type="datetimeFigureOut">
              <a:rPr lang="en-US" smtClean="0"/>
              <a:t>7/1/2025</a:t>
            </a:fld>
            <a:endParaRPr lang="en-US"/>
          </a:p>
        </p:txBody>
      </p:sp>
      <p:sp>
        <p:nvSpPr>
          <p:cNvPr id="5" name="Footer Placeholder 4">
            <a:extLst>
              <a:ext uri="{FF2B5EF4-FFF2-40B4-BE49-F238E27FC236}">
                <a16:creationId xmlns:a16="http://schemas.microsoft.com/office/drawing/2014/main" id="{4BC93753-443A-1A92-0D11-75E82853FF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1513DB-6FF8-BC74-4B91-6EFF0B6D4FA7}"/>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9488574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4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C25E5-AC04-764D-98DA-D0DA4166B2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667C18D-EDDE-5A33-22C0-1FE246F869B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95B4EA0-881E-777F-5EE8-A39CAB6EF8D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F6F55E7-0099-CCA2-7239-B99CDB0B8AF9}"/>
              </a:ext>
            </a:extLst>
          </p:cNvPr>
          <p:cNvSpPr>
            <a:spLocks noGrp="1"/>
          </p:cNvSpPr>
          <p:nvPr>
            <p:ph type="dt" sz="half" idx="10"/>
          </p:nvPr>
        </p:nvSpPr>
        <p:spPr/>
        <p:txBody>
          <a:bodyPr/>
          <a:lstStyle/>
          <a:p>
            <a:fld id="{9C643040-B9B2-4916-ABB7-8E4482C0B648}" type="datetimeFigureOut">
              <a:rPr lang="en-US" smtClean="0"/>
              <a:t>7/1/2025</a:t>
            </a:fld>
            <a:endParaRPr lang="en-US"/>
          </a:p>
        </p:txBody>
      </p:sp>
      <p:sp>
        <p:nvSpPr>
          <p:cNvPr id="6" name="Footer Placeholder 5">
            <a:extLst>
              <a:ext uri="{FF2B5EF4-FFF2-40B4-BE49-F238E27FC236}">
                <a16:creationId xmlns:a16="http://schemas.microsoft.com/office/drawing/2014/main" id="{7B187DD3-5C6A-9488-55CE-B8F1D64C38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9A1DA9-166D-55DA-ACF4-81B0A22DF750}"/>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285584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391A0-5AB1-A8C9-620B-4032721497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D5B6A9-53D4-DC17-3716-A7D0563A6CE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38D1A92-58E9-1780-D942-819C7615B10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70884B5-C61A-95CC-D66C-493D9E6D0C7F}"/>
              </a:ext>
            </a:extLst>
          </p:cNvPr>
          <p:cNvSpPr>
            <a:spLocks noGrp="1"/>
          </p:cNvSpPr>
          <p:nvPr>
            <p:ph type="dt" sz="half" idx="10"/>
          </p:nvPr>
        </p:nvSpPr>
        <p:spPr/>
        <p:txBody>
          <a:bodyPr/>
          <a:lstStyle/>
          <a:p>
            <a:fld id="{AB0E5960-9A4B-47B3-8DEB-B980385AC866}" type="datetimeFigureOut">
              <a:rPr lang="en-US" smtClean="0"/>
              <a:t>7/1/2025</a:t>
            </a:fld>
            <a:endParaRPr lang="en-US"/>
          </a:p>
        </p:txBody>
      </p:sp>
      <p:sp>
        <p:nvSpPr>
          <p:cNvPr id="6" name="Footer Placeholder 5">
            <a:extLst>
              <a:ext uri="{FF2B5EF4-FFF2-40B4-BE49-F238E27FC236}">
                <a16:creationId xmlns:a16="http://schemas.microsoft.com/office/drawing/2014/main" id="{ACC0DE9C-E07C-5708-F326-5ADCF978BE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562CE0-5140-D718-5610-3ED4C93F3E96}"/>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5631225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2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77067-DA2F-5664-9894-94A00C9FB64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E9C00CD-539D-749C-94ED-46662307C4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D387895-1DDE-D286-AD6F-DC5EC9B0769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830AE91-A4BF-8129-E165-EB8D86D9BF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4496F89-2D3E-3641-F60F-04FA61DF6BA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F3AEFC-641D-C13A-5BCA-E95C2148549E}"/>
              </a:ext>
            </a:extLst>
          </p:cNvPr>
          <p:cNvSpPr>
            <a:spLocks noGrp="1"/>
          </p:cNvSpPr>
          <p:nvPr>
            <p:ph type="dt" sz="half" idx="10"/>
          </p:nvPr>
        </p:nvSpPr>
        <p:spPr/>
        <p:txBody>
          <a:bodyPr/>
          <a:lstStyle/>
          <a:p>
            <a:fld id="{9C643040-B9B2-4916-ABB7-8E4482C0B648}" type="datetimeFigureOut">
              <a:rPr lang="en-US" smtClean="0"/>
              <a:t>7/1/2025</a:t>
            </a:fld>
            <a:endParaRPr lang="en-US"/>
          </a:p>
        </p:txBody>
      </p:sp>
      <p:sp>
        <p:nvSpPr>
          <p:cNvPr id="8" name="Footer Placeholder 7">
            <a:extLst>
              <a:ext uri="{FF2B5EF4-FFF2-40B4-BE49-F238E27FC236}">
                <a16:creationId xmlns:a16="http://schemas.microsoft.com/office/drawing/2014/main" id="{F76274B8-79BF-96C1-5604-6200A81B49F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4ECCD4D-5EE9-9A1E-8A1C-DFE1E69720EA}"/>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39900003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98959-725B-B397-72AE-D924BBCB71E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B25CF98-0322-DB0E-3A1C-C9CE3213939C}"/>
              </a:ext>
            </a:extLst>
          </p:cNvPr>
          <p:cNvSpPr>
            <a:spLocks noGrp="1"/>
          </p:cNvSpPr>
          <p:nvPr>
            <p:ph type="dt" sz="half" idx="10"/>
          </p:nvPr>
        </p:nvSpPr>
        <p:spPr/>
        <p:txBody>
          <a:bodyPr/>
          <a:lstStyle/>
          <a:p>
            <a:fld id="{9C643040-B9B2-4916-ABB7-8E4482C0B648}" type="datetimeFigureOut">
              <a:rPr lang="en-US" smtClean="0"/>
              <a:t>7/1/2025</a:t>
            </a:fld>
            <a:endParaRPr lang="en-US"/>
          </a:p>
        </p:txBody>
      </p:sp>
      <p:sp>
        <p:nvSpPr>
          <p:cNvPr id="4" name="Footer Placeholder 3">
            <a:extLst>
              <a:ext uri="{FF2B5EF4-FFF2-40B4-BE49-F238E27FC236}">
                <a16:creationId xmlns:a16="http://schemas.microsoft.com/office/drawing/2014/main" id="{CFC89EEB-C8E8-8F4E-30B7-D4210A939E1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CBE0ECF-402D-A210-059C-0B0EABF38805}"/>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290203275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FF09479-7D44-F3CC-A06E-A6AD79088007}"/>
              </a:ext>
            </a:extLst>
          </p:cNvPr>
          <p:cNvSpPr>
            <a:spLocks noGrp="1"/>
          </p:cNvSpPr>
          <p:nvPr>
            <p:ph type="dt" sz="half" idx="10"/>
          </p:nvPr>
        </p:nvSpPr>
        <p:spPr/>
        <p:txBody>
          <a:bodyPr/>
          <a:lstStyle/>
          <a:p>
            <a:fld id="{9C643040-B9B2-4916-ABB7-8E4482C0B648}" type="datetimeFigureOut">
              <a:rPr lang="en-US" smtClean="0"/>
              <a:t>7/1/2025</a:t>
            </a:fld>
            <a:endParaRPr lang="en-US"/>
          </a:p>
        </p:txBody>
      </p:sp>
      <p:sp>
        <p:nvSpPr>
          <p:cNvPr id="3" name="Footer Placeholder 2">
            <a:extLst>
              <a:ext uri="{FF2B5EF4-FFF2-40B4-BE49-F238E27FC236}">
                <a16:creationId xmlns:a16="http://schemas.microsoft.com/office/drawing/2014/main" id="{EF24AC8F-437A-B739-91F0-4A204CCECD6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56DB0A3-19CB-BEBC-05C5-15A4C207E7ED}"/>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419440301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5D04-F57D-BD7F-6FF5-852051F96C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11B5A58-E87C-74E3-89A2-C434B4DCC4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C1A45E-BAB3-C775-2289-3E21532425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57D7BC-4331-EC5B-18B6-86AD9618E054}"/>
              </a:ext>
            </a:extLst>
          </p:cNvPr>
          <p:cNvSpPr>
            <a:spLocks noGrp="1"/>
          </p:cNvSpPr>
          <p:nvPr>
            <p:ph type="dt" sz="half" idx="10"/>
          </p:nvPr>
        </p:nvSpPr>
        <p:spPr/>
        <p:txBody>
          <a:bodyPr/>
          <a:lstStyle/>
          <a:p>
            <a:fld id="{9C643040-B9B2-4916-ABB7-8E4482C0B648}" type="datetimeFigureOut">
              <a:rPr lang="en-US" smtClean="0"/>
              <a:t>7/1/2025</a:t>
            </a:fld>
            <a:endParaRPr lang="en-US"/>
          </a:p>
        </p:txBody>
      </p:sp>
      <p:sp>
        <p:nvSpPr>
          <p:cNvPr id="6" name="Footer Placeholder 5">
            <a:extLst>
              <a:ext uri="{FF2B5EF4-FFF2-40B4-BE49-F238E27FC236}">
                <a16:creationId xmlns:a16="http://schemas.microsoft.com/office/drawing/2014/main" id="{A112AE18-FD8F-B81B-2B96-032862BB5A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A02AE7-5A46-2508-CF66-ED74127FD923}"/>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35088571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2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40534-A902-CA48-31AA-9C55629385B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B0BCCCA-D174-40DB-E9FF-C380DA7876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36A969D-26D6-D3E4-2E88-CAC2909D66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8FF629B-889B-21B9-3206-291EC233E762}"/>
              </a:ext>
            </a:extLst>
          </p:cNvPr>
          <p:cNvSpPr>
            <a:spLocks noGrp="1"/>
          </p:cNvSpPr>
          <p:nvPr>
            <p:ph type="dt" sz="half" idx="10"/>
          </p:nvPr>
        </p:nvSpPr>
        <p:spPr/>
        <p:txBody>
          <a:bodyPr/>
          <a:lstStyle/>
          <a:p>
            <a:fld id="{9C643040-B9B2-4916-ABB7-8E4482C0B648}" type="datetimeFigureOut">
              <a:rPr lang="en-US" smtClean="0"/>
              <a:t>7/1/2025</a:t>
            </a:fld>
            <a:endParaRPr lang="en-US"/>
          </a:p>
        </p:txBody>
      </p:sp>
      <p:sp>
        <p:nvSpPr>
          <p:cNvPr id="6" name="Footer Placeholder 5">
            <a:extLst>
              <a:ext uri="{FF2B5EF4-FFF2-40B4-BE49-F238E27FC236}">
                <a16:creationId xmlns:a16="http://schemas.microsoft.com/office/drawing/2014/main" id="{F02B30D6-8AEB-F9B1-2788-68A5906785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0B4DA4-B047-E07D-807C-52829CD60032}"/>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37365374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2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4A568F-B6DB-0D2A-CC09-E727D7B71BA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02E0194-23DC-D679-C3A2-1016AC8986C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4E72AD-8EE9-98B6-089E-C51FC3BC6069}"/>
              </a:ext>
            </a:extLst>
          </p:cNvPr>
          <p:cNvSpPr>
            <a:spLocks noGrp="1"/>
          </p:cNvSpPr>
          <p:nvPr>
            <p:ph type="dt" sz="half" idx="10"/>
          </p:nvPr>
        </p:nvSpPr>
        <p:spPr/>
        <p:txBody>
          <a:bodyPr/>
          <a:lstStyle/>
          <a:p>
            <a:fld id="{9C643040-B9B2-4916-ABB7-8E4482C0B648}" type="datetimeFigureOut">
              <a:rPr lang="en-US" smtClean="0"/>
              <a:t>7/1/2025</a:t>
            </a:fld>
            <a:endParaRPr lang="en-US"/>
          </a:p>
        </p:txBody>
      </p:sp>
      <p:sp>
        <p:nvSpPr>
          <p:cNvPr id="5" name="Footer Placeholder 4">
            <a:extLst>
              <a:ext uri="{FF2B5EF4-FFF2-40B4-BE49-F238E27FC236}">
                <a16:creationId xmlns:a16="http://schemas.microsoft.com/office/drawing/2014/main" id="{D850CEFC-ECB1-A65A-5AD5-EA4B049BFB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5D29A1-F8B9-F41D-7861-8885C36B484C}"/>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79391718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2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23B6A4-3614-47F3-3FC3-8B108741C07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1B1030C-666B-2D01-D446-5CC76893188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0B0BA5-EC8C-8B42-2F9A-B353B02520BF}"/>
              </a:ext>
            </a:extLst>
          </p:cNvPr>
          <p:cNvSpPr>
            <a:spLocks noGrp="1"/>
          </p:cNvSpPr>
          <p:nvPr>
            <p:ph type="dt" sz="half" idx="10"/>
          </p:nvPr>
        </p:nvSpPr>
        <p:spPr/>
        <p:txBody>
          <a:bodyPr/>
          <a:lstStyle/>
          <a:p>
            <a:fld id="{9C643040-B9B2-4916-ABB7-8E4482C0B648}" type="datetimeFigureOut">
              <a:rPr lang="en-US" smtClean="0"/>
              <a:t>7/1/2025</a:t>
            </a:fld>
            <a:endParaRPr lang="en-US"/>
          </a:p>
        </p:txBody>
      </p:sp>
      <p:sp>
        <p:nvSpPr>
          <p:cNvPr id="5" name="Footer Placeholder 4">
            <a:extLst>
              <a:ext uri="{FF2B5EF4-FFF2-40B4-BE49-F238E27FC236}">
                <a16:creationId xmlns:a16="http://schemas.microsoft.com/office/drawing/2014/main" id="{FE3CC580-1BC3-A434-52D0-CC93AB0324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B5C9CE-39C0-2499-A755-7E8FA827B4B9}"/>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9909604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3428998"/>
            <a:ext cx="10515600" cy="2959102"/>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841375" y="1443038"/>
            <a:ext cx="10515600" cy="1765300"/>
          </a:xfrm>
        </p:spPr>
        <p:txBody>
          <a:bodyPr/>
          <a:lstStyle/>
          <a:p>
            <a:endParaRPr lang="en-US"/>
          </a:p>
        </p:txBody>
      </p:sp>
      <p:sp>
        <p:nvSpPr>
          <p:cNvPr id="14" name="Content Placeholder 13">
            <a:extLst>
              <a:ext uri="{FF2B5EF4-FFF2-40B4-BE49-F238E27FC236}">
                <a16:creationId xmlns:a16="http://schemas.microsoft.com/office/drawing/2014/main" id="{114CE091-D3B4-30A1-E6FF-347C9354906B}"/>
              </a:ext>
            </a:extLst>
          </p:cNvPr>
          <p:cNvSpPr>
            <a:spLocks noGrp="1"/>
          </p:cNvSpPr>
          <p:nvPr>
            <p:ph sz="quarter" idx="11"/>
          </p:nvPr>
        </p:nvSpPr>
        <p:spPr>
          <a:xfrm>
            <a:off x="841375" y="1650206"/>
            <a:ext cx="1920240" cy="621792"/>
          </a:xfrm>
        </p:spPr>
        <p:txBody>
          <a:bodyPr anchor="ctr" anchorCtr="0"/>
          <a:lstStyle>
            <a:lvl1pPr marL="0" indent="0" algn="ctr">
              <a:buNone/>
              <a:defRPr sz="16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6" name="Content Placeholder 15">
            <a:extLst>
              <a:ext uri="{FF2B5EF4-FFF2-40B4-BE49-F238E27FC236}">
                <a16:creationId xmlns:a16="http://schemas.microsoft.com/office/drawing/2014/main" id="{5327ED73-F78E-2E9A-70FA-BC0DD721CF86}"/>
              </a:ext>
            </a:extLst>
          </p:cNvPr>
          <p:cNvSpPr>
            <a:spLocks noGrp="1"/>
          </p:cNvSpPr>
          <p:nvPr>
            <p:ph sz="quarter" idx="12"/>
          </p:nvPr>
        </p:nvSpPr>
        <p:spPr>
          <a:xfrm>
            <a:off x="2988628"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18" name="Content Placeholder 17">
            <a:extLst>
              <a:ext uri="{FF2B5EF4-FFF2-40B4-BE49-F238E27FC236}">
                <a16:creationId xmlns:a16="http://schemas.microsoft.com/office/drawing/2014/main" id="{0F5D68E7-A02B-4D27-CFA0-69C0E233EA09}"/>
              </a:ext>
            </a:extLst>
          </p:cNvPr>
          <p:cNvSpPr>
            <a:spLocks noGrp="1"/>
          </p:cNvSpPr>
          <p:nvPr>
            <p:ph sz="quarter" idx="13"/>
          </p:nvPr>
        </p:nvSpPr>
        <p:spPr>
          <a:xfrm>
            <a:off x="5135881"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0" name="Content Placeholder 19">
            <a:extLst>
              <a:ext uri="{FF2B5EF4-FFF2-40B4-BE49-F238E27FC236}">
                <a16:creationId xmlns:a16="http://schemas.microsoft.com/office/drawing/2014/main" id="{AB69D39F-ADF8-EEA7-AEE4-BA19BA223AB0}"/>
              </a:ext>
            </a:extLst>
          </p:cNvPr>
          <p:cNvSpPr>
            <a:spLocks noGrp="1"/>
          </p:cNvSpPr>
          <p:nvPr>
            <p:ph sz="quarter" idx="14"/>
          </p:nvPr>
        </p:nvSpPr>
        <p:spPr>
          <a:xfrm>
            <a:off x="7283134"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2" name="Content Placeholder 21">
            <a:extLst>
              <a:ext uri="{FF2B5EF4-FFF2-40B4-BE49-F238E27FC236}">
                <a16:creationId xmlns:a16="http://schemas.microsoft.com/office/drawing/2014/main" id="{C0866D46-25F3-56BF-0757-61181DD66FF7}"/>
              </a:ext>
            </a:extLst>
          </p:cNvPr>
          <p:cNvSpPr>
            <a:spLocks noGrp="1"/>
          </p:cNvSpPr>
          <p:nvPr>
            <p:ph sz="quarter" idx="15"/>
          </p:nvPr>
        </p:nvSpPr>
        <p:spPr>
          <a:xfrm>
            <a:off x="9430385"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4" name="Footer Placeholder 3">
            <a:extLst>
              <a:ext uri="{FF2B5EF4-FFF2-40B4-BE49-F238E27FC236}">
                <a16:creationId xmlns:a16="http://schemas.microsoft.com/office/drawing/2014/main" id="{5548B72D-EAB9-87EE-E18F-2CD4955A3565}"/>
              </a:ext>
            </a:extLst>
          </p:cNvPr>
          <p:cNvSpPr>
            <a:spLocks noGrp="1"/>
          </p:cNvSpPr>
          <p:nvPr>
            <p:ph type="ftr" sz="quarter" idx="16"/>
          </p:nvPr>
        </p:nvSpPr>
        <p:spPr/>
        <p:txBody>
          <a:bodyPr/>
          <a:lstStyle/>
          <a:p>
            <a:r>
              <a:rPr lang="en-US" i="1">
                <a:cs typeface="Arial"/>
              </a:rPr>
              <a:t>(Children and Family Futures, 2017)</a:t>
            </a:r>
          </a:p>
        </p:txBody>
      </p:sp>
    </p:spTree>
    <p:extLst>
      <p:ext uri="{BB962C8B-B14F-4D97-AF65-F5344CB8AC3E}">
        <p14:creationId xmlns:p14="http://schemas.microsoft.com/office/powerpoint/2010/main" val="17180979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423C79-0CC5-2F0C-BF54-0979E750B7C7}"/>
              </a:ext>
            </a:extLst>
          </p:cNvPr>
          <p:cNvSpPr/>
          <p:nvPr userDrawn="1"/>
        </p:nvSpPr>
        <p:spPr>
          <a:xfrm>
            <a:off x="0" y="0"/>
            <a:ext cx="6876288" cy="6876288"/>
          </a:xfrm>
          <a:prstGeom prst="rect">
            <a:avLst/>
          </a:prstGeom>
          <a:gradFill flip="none" rotWithShape="1">
            <a:gsLst>
              <a:gs pos="16000">
                <a:srgbClr val="116889"/>
              </a:gs>
              <a:gs pos="0">
                <a:schemeClr val="accent2"/>
              </a:gs>
              <a:gs pos="100000">
                <a:schemeClr val="tx2"/>
              </a:gs>
            </a:gsLst>
            <a:lin ang="135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72B152-755B-9B53-F684-6D00D709D4D1}"/>
              </a:ext>
            </a:extLst>
          </p:cNvPr>
          <p:cNvSpPr txBox="1"/>
          <p:nvPr userDrawn="1"/>
        </p:nvSpPr>
        <p:spPr>
          <a:xfrm>
            <a:off x="0" y="463859"/>
            <a:ext cx="6876288" cy="1446550"/>
          </a:xfrm>
          <a:prstGeom prst="rect">
            <a:avLst/>
          </a:prstGeom>
          <a:noFill/>
        </p:spPr>
        <p:txBody>
          <a:bodyPr wrap="square" rtlCol="0">
            <a:noAutofit/>
          </a:bodyPr>
          <a:lstStyle/>
          <a:p>
            <a:pPr algn="ctr"/>
            <a:r>
              <a:rPr lang="en-US" sz="8800" b="1">
                <a:solidFill>
                  <a:schemeClr val="tx2"/>
                </a:solidFill>
              </a:rPr>
              <a:t>Contact</a:t>
            </a:r>
          </a:p>
        </p:txBody>
      </p:sp>
      <p:sp>
        <p:nvSpPr>
          <p:cNvPr id="10" name="Content Placeholder 9">
            <a:extLst>
              <a:ext uri="{FF2B5EF4-FFF2-40B4-BE49-F238E27FC236}">
                <a16:creationId xmlns:a16="http://schemas.microsoft.com/office/drawing/2014/main" id="{7C1C83EE-3318-8766-676E-B499A1240411}"/>
              </a:ext>
            </a:extLst>
          </p:cNvPr>
          <p:cNvSpPr>
            <a:spLocks noGrp="1"/>
          </p:cNvSpPr>
          <p:nvPr>
            <p:ph sz="quarter" idx="14"/>
          </p:nvPr>
        </p:nvSpPr>
        <p:spPr>
          <a:xfrm>
            <a:off x="1938528" y="3429000"/>
            <a:ext cx="3968496" cy="2395538"/>
          </a:xfrm>
        </p:spPr>
        <p:txBody>
          <a:bodyPr>
            <a:noAutofit/>
          </a:bodyPr>
          <a:lstStyle>
            <a:lvl1pPr marL="0" indent="0">
              <a:spcBef>
                <a:spcPts val="1600"/>
              </a:spcBef>
              <a:buNone/>
              <a:defRPr sz="1600">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US"/>
              <a:t>Click to edit Master text styles</a:t>
            </a:r>
          </a:p>
        </p:txBody>
      </p:sp>
      <p:pic>
        <p:nvPicPr>
          <p:cNvPr id="14" name="Picture 13">
            <a:extLst>
              <a:ext uri="{FF2B5EF4-FFF2-40B4-BE49-F238E27FC236}">
                <a16:creationId xmlns:a16="http://schemas.microsoft.com/office/drawing/2014/main" id="{CFA88583-58E8-DC5D-9A66-942A80E0D0B1}"/>
              </a:ext>
            </a:extLst>
          </p:cNvPr>
          <p:cNvPicPr>
            <a:picLocks noChangeAspect="1"/>
          </p:cNvPicPr>
          <p:nvPr userDrawn="1"/>
        </p:nvPicPr>
        <p:blipFill>
          <a:blip r:embed="rId2"/>
          <a:stretch>
            <a:fillRect/>
          </a:stretch>
        </p:blipFill>
        <p:spPr>
          <a:xfrm>
            <a:off x="6096000" y="2766218"/>
            <a:ext cx="5478376" cy="1325563"/>
          </a:xfrm>
          <a:prstGeom prst="rect">
            <a:avLst/>
          </a:prstGeom>
        </p:spPr>
      </p:pic>
      <p:pic>
        <p:nvPicPr>
          <p:cNvPr id="20" name="Picture 19">
            <a:extLst>
              <a:ext uri="{FF2B5EF4-FFF2-40B4-BE49-F238E27FC236}">
                <a16:creationId xmlns:a16="http://schemas.microsoft.com/office/drawing/2014/main" id="{5E4E758B-015E-CC97-7E8F-6A93D1CC22D2}"/>
              </a:ext>
            </a:extLst>
          </p:cNvPr>
          <p:cNvPicPr>
            <a:picLocks noChangeAspect="1"/>
          </p:cNvPicPr>
          <p:nvPr userDrawn="1"/>
        </p:nvPicPr>
        <p:blipFill>
          <a:blip r:embed="rId3"/>
          <a:stretch>
            <a:fillRect/>
          </a:stretch>
        </p:blipFill>
        <p:spPr>
          <a:xfrm>
            <a:off x="7691981" y="5495608"/>
            <a:ext cx="304733" cy="304733"/>
          </a:xfrm>
          <a:prstGeom prst="rect">
            <a:avLst/>
          </a:prstGeom>
        </p:spPr>
      </p:pic>
      <p:pic>
        <p:nvPicPr>
          <p:cNvPr id="22" name="Picture 21">
            <a:extLst>
              <a:ext uri="{FF2B5EF4-FFF2-40B4-BE49-F238E27FC236}">
                <a16:creationId xmlns:a16="http://schemas.microsoft.com/office/drawing/2014/main" id="{FCFED40D-05CE-A76A-DE21-AA02D6E34848}"/>
              </a:ext>
            </a:extLst>
          </p:cNvPr>
          <p:cNvPicPr>
            <a:picLocks noChangeAspect="1"/>
          </p:cNvPicPr>
          <p:nvPr userDrawn="1"/>
        </p:nvPicPr>
        <p:blipFill>
          <a:blip r:embed="rId4"/>
          <a:stretch>
            <a:fillRect/>
          </a:stretch>
        </p:blipFill>
        <p:spPr>
          <a:xfrm>
            <a:off x="7691981" y="4558807"/>
            <a:ext cx="304733" cy="304733"/>
          </a:xfrm>
          <a:prstGeom prst="rect">
            <a:avLst/>
          </a:prstGeom>
        </p:spPr>
      </p:pic>
      <p:pic>
        <p:nvPicPr>
          <p:cNvPr id="24" name="Picture 23">
            <a:extLst>
              <a:ext uri="{FF2B5EF4-FFF2-40B4-BE49-F238E27FC236}">
                <a16:creationId xmlns:a16="http://schemas.microsoft.com/office/drawing/2014/main" id="{A95AC8B2-62BA-CD90-8769-0CA2E2CA4504}"/>
              </a:ext>
            </a:extLst>
          </p:cNvPr>
          <p:cNvPicPr>
            <a:picLocks noChangeAspect="1"/>
          </p:cNvPicPr>
          <p:nvPr userDrawn="1"/>
        </p:nvPicPr>
        <p:blipFill>
          <a:blip r:embed="rId5"/>
          <a:stretch>
            <a:fillRect/>
          </a:stretch>
        </p:blipFill>
        <p:spPr>
          <a:xfrm>
            <a:off x="7663412" y="5063044"/>
            <a:ext cx="361870" cy="247596"/>
          </a:xfrm>
          <a:prstGeom prst="rect">
            <a:avLst/>
          </a:prstGeom>
        </p:spPr>
      </p:pic>
      <p:sp>
        <p:nvSpPr>
          <p:cNvPr id="27" name="Content Placeholder 26">
            <a:extLst>
              <a:ext uri="{FF2B5EF4-FFF2-40B4-BE49-F238E27FC236}">
                <a16:creationId xmlns:a16="http://schemas.microsoft.com/office/drawing/2014/main" id="{9DF6BBBC-DEAD-108B-9E08-41FCC8135B73}"/>
              </a:ext>
            </a:extLst>
          </p:cNvPr>
          <p:cNvSpPr>
            <a:spLocks noGrp="1"/>
          </p:cNvSpPr>
          <p:nvPr>
            <p:ph sz="quarter" idx="16"/>
          </p:nvPr>
        </p:nvSpPr>
        <p:spPr>
          <a:xfrm>
            <a:off x="8128000" y="4558128"/>
            <a:ext cx="3543300" cy="304800"/>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9" name="Content Placeholder 28">
            <a:extLst>
              <a:ext uri="{FF2B5EF4-FFF2-40B4-BE49-F238E27FC236}">
                <a16:creationId xmlns:a16="http://schemas.microsoft.com/office/drawing/2014/main" id="{603F6C07-E24E-FFBF-4334-F861F1647C84}"/>
              </a:ext>
            </a:extLst>
          </p:cNvPr>
          <p:cNvSpPr>
            <a:spLocks noGrp="1"/>
          </p:cNvSpPr>
          <p:nvPr>
            <p:ph sz="quarter" idx="17"/>
          </p:nvPr>
        </p:nvSpPr>
        <p:spPr>
          <a:xfrm>
            <a:off x="8140700" y="5035966"/>
            <a:ext cx="35560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31" name="Content Placeholder 30">
            <a:extLst>
              <a:ext uri="{FF2B5EF4-FFF2-40B4-BE49-F238E27FC236}">
                <a16:creationId xmlns:a16="http://schemas.microsoft.com/office/drawing/2014/main" id="{29D8DD93-24AE-BB49-1813-624568B98A7D}"/>
              </a:ext>
            </a:extLst>
          </p:cNvPr>
          <p:cNvSpPr>
            <a:spLocks noGrp="1"/>
          </p:cNvSpPr>
          <p:nvPr>
            <p:ph sz="quarter" idx="18"/>
          </p:nvPr>
        </p:nvSpPr>
        <p:spPr>
          <a:xfrm>
            <a:off x="8128000" y="5497098"/>
            <a:ext cx="35433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 name="Title 1">
            <a:extLst>
              <a:ext uri="{FF2B5EF4-FFF2-40B4-BE49-F238E27FC236}">
                <a16:creationId xmlns:a16="http://schemas.microsoft.com/office/drawing/2014/main" id="{70FAB77E-3AF7-6BC7-B3AB-2276EB18153F}"/>
              </a:ext>
            </a:extLst>
          </p:cNvPr>
          <p:cNvSpPr>
            <a:spLocks noGrp="1"/>
          </p:cNvSpPr>
          <p:nvPr>
            <p:ph type="title"/>
          </p:nvPr>
        </p:nvSpPr>
        <p:spPr>
          <a:xfrm>
            <a:off x="1280160" y="1656428"/>
            <a:ext cx="5120640" cy="1325563"/>
          </a:xfrm>
        </p:spPr>
        <p:txBody>
          <a:bodyPr/>
          <a:lstStyle>
            <a:lvl1pPr>
              <a:defRPr sz="3600" b="1">
                <a:solidFill>
                  <a:schemeClr val="bg1"/>
                </a:solidFill>
              </a:defRPr>
            </a:lvl1pPr>
          </a:lstStyle>
          <a:p>
            <a:r>
              <a:rPr lang="en-US"/>
              <a:t>Click to edit Master title style</a:t>
            </a:r>
          </a:p>
        </p:txBody>
      </p:sp>
    </p:spTree>
    <p:extLst>
      <p:ext uri="{BB962C8B-B14F-4D97-AF65-F5344CB8AC3E}">
        <p14:creationId xmlns:p14="http://schemas.microsoft.com/office/powerpoint/2010/main" val="14082073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0" y="5207001"/>
            <a:ext cx="12192000" cy="800100"/>
          </a:xfrm>
          <a:solidFill>
            <a:schemeClr val="bg1"/>
          </a:solidFill>
          <a:ln w="225425" cmpd="thinThick">
            <a:solidFill>
              <a:schemeClr val="lt1">
                <a:hueOff val="0"/>
                <a:satOff val="0"/>
                <a:lumOff val="0"/>
              </a:schemeClr>
            </a:solidFill>
          </a:ln>
        </p:spPr>
        <p:txBody>
          <a:bodyPr>
            <a:noAutofit/>
          </a:bodyPr>
          <a:lstStyle>
            <a:lvl1pPr algn="ctr">
              <a:defRPr sz="3600">
                <a:solidFill>
                  <a:schemeClr val="tx2"/>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387064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A9F88-9B26-666D-C7F2-7A4C6AB36C9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886EFC7-E27E-8250-DE3C-12B1C46C46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35264E-FE44-5441-8B2D-86DD142A98B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8BA9E28-BEBA-5D95-8705-16C46B63A0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CBE2F2C-617C-7318-4FE0-E61AF16F56B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E7DAA17-E308-F96A-5669-11F043BEECA7}"/>
              </a:ext>
            </a:extLst>
          </p:cNvPr>
          <p:cNvSpPr>
            <a:spLocks noGrp="1"/>
          </p:cNvSpPr>
          <p:nvPr>
            <p:ph type="dt" sz="half" idx="10"/>
          </p:nvPr>
        </p:nvSpPr>
        <p:spPr/>
        <p:txBody>
          <a:bodyPr/>
          <a:lstStyle/>
          <a:p>
            <a:fld id="{AB0E5960-9A4B-47B3-8DEB-B980385AC866}" type="datetimeFigureOut">
              <a:rPr lang="en-US" smtClean="0"/>
              <a:t>7/1/2025</a:t>
            </a:fld>
            <a:endParaRPr lang="en-US"/>
          </a:p>
        </p:txBody>
      </p:sp>
      <p:sp>
        <p:nvSpPr>
          <p:cNvPr id="8" name="Footer Placeholder 7">
            <a:extLst>
              <a:ext uri="{FF2B5EF4-FFF2-40B4-BE49-F238E27FC236}">
                <a16:creationId xmlns:a16="http://schemas.microsoft.com/office/drawing/2014/main" id="{7F64FDFF-8430-D2FB-0271-A68DFB9E62A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6B1333E-60A8-3127-0AB9-391187A64277}"/>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15690508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A collage of a group of diverse people and families. ">
            <a:extLst>
              <a:ext uri="{FF2B5EF4-FFF2-40B4-BE49-F238E27FC236}">
                <a16:creationId xmlns:a16="http://schemas.microsoft.com/office/drawing/2014/main" id="{78243070-1549-05F3-1249-B488FA737943}"/>
              </a:ext>
            </a:extLst>
          </p:cNvPr>
          <p:cNvPicPr>
            <a:picLocks noChangeAspect="1"/>
          </p:cNvPicPr>
          <p:nvPr userDrawn="1"/>
        </p:nvPicPr>
        <p:blipFill rotWithShape="1">
          <a:blip r:embed="rId3">
            <a:duotone>
              <a:schemeClr val="bg2">
                <a:shade val="45000"/>
                <a:satMod val="135000"/>
              </a:schemeClr>
              <a:prstClr val="white"/>
            </a:duotone>
          </a:blip>
          <a:srcRect l="27778" r="27778"/>
          <a:stretch/>
        </p:blipFill>
        <p:spPr>
          <a:xfrm>
            <a:off x="0" y="0"/>
            <a:ext cx="12191980" cy="6857990"/>
          </a:xfrm>
          <a:prstGeom prst="rect">
            <a:avLst/>
          </a:prstGeom>
        </p:spPr>
      </p:pic>
      <p:sp>
        <p:nvSpPr>
          <p:cNvPr id="7" name="Rectangle 6">
            <a:extLst>
              <a:ext uri="{FF2B5EF4-FFF2-40B4-BE49-F238E27FC236}">
                <a16:creationId xmlns:a16="http://schemas.microsoft.com/office/drawing/2014/main" id="{16EB0F87-804A-1303-ECDA-92660E4D24AB}"/>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bwMode="white">
          <a:xfrm>
            <a:off x="0" y="3988708"/>
            <a:ext cx="9906000" cy="1922246"/>
          </a:xfrm>
          <a:prstGeom prst="rect">
            <a:avLst/>
          </a:prstGeom>
          <a:solidFill>
            <a:srgbClr val="333F50">
              <a:alpha val="886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panose="020F0502020204030204"/>
            </a:endParaRPr>
          </a:p>
        </p:txBody>
      </p:sp>
      <p:sp>
        <p:nvSpPr>
          <p:cNvPr id="9" name="Title 8">
            <a:extLst>
              <a:ext uri="{FF2B5EF4-FFF2-40B4-BE49-F238E27FC236}">
                <a16:creationId xmlns:a16="http://schemas.microsoft.com/office/drawing/2014/main" id="{A5589A8A-65B7-228D-98C1-740512DF3D45}"/>
              </a:ext>
            </a:extLst>
          </p:cNvPr>
          <p:cNvSpPr>
            <a:spLocks noGrp="1"/>
          </p:cNvSpPr>
          <p:nvPr>
            <p:ph type="title"/>
          </p:nvPr>
        </p:nvSpPr>
        <p:spPr>
          <a:xfrm>
            <a:off x="342900" y="4287049"/>
            <a:ext cx="10515600" cy="1325563"/>
          </a:xfrm>
        </p:spPr>
        <p:txBody>
          <a:bodyPr/>
          <a:lstStyle/>
          <a:p>
            <a:r>
              <a:rPr lang="en-US"/>
              <a:t>Click to edit Master title style</a:t>
            </a:r>
            <a:endParaRPr lang="en-IN"/>
          </a:p>
        </p:txBody>
      </p:sp>
    </p:spTree>
    <p:extLst>
      <p:ext uri="{BB962C8B-B14F-4D97-AF65-F5344CB8AC3E}">
        <p14:creationId xmlns:p14="http://schemas.microsoft.com/office/powerpoint/2010/main" val="21765883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Blank">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noFill/>
          <a:ln w="225425" cmpd="thinThick">
            <a:noFill/>
          </a:ln>
        </p:spPr>
        <p:txBody>
          <a:bodyPr lIns="0" tIns="0" rIns="0" bIns="0" anchor="b" anchorCtr="0">
            <a:noAutofit/>
          </a:bodyPr>
          <a:lstStyle>
            <a:lvl1pPr algn="ctr">
              <a:defRPr sz="28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pic>
        <p:nvPicPr>
          <p:cNvPr id="7" name="Picture 6">
            <a:extLst>
              <a:ext uri="{FF2B5EF4-FFF2-40B4-BE49-F238E27FC236}">
                <a16:creationId xmlns:a16="http://schemas.microsoft.com/office/drawing/2014/main" id="{544E34C0-E072-84BB-EA71-193A5F2D654A}"/>
              </a:ext>
            </a:extLst>
          </p:cNvPr>
          <p:cNvPicPr>
            <a:picLocks noChangeAspect="1"/>
          </p:cNvPicPr>
          <p:nvPr userDrawn="1"/>
        </p:nvPicPr>
        <p:blipFill>
          <a:blip r:embed="rId2"/>
          <a:srcRect/>
          <a:stretch/>
        </p:blipFill>
        <p:spPr>
          <a:xfrm>
            <a:off x="0" y="0"/>
            <a:ext cx="7451288" cy="6878112"/>
          </a:xfrm>
          <a:prstGeom prst="rect">
            <a:avLst/>
          </a:prstGeom>
          <a:effectLst/>
        </p:spPr>
      </p:pic>
    </p:spTree>
    <p:extLst>
      <p:ext uri="{BB962C8B-B14F-4D97-AF65-F5344CB8AC3E}">
        <p14:creationId xmlns:p14="http://schemas.microsoft.com/office/powerpoint/2010/main" val="9227754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1057310"/>
            <a:ext cx="9031518" cy="4678327"/>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4" name="Rectangle 3">
            <a:extLst>
              <a:ext uri="{FF2B5EF4-FFF2-40B4-BE49-F238E27FC236}">
                <a16:creationId xmlns:a16="http://schemas.microsoft.com/office/drawing/2014/main" id="{6E676682-7C50-06FF-353F-498D95A607AD}"/>
              </a:ext>
            </a:extLst>
          </p:cNvPr>
          <p:cNvSpPr/>
          <p:nvPr userDrawn="1"/>
        </p:nvSpPr>
        <p:spPr>
          <a:xfrm>
            <a:off x="0" y="1063253"/>
            <a:ext cx="9031518" cy="4681728"/>
          </a:xfrm>
          <a:prstGeom prst="rect">
            <a:avLst/>
          </a:prstGeom>
          <a:solidFill>
            <a:srgbClr val="0F426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602212" y="3124298"/>
            <a:ext cx="6857367" cy="2387600"/>
          </a:xfrm>
        </p:spPr>
        <p:txBody>
          <a:bodyPr anchor="t" anchorCtr="0">
            <a:noAutofit/>
          </a:bodyPr>
          <a:lstStyle>
            <a:lvl1pPr algn="l">
              <a:defRPr sz="48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6" name="Straight Connector 5">
            <a:extLst>
              <a:ext uri="{FF2B5EF4-FFF2-40B4-BE49-F238E27FC236}">
                <a16:creationId xmlns:a16="http://schemas.microsoft.com/office/drawing/2014/main" id="{6ADAD24D-15CA-4622-D6CA-A0C817834556}"/>
              </a:ext>
            </a:extLst>
          </p:cNvPr>
          <p:cNvCxnSpPr>
            <a:cxnSpLocks/>
          </p:cNvCxnSpPr>
          <p:nvPr userDrawn="1"/>
        </p:nvCxnSpPr>
        <p:spPr>
          <a:xfrm flipH="1">
            <a:off x="308345" y="1063253"/>
            <a:ext cx="10632" cy="468172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961777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1444752"/>
            <a:ext cx="10515600" cy="4715416"/>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115999390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i="1">
                <a:solidFill>
                  <a:schemeClr val="bg1"/>
                </a:solidFill>
                <a:cs typeface="Arial"/>
              </a:rPr>
              <a:t>Footer</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63880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EB2631AF-E63B-52E6-D95C-CCD296149A2B}"/>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72014566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0CA0B-30B8-DA01-7DE9-76AF89A3199B}"/>
              </a:ext>
            </a:extLst>
          </p:cNvPr>
          <p:cNvSpPr>
            <a:spLocks noGrp="1"/>
          </p:cNvSpPr>
          <p:nvPr>
            <p:ph type="title"/>
          </p:nvPr>
        </p:nvSpPr>
        <p:spPr>
          <a:xfrm>
            <a:off x="457200" y="2167128"/>
            <a:ext cx="3414711" cy="2897246"/>
          </a:xfrm>
        </p:spPr>
        <p:txBody>
          <a:bodyPr anchor="ctr" anchorCtr="0">
            <a:noAutofit/>
          </a:bodyPr>
          <a:lstStyle>
            <a:lvl1pPr>
              <a:defRPr sz="4000">
                <a:solidFill>
                  <a:schemeClr val="bg1"/>
                </a:solidFill>
              </a:defRPr>
            </a:lvl1pPr>
          </a:lstStyle>
          <a:p>
            <a:r>
              <a:rPr lang="en-US"/>
              <a:t>Click to edit Master title style</a:t>
            </a:r>
          </a:p>
        </p:txBody>
      </p:sp>
      <p:sp>
        <p:nvSpPr>
          <p:cNvPr id="10" name="Content Placeholder 9">
            <a:extLst>
              <a:ext uri="{FF2B5EF4-FFF2-40B4-BE49-F238E27FC236}">
                <a16:creationId xmlns:a16="http://schemas.microsoft.com/office/drawing/2014/main" id="{E1FB299B-EB30-41E0-F43E-18298F56C003}"/>
              </a:ext>
            </a:extLst>
          </p:cNvPr>
          <p:cNvSpPr>
            <a:spLocks noGrp="1"/>
          </p:cNvSpPr>
          <p:nvPr>
            <p:ph sz="quarter" idx="10"/>
          </p:nvPr>
        </p:nvSpPr>
        <p:spPr>
          <a:xfrm>
            <a:off x="3971924" y="784620"/>
            <a:ext cx="7229475" cy="17671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EEF9B6CE-0241-F5BB-1318-4F4713A1EB91}"/>
              </a:ext>
            </a:extLst>
          </p:cNvPr>
          <p:cNvSpPr>
            <a:spLocks noGrp="1"/>
          </p:cNvSpPr>
          <p:nvPr>
            <p:ph sz="quarter" idx="11"/>
          </p:nvPr>
        </p:nvSpPr>
        <p:spPr>
          <a:xfrm>
            <a:off x="3871913" y="2858479"/>
            <a:ext cx="7419975" cy="14493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990BF829-F531-42F1-0AEF-66F8F2B5BC93}"/>
              </a:ext>
            </a:extLst>
          </p:cNvPr>
          <p:cNvSpPr>
            <a:spLocks noGrp="1"/>
          </p:cNvSpPr>
          <p:nvPr>
            <p:ph sz="quarter" idx="12"/>
          </p:nvPr>
        </p:nvSpPr>
        <p:spPr>
          <a:xfrm>
            <a:off x="3971925" y="4702867"/>
            <a:ext cx="6426200" cy="10048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724402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F318AA-3388-6E59-EA62-B3827EE5E8CD}"/>
              </a:ext>
            </a:extLst>
          </p:cNvPr>
          <p:cNvSpPr/>
          <p:nvPr userDrawn="1"/>
        </p:nvSpPr>
        <p:spPr>
          <a:xfrm>
            <a:off x="630837" y="649707"/>
            <a:ext cx="10722947" cy="18689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rPr>
              <a:t>Title</a:t>
            </a:r>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838101" y="806919"/>
            <a:ext cx="10324695" cy="1554480"/>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38101" y="2887580"/>
            <a:ext cx="10515699" cy="3448630"/>
          </a:xfrm>
        </p:spPr>
        <p:txBody>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cxnSp>
        <p:nvCxnSpPr>
          <p:cNvPr id="11" name="Straight Connector 10">
            <a:extLst>
              <a:ext uri="{FF2B5EF4-FFF2-40B4-BE49-F238E27FC236}">
                <a16:creationId xmlns:a16="http://schemas.microsoft.com/office/drawing/2014/main" id="{CB932615-882F-D645-4CF4-C0AB1235066A}"/>
              </a:ext>
            </a:extLst>
          </p:cNvPr>
          <p:cNvCxnSpPr>
            <a:cxnSpLocks/>
          </p:cNvCxnSpPr>
          <p:nvPr userDrawn="1"/>
        </p:nvCxnSpPr>
        <p:spPr>
          <a:xfrm>
            <a:off x="505227" y="6486525"/>
            <a:ext cx="1051569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C62B96B6-4E32-1938-68CF-160FDD2B7AAC}"/>
              </a:ext>
            </a:extLst>
          </p:cNvPr>
          <p:cNvGrpSpPr/>
          <p:nvPr userDrawn="1"/>
        </p:nvGrpSpPr>
        <p:grpSpPr>
          <a:xfrm rot="16200000">
            <a:off x="144889" y="1352581"/>
            <a:ext cx="420625" cy="463177"/>
            <a:chOff x="208546" y="1224641"/>
            <a:chExt cx="420625" cy="145094"/>
          </a:xfrm>
        </p:grpSpPr>
        <p:cxnSp>
          <p:nvCxnSpPr>
            <p:cNvPr id="21" name="Straight Connector 20">
              <a:extLst>
                <a:ext uri="{FF2B5EF4-FFF2-40B4-BE49-F238E27FC236}">
                  <a16:creationId xmlns:a16="http://schemas.microsoft.com/office/drawing/2014/main" id="{E07ED7F8-40F3-F0C2-37DE-4B7140A40AC7}"/>
                </a:ext>
              </a:extLst>
            </p:cNvPr>
            <p:cNvCxnSpPr/>
            <p:nvPr userDrawn="1"/>
          </p:nvCxnSpPr>
          <p:spPr>
            <a:xfrm>
              <a:off x="208547" y="1224641"/>
              <a:ext cx="420624" cy="0"/>
            </a:xfrm>
            <a:prstGeom prst="line">
              <a:avLst/>
            </a:prstGeom>
            <a:ln w="2540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3FE5F2-DAE3-F844-2B7F-89BD22C0E409}"/>
                </a:ext>
              </a:extLst>
            </p:cNvPr>
            <p:cNvCxnSpPr/>
            <p:nvPr userDrawn="1"/>
          </p:nvCxnSpPr>
          <p:spPr>
            <a:xfrm>
              <a:off x="208547" y="1310049"/>
              <a:ext cx="420624"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079B55-6643-B2A5-F1CA-D586C1533123}"/>
                </a:ext>
              </a:extLst>
            </p:cNvPr>
            <p:cNvCxnSpPr/>
            <p:nvPr userDrawn="1"/>
          </p:nvCxnSpPr>
          <p:spPr>
            <a:xfrm>
              <a:off x="208546" y="1369735"/>
              <a:ext cx="420624" cy="0"/>
            </a:xfrm>
            <a:prstGeom prst="line">
              <a:avLst/>
            </a:prstGeom>
            <a:ln w="98425">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4918196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4331368" y="631767"/>
            <a:ext cx="7359888"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5" name="Content Placeholder 4">
            <a:extLst>
              <a:ext uri="{FF2B5EF4-FFF2-40B4-BE49-F238E27FC236}">
                <a16:creationId xmlns:a16="http://schemas.microsoft.com/office/drawing/2014/main" id="{C5316535-535B-8F7D-68B9-A12D4B45ED2B}"/>
              </a:ext>
            </a:extLst>
          </p:cNvPr>
          <p:cNvSpPr>
            <a:spLocks noGrp="1"/>
          </p:cNvSpPr>
          <p:nvPr>
            <p:ph sz="quarter" idx="15"/>
          </p:nvPr>
        </p:nvSpPr>
        <p:spPr>
          <a:xfrm>
            <a:off x="4828674" y="1166812"/>
            <a:ext cx="6311258"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6CA6E69E-FABD-D049-B546-1F90076A27B4}"/>
              </a:ext>
            </a:extLst>
          </p:cNvPr>
          <p:cNvSpPr>
            <a:spLocks noGrp="1"/>
          </p:cNvSpPr>
          <p:nvPr>
            <p:ph sz="quarter" idx="16"/>
          </p:nvPr>
        </p:nvSpPr>
        <p:spPr>
          <a:xfrm>
            <a:off x="4828674" y="3608553"/>
            <a:ext cx="6311258"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4749009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Tree>
    <p:extLst>
      <p:ext uri="{BB962C8B-B14F-4D97-AF65-F5344CB8AC3E}">
        <p14:creationId xmlns:p14="http://schemas.microsoft.com/office/powerpoint/2010/main" val="35022045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49E9D-8821-6472-1692-2905C6F03EB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3BD4880-A7C9-56AB-B019-26EE8D618EA1}"/>
              </a:ext>
            </a:extLst>
          </p:cNvPr>
          <p:cNvSpPr>
            <a:spLocks noGrp="1"/>
          </p:cNvSpPr>
          <p:nvPr>
            <p:ph type="dt" sz="half" idx="10"/>
          </p:nvPr>
        </p:nvSpPr>
        <p:spPr/>
        <p:txBody>
          <a:bodyPr/>
          <a:lstStyle/>
          <a:p>
            <a:fld id="{AB0E5960-9A4B-47B3-8DEB-B980385AC866}" type="datetimeFigureOut">
              <a:rPr lang="en-US" smtClean="0"/>
              <a:t>7/1/2025</a:t>
            </a:fld>
            <a:endParaRPr lang="en-US"/>
          </a:p>
        </p:txBody>
      </p:sp>
      <p:sp>
        <p:nvSpPr>
          <p:cNvPr id="4" name="Footer Placeholder 3">
            <a:extLst>
              <a:ext uri="{FF2B5EF4-FFF2-40B4-BE49-F238E27FC236}">
                <a16:creationId xmlns:a16="http://schemas.microsoft.com/office/drawing/2014/main" id="{A28A36F6-AC89-0BBF-67E3-C9F3A612F12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61533BE-E7BC-106E-8007-68630594DB2B}"/>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184474263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2438399" y="0"/>
            <a:ext cx="7315200" cy="6112039"/>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1129072"/>
            <a:ext cx="10972800" cy="3827933"/>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2438399" y="6388100"/>
            <a:ext cx="73152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00D5C5EC-B752-89D0-85A6-1C7AA246E378}"/>
              </a:ext>
            </a:extLst>
          </p:cNvPr>
          <p:cNvSpPr>
            <a:spLocks noGrp="1"/>
          </p:cNvSpPr>
          <p:nvPr>
            <p:ph type="title"/>
          </p:nvPr>
        </p:nvSpPr>
        <p:spPr>
          <a:xfrm>
            <a:off x="1523999" y="1767450"/>
            <a:ext cx="9144000" cy="2551176"/>
          </a:xfrm>
          <a:noFill/>
          <a:ln w="12700">
            <a:noFill/>
          </a:ln>
        </p:spPr>
        <p:txBody>
          <a:bodyPr>
            <a:noAutofit/>
          </a:bodyPr>
          <a:lstStyle>
            <a:lvl1pPr algn="ctr">
              <a:defRPr sz="4000" b="1">
                <a:solidFill>
                  <a:schemeClr val="tx2"/>
                </a:solidFill>
              </a:defRPr>
            </a:lvl1pPr>
          </a:lstStyle>
          <a:p>
            <a:r>
              <a:rPr lang="en-US"/>
              <a:t>Click to edit Master title style</a:t>
            </a:r>
          </a:p>
        </p:txBody>
      </p:sp>
    </p:spTree>
    <p:extLst>
      <p:ext uri="{BB962C8B-B14F-4D97-AF65-F5344CB8AC3E}">
        <p14:creationId xmlns:p14="http://schemas.microsoft.com/office/powerpoint/2010/main" val="182686253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3428998"/>
            <a:ext cx="10515600" cy="2959102"/>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841375" y="1443038"/>
            <a:ext cx="10515600" cy="1765300"/>
          </a:xfrm>
        </p:spPr>
        <p:txBody>
          <a:bodyPr/>
          <a:lstStyle/>
          <a:p>
            <a:endParaRPr lang="en-US"/>
          </a:p>
        </p:txBody>
      </p:sp>
      <p:sp>
        <p:nvSpPr>
          <p:cNvPr id="14" name="Content Placeholder 13">
            <a:extLst>
              <a:ext uri="{FF2B5EF4-FFF2-40B4-BE49-F238E27FC236}">
                <a16:creationId xmlns:a16="http://schemas.microsoft.com/office/drawing/2014/main" id="{114CE091-D3B4-30A1-E6FF-347C9354906B}"/>
              </a:ext>
            </a:extLst>
          </p:cNvPr>
          <p:cNvSpPr>
            <a:spLocks noGrp="1"/>
          </p:cNvSpPr>
          <p:nvPr>
            <p:ph sz="quarter" idx="11"/>
          </p:nvPr>
        </p:nvSpPr>
        <p:spPr>
          <a:xfrm>
            <a:off x="841375" y="1650206"/>
            <a:ext cx="1920240" cy="621792"/>
          </a:xfrm>
        </p:spPr>
        <p:txBody>
          <a:bodyPr anchor="ctr" anchorCtr="0"/>
          <a:lstStyle>
            <a:lvl1pPr marL="0" indent="0" algn="ctr">
              <a:buNone/>
              <a:defRPr sz="16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6" name="Content Placeholder 15">
            <a:extLst>
              <a:ext uri="{FF2B5EF4-FFF2-40B4-BE49-F238E27FC236}">
                <a16:creationId xmlns:a16="http://schemas.microsoft.com/office/drawing/2014/main" id="{5327ED73-F78E-2E9A-70FA-BC0DD721CF86}"/>
              </a:ext>
            </a:extLst>
          </p:cNvPr>
          <p:cNvSpPr>
            <a:spLocks noGrp="1"/>
          </p:cNvSpPr>
          <p:nvPr>
            <p:ph sz="quarter" idx="12"/>
          </p:nvPr>
        </p:nvSpPr>
        <p:spPr>
          <a:xfrm>
            <a:off x="2988628"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18" name="Content Placeholder 17">
            <a:extLst>
              <a:ext uri="{FF2B5EF4-FFF2-40B4-BE49-F238E27FC236}">
                <a16:creationId xmlns:a16="http://schemas.microsoft.com/office/drawing/2014/main" id="{0F5D68E7-A02B-4D27-CFA0-69C0E233EA09}"/>
              </a:ext>
            </a:extLst>
          </p:cNvPr>
          <p:cNvSpPr>
            <a:spLocks noGrp="1"/>
          </p:cNvSpPr>
          <p:nvPr>
            <p:ph sz="quarter" idx="13"/>
          </p:nvPr>
        </p:nvSpPr>
        <p:spPr>
          <a:xfrm>
            <a:off x="5135881"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0" name="Content Placeholder 19">
            <a:extLst>
              <a:ext uri="{FF2B5EF4-FFF2-40B4-BE49-F238E27FC236}">
                <a16:creationId xmlns:a16="http://schemas.microsoft.com/office/drawing/2014/main" id="{AB69D39F-ADF8-EEA7-AEE4-BA19BA223AB0}"/>
              </a:ext>
            </a:extLst>
          </p:cNvPr>
          <p:cNvSpPr>
            <a:spLocks noGrp="1"/>
          </p:cNvSpPr>
          <p:nvPr>
            <p:ph sz="quarter" idx="14"/>
          </p:nvPr>
        </p:nvSpPr>
        <p:spPr>
          <a:xfrm>
            <a:off x="7283134"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2" name="Content Placeholder 21">
            <a:extLst>
              <a:ext uri="{FF2B5EF4-FFF2-40B4-BE49-F238E27FC236}">
                <a16:creationId xmlns:a16="http://schemas.microsoft.com/office/drawing/2014/main" id="{C0866D46-25F3-56BF-0757-61181DD66FF7}"/>
              </a:ext>
            </a:extLst>
          </p:cNvPr>
          <p:cNvSpPr>
            <a:spLocks noGrp="1"/>
          </p:cNvSpPr>
          <p:nvPr>
            <p:ph sz="quarter" idx="15"/>
          </p:nvPr>
        </p:nvSpPr>
        <p:spPr>
          <a:xfrm>
            <a:off x="9430385"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Tree>
    <p:extLst>
      <p:ext uri="{BB962C8B-B14F-4D97-AF65-F5344CB8AC3E}">
        <p14:creationId xmlns:p14="http://schemas.microsoft.com/office/powerpoint/2010/main" val="316084069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1_Blank">
    <p:bg>
      <p:bgPr>
        <a:solidFill>
          <a:schemeClr val="bg1"/>
        </a:solidFill>
        <a:effectLst/>
      </p:bgPr>
    </p:bg>
    <p:spTree>
      <p:nvGrpSpPr>
        <p:cNvPr id="1" name=""/>
        <p:cNvGrpSpPr/>
        <p:nvPr/>
      </p:nvGrpSpPr>
      <p:grpSpPr>
        <a:xfrm>
          <a:off x="0" y="0"/>
          <a:ext cx="0" cy="0"/>
          <a:chOff x="0" y="0"/>
          <a:chExt cx="0" cy="0"/>
        </a:xfrm>
      </p:grpSpPr>
      <p:pic>
        <p:nvPicPr>
          <p:cNvPr id="3" name="Picture 2" descr="X-ray image of a head in profile showing the brain, skull, and nerves.">
            <a:extLst>
              <a:ext uri="{FF2B5EF4-FFF2-40B4-BE49-F238E27FC236}">
                <a16:creationId xmlns:a16="http://schemas.microsoft.com/office/drawing/2014/main" id="{C316DBDF-40C9-F37D-4BEB-A105CA7DD89C}"/>
              </a:ext>
            </a:extLst>
          </p:cNvPr>
          <p:cNvPicPr>
            <a:picLocks noChangeAspect="1"/>
          </p:cNvPicPr>
          <p:nvPr userDrawn="1"/>
        </p:nvPicPr>
        <p:blipFill>
          <a:blip r:embed="rId2"/>
          <a:srcRect/>
          <a:stretch/>
        </p:blipFill>
        <p:spPr>
          <a:xfrm>
            <a:off x="0" y="0"/>
            <a:ext cx="8686800" cy="6878112"/>
          </a:xfrm>
          <a:prstGeom prst="rect">
            <a:avLst/>
          </a:prstGeom>
          <a:effectLst/>
        </p:spPr>
      </p:pic>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330440" y="1124712"/>
            <a:ext cx="4023360" cy="3200400"/>
          </a:xfrm>
          <a:solidFill>
            <a:schemeClr val="bg1"/>
          </a:solidFill>
          <a:ln w="225425" cmpd="thinThick">
            <a:noFill/>
          </a:ln>
        </p:spPr>
        <p:txBody>
          <a:bodyPr lIns="0" tIns="0" rIns="0" bIns="0" anchor="b" anchorCtr="0">
            <a:noAutofit/>
          </a:bodyPr>
          <a:lstStyle>
            <a:lvl1pPr algn="l">
              <a:defRPr sz="48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F8F889CB-CCE4-83E2-01EB-059EAF0F5F3F}"/>
              </a:ext>
            </a:extLst>
          </p:cNvPr>
          <p:cNvCxnSpPr>
            <a:cxnSpLocks/>
          </p:cNvCxnSpPr>
          <p:nvPr userDrawn="1"/>
        </p:nvCxnSpPr>
        <p:spPr>
          <a:xfrm>
            <a:off x="7330440" y="4521200"/>
            <a:ext cx="40233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39347586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1523999" y="5513832"/>
            <a:ext cx="9144000" cy="649224"/>
          </a:xfrm>
          <a:solidFill>
            <a:schemeClr val="bg1"/>
          </a:solidFill>
        </p:spPr>
        <p:txBody>
          <a:bodyPr anchor="ctr" anchorCtr="0">
            <a:normAutofit/>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1800">
                <a:latin typeface="Arial" panose="020B0604020202020204" pitchFamily="34" charset="0"/>
                <a:cs typeface="Arial" panose="020B0604020202020204" pitchFamily="34" charset="0"/>
              </a:defRPr>
            </a:lvl2pPr>
            <a:lvl3pPr marL="914400" indent="0" algn="ctr">
              <a:buNone/>
              <a:defRPr sz="1800">
                <a:latin typeface="Arial" panose="020B0604020202020204" pitchFamily="34" charset="0"/>
                <a:cs typeface="Arial" panose="020B0604020202020204" pitchFamily="34" charset="0"/>
              </a:defRPr>
            </a:lvl3pPr>
            <a:lvl4pPr marL="1371600" indent="0" algn="ctr">
              <a:buNone/>
              <a:defRPr sz="1800">
                <a:latin typeface="Arial" panose="020B0604020202020204" pitchFamily="34" charset="0"/>
                <a:cs typeface="Arial" panose="020B0604020202020204" pitchFamily="34" charset="0"/>
              </a:defRPr>
            </a:lvl4pPr>
            <a:lvl5pPr marL="1828800" indent="0" algn="ctr">
              <a:buNone/>
              <a:defRPr sz="1800">
                <a:latin typeface="Arial" panose="020B0604020202020204" pitchFamily="34" charset="0"/>
                <a:cs typeface="Arial" panose="020B0604020202020204" pitchFamily="34" charset="0"/>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8588280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34999" y="631767"/>
            <a:ext cx="11056257"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1152144"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5674361" y="1167105"/>
            <a:ext cx="5463539" cy="4681728"/>
          </a:xfrm>
          <a:solidFill>
            <a:schemeClr val="bg1"/>
          </a:solidFill>
        </p:spPr>
        <p:txBody>
          <a:bodyPr anchor="ctr" anchorCtr="0">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Equal 7">
            <a:extLst>
              <a:ext uri="{FF2B5EF4-FFF2-40B4-BE49-F238E27FC236}">
                <a16:creationId xmlns:a16="http://schemas.microsoft.com/office/drawing/2014/main" id="{9E96BC8C-109D-A2A5-39EF-094B783C2B74}"/>
              </a:ext>
            </a:extLst>
          </p:cNvPr>
          <p:cNvSpPr/>
          <p:nvPr userDrawn="1"/>
        </p:nvSpPr>
        <p:spPr>
          <a:xfrm rot="16200000">
            <a:off x="-1464999" y="2995471"/>
            <a:ext cx="3530600" cy="1024998"/>
          </a:xfrm>
          <a:prstGeom prst="mathEqual">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9839825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elete m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640080" y="621792"/>
            <a:ext cx="3803904" cy="5504688"/>
          </a:xfrm>
          <a:solidFill>
            <a:schemeClr val="tx2"/>
          </a:solidFill>
        </p:spPr>
        <p:txBody>
          <a:bodyPr anchor="ctr" anchorCtr="0"/>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686639" y="621792"/>
            <a:ext cx="6667161" cy="711708"/>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716379" y="1498600"/>
            <a:ext cx="6637421" cy="4627563"/>
          </a:xfrm>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9D9FF26C-55B4-0111-652B-C04BA82D1D25}"/>
              </a:ext>
            </a:extLst>
          </p:cNvPr>
          <p:cNvSpPr>
            <a:spLocks noGrp="1"/>
          </p:cNvSpPr>
          <p:nvPr>
            <p:ph type="ftr" sz="quarter" idx="15"/>
          </p:nvPr>
        </p:nvSpPr>
        <p:spPr/>
        <p:txBody>
          <a:bodyPr/>
          <a:lstStyle/>
          <a:p>
            <a:r>
              <a:rPr lang="en-US" i="1">
                <a:cs typeface="Arial"/>
              </a:rPr>
              <a:t>(Children and Family Futures, 2017)</a:t>
            </a:r>
          </a:p>
        </p:txBody>
      </p:sp>
    </p:spTree>
    <p:extLst>
      <p:ext uri="{BB962C8B-B14F-4D97-AF65-F5344CB8AC3E}">
        <p14:creationId xmlns:p14="http://schemas.microsoft.com/office/powerpoint/2010/main" val="22696022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Delete m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640080" y="621792"/>
            <a:ext cx="3803904" cy="5504688"/>
          </a:xfrm>
          <a:noFill/>
          <a:ln>
            <a:solidFill>
              <a:schemeClr val="bg1"/>
            </a:solidFill>
          </a:ln>
        </p:spPr>
        <p:txBody>
          <a:bodyPr anchor="ctr" anchorCtr="0"/>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686639" y="621792"/>
            <a:ext cx="6667161" cy="711708"/>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716379" y="1498600"/>
            <a:ext cx="6637421" cy="4627563"/>
          </a:xfrm>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9D9FF26C-55B4-0111-652B-C04BA82D1D25}"/>
              </a:ext>
            </a:extLst>
          </p:cNvPr>
          <p:cNvSpPr>
            <a:spLocks noGrp="1"/>
          </p:cNvSpPr>
          <p:nvPr>
            <p:ph type="ftr" sz="quarter" idx="15"/>
          </p:nvPr>
        </p:nvSpPr>
        <p:spPr/>
        <p:txBody>
          <a:bodyPr/>
          <a:lstStyle/>
          <a:p>
            <a:r>
              <a:rPr lang="en-US" i="1">
                <a:cs typeface="Arial"/>
              </a:rPr>
              <a:t>(Children and Family Futures, 2017)</a:t>
            </a:r>
          </a:p>
        </p:txBody>
      </p:sp>
      <p:sp>
        <p:nvSpPr>
          <p:cNvPr id="5" name="Content Placeholder 4">
            <a:extLst>
              <a:ext uri="{FF2B5EF4-FFF2-40B4-BE49-F238E27FC236}">
                <a16:creationId xmlns:a16="http://schemas.microsoft.com/office/drawing/2014/main" id="{ED104776-7CE8-354A-E43B-6CF8209C4C0E}"/>
              </a:ext>
            </a:extLst>
          </p:cNvPr>
          <p:cNvSpPr>
            <a:spLocks noGrp="1"/>
          </p:cNvSpPr>
          <p:nvPr>
            <p:ph sz="quarter" idx="16"/>
          </p:nvPr>
        </p:nvSpPr>
        <p:spPr>
          <a:xfrm>
            <a:off x="412750" y="6486525"/>
            <a:ext cx="5457825" cy="371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87860976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16000">
              <a:srgbClr val="116889"/>
            </a:gs>
            <a:gs pos="0">
              <a:schemeClr val="accent2"/>
            </a:gs>
            <a:gs pos="100000">
              <a:schemeClr val="tx2"/>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BFAA-7645-2193-4C82-4D21087AF1F2}"/>
              </a:ext>
            </a:extLst>
          </p:cNvPr>
          <p:cNvSpPr>
            <a:spLocks noGrp="1"/>
          </p:cNvSpPr>
          <p:nvPr>
            <p:ph type="title" hasCustomPrompt="1"/>
          </p:nvPr>
        </p:nvSpPr>
        <p:spPr>
          <a:xfrm>
            <a:off x="838200" y="376268"/>
            <a:ext cx="10515600" cy="1325563"/>
          </a:xfrm>
        </p:spPr>
        <p:txBody>
          <a:bodyPr>
            <a:noAutofit/>
          </a:bodyPr>
          <a:lstStyle>
            <a:lvl1pPr algn="ctr">
              <a:defRPr sz="8800" b="1" i="0">
                <a:solidFill>
                  <a:schemeClr val="bg1"/>
                </a:solidFill>
                <a:latin typeface="Arial" panose="020B0604020202020204" pitchFamily="34" charset="0"/>
                <a:cs typeface="Arial" panose="020B0604020202020204" pitchFamily="34" charset="0"/>
              </a:defRPr>
            </a:lvl1pPr>
          </a:lstStyle>
          <a:p>
            <a:r>
              <a:rPr lang="en-US"/>
              <a:t>Acknowledgement</a:t>
            </a:r>
          </a:p>
        </p:txBody>
      </p:sp>
      <p:sp>
        <p:nvSpPr>
          <p:cNvPr id="4" name="Footer Placeholder 3">
            <a:extLst>
              <a:ext uri="{FF2B5EF4-FFF2-40B4-BE49-F238E27FC236}">
                <a16:creationId xmlns:a16="http://schemas.microsoft.com/office/drawing/2014/main" id="{E4A0F3B8-5405-81D4-45A0-7E0823509826}"/>
              </a:ext>
            </a:extLst>
          </p:cNvPr>
          <p:cNvSpPr>
            <a:spLocks noGrp="1"/>
          </p:cNvSpPr>
          <p:nvPr>
            <p:ph type="ftr" sz="quarter" idx="11"/>
          </p:nvPr>
        </p:nvSpPr>
        <p:spPr>
          <a:xfrm>
            <a:off x="4038600" y="6356350"/>
            <a:ext cx="4114800" cy="365125"/>
          </a:xfrm>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a:t>https://ncsacw.acf.hhs.gov | ncsacw@cffutures.org</a:t>
            </a:r>
          </a:p>
        </p:txBody>
      </p:sp>
      <p:sp>
        <p:nvSpPr>
          <p:cNvPr id="7" name="Content Placeholder 6">
            <a:extLst>
              <a:ext uri="{FF2B5EF4-FFF2-40B4-BE49-F238E27FC236}">
                <a16:creationId xmlns:a16="http://schemas.microsoft.com/office/drawing/2014/main" id="{AEC7B798-A680-5DFD-6054-4882EAFA7EFA}"/>
              </a:ext>
            </a:extLst>
          </p:cNvPr>
          <p:cNvSpPr>
            <a:spLocks noGrp="1"/>
          </p:cNvSpPr>
          <p:nvPr>
            <p:ph sz="quarter" idx="13" hasCustomPrompt="1"/>
          </p:nvPr>
        </p:nvSpPr>
        <p:spPr>
          <a:xfrm>
            <a:off x="1600200" y="1839943"/>
            <a:ext cx="8991600" cy="1947333"/>
          </a:xfrm>
        </p:spPr>
        <p:txBody>
          <a:bodyPr>
            <a:noAutofit/>
          </a:bodyPr>
          <a:lstStyle>
            <a:lvl1pPr marL="0" indent="0" algn="ctr">
              <a:lnSpc>
                <a:spcPts val="2800"/>
              </a:lnSpc>
              <a:buNone/>
              <a:defRPr sz="1600">
                <a:solidFill>
                  <a:schemeClr val="bg1"/>
                </a:solidFill>
                <a:latin typeface="Arial" panose="020B0604020202020204" pitchFamily="34" charset="0"/>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This content is supported by contract number 75S20422C00001 from the Children’s Bureau (CB), Administration for Children and Families (ACF), co-funded by the Substance Abuse and Mental Health Services Administration (SAMHSA). The views, opinions, and content of this presentation are those of the presenters and do not necessarily reflect the views, opinions, or policies of ACF, SAMHSA or the U.S. Department of Health and Human Services (HHS).</a:t>
            </a:r>
          </a:p>
        </p:txBody>
      </p:sp>
      <p:pic>
        <p:nvPicPr>
          <p:cNvPr id="9" name="Picture 8">
            <a:extLst>
              <a:ext uri="{FF2B5EF4-FFF2-40B4-BE49-F238E27FC236}">
                <a16:creationId xmlns:a16="http://schemas.microsoft.com/office/drawing/2014/main" id="{3DA7B0D8-D78B-764A-8E07-D76E487C6776}"/>
              </a:ext>
            </a:extLst>
          </p:cNvPr>
          <p:cNvPicPr>
            <a:picLocks noChangeAspect="1"/>
          </p:cNvPicPr>
          <p:nvPr userDrawn="1"/>
        </p:nvPicPr>
        <p:blipFill>
          <a:blip r:embed="rId2"/>
          <a:stretch>
            <a:fillRect/>
          </a:stretch>
        </p:blipFill>
        <p:spPr>
          <a:xfrm>
            <a:off x="1600200" y="4508341"/>
            <a:ext cx="890001" cy="930118"/>
          </a:xfrm>
          <a:prstGeom prst="rect">
            <a:avLst/>
          </a:prstGeom>
        </p:spPr>
      </p:pic>
      <p:pic>
        <p:nvPicPr>
          <p:cNvPr id="11" name="Picture 10">
            <a:extLst>
              <a:ext uri="{FF2B5EF4-FFF2-40B4-BE49-F238E27FC236}">
                <a16:creationId xmlns:a16="http://schemas.microsoft.com/office/drawing/2014/main" id="{D03B73BD-5DD6-9D05-6BA6-CF243FBEA48F}"/>
              </a:ext>
            </a:extLst>
          </p:cNvPr>
          <p:cNvPicPr>
            <a:picLocks noChangeAspect="1"/>
          </p:cNvPicPr>
          <p:nvPr userDrawn="1"/>
        </p:nvPicPr>
        <p:blipFill>
          <a:blip r:embed="rId3"/>
          <a:stretch>
            <a:fillRect/>
          </a:stretch>
        </p:blipFill>
        <p:spPr>
          <a:xfrm>
            <a:off x="3367627" y="4426021"/>
            <a:ext cx="619950" cy="1115911"/>
          </a:xfrm>
          <a:prstGeom prst="rect">
            <a:avLst/>
          </a:prstGeom>
        </p:spPr>
      </p:pic>
      <p:pic>
        <p:nvPicPr>
          <p:cNvPr id="13" name="Picture 12">
            <a:extLst>
              <a:ext uri="{FF2B5EF4-FFF2-40B4-BE49-F238E27FC236}">
                <a16:creationId xmlns:a16="http://schemas.microsoft.com/office/drawing/2014/main" id="{3C5E1DF4-F5C8-2C36-9327-0350E9357318}"/>
              </a:ext>
            </a:extLst>
          </p:cNvPr>
          <p:cNvPicPr>
            <a:picLocks noChangeAspect="1"/>
          </p:cNvPicPr>
          <p:nvPr userDrawn="1"/>
        </p:nvPicPr>
        <p:blipFill>
          <a:blip r:embed="rId4"/>
          <a:stretch>
            <a:fillRect/>
          </a:stretch>
        </p:blipFill>
        <p:spPr>
          <a:xfrm>
            <a:off x="4558190" y="4273601"/>
            <a:ext cx="2030698" cy="1420749"/>
          </a:xfrm>
          <a:prstGeom prst="rect">
            <a:avLst/>
          </a:prstGeom>
        </p:spPr>
      </p:pic>
      <p:cxnSp>
        <p:nvCxnSpPr>
          <p:cNvPr id="15" name="Straight Connector 14">
            <a:extLst>
              <a:ext uri="{FF2B5EF4-FFF2-40B4-BE49-F238E27FC236}">
                <a16:creationId xmlns:a16="http://schemas.microsoft.com/office/drawing/2014/main" id="{0FDDAC8D-CA9E-E674-B2E9-2CBCF0429C6D}"/>
              </a:ext>
            </a:extLst>
          </p:cNvPr>
          <p:cNvCxnSpPr/>
          <p:nvPr userDrawn="1"/>
        </p:nvCxnSpPr>
        <p:spPr>
          <a:xfrm>
            <a:off x="7020909" y="4508341"/>
            <a:ext cx="0" cy="93011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B0F3C227-94E9-A0EA-C107-D607B61D785D}"/>
              </a:ext>
            </a:extLst>
          </p:cNvPr>
          <p:cNvPicPr>
            <a:picLocks noChangeAspect="1"/>
          </p:cNvPicPr>
          <p:nvPr userDrawn="1"/>
        </p:nvPicPr>
        <p:blipFill>
          <a:blip r:embed="rId5"/>
          <a:stretch>
            <a:fillRect/>
          </a:stretch>
        </p:blipFill>
        <p:spPr>
          <a:xfrm>
            <a:off x="7651530" y="4650025"/>
            <a:ext cx="2775829" cy="646749"/>
          </a:xfrm>
          <a:prstGeom prst="rect">
            <a:avLst/>
          </a:prstGeom>
        </p:spPr>
      </p:pic>
    </p:spTree>
    <p:extLst>
      <p:ext uri="{BB962C8B-B14F-4D97-AF65-F5344CB8AC3E}">
        <p14:creationId xmlns:p14="http://schemas.microsoft.com/office/powerpoint/2010/main" val="255229475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0"/>
            <a:ext cx="12192000" cy="4485736"/>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1524000" y="1122363"/>
            <a:ext cx="9144000" cy="2387600"/>
          </a:xfrm>
        </p:spPr>
        <p:txBody>
          <a:bodyPr anchor="t" anchorCtr="0">
            <a:noAutofit/>
          </a:bodyPr>
          <a:lstStyle>
            <a:lvl1pPr algn="ctr">
              <a:defRPr sz="4000" b="1"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2712F134-0F4D-5011-1D42-C705823208F9}"/>
              </a:ext>
            </a:extLst>
          </p:cNvPr>
          <p:cNvSpPr>
            <a:spLocks noGrp="1"/>
          </p:cNvSpPr>
          <p:nvPr>
            <p:ph type="subTitle" idx="1"/>
          </p:nvPr>
        </p:nvSpPr>
        <p:spPr>
          <a:xfrm>
            <a:off x="1524000" y="3602038"/>
            <a:ext cx="9144000" cy="715962"/>
          </a:xfrm>
        </p:spPr>
        <p:txBody>
          <a:bodyPr>
            <a:noAutofit/>
          </a:bodyPr>
          <a:lstStyle>
            <a:lvl1pPr marL="0" indent="0" algn="ctr">
              <a:buNone/>
              <a:defRPr sz="3600" b="1" i="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9" name="Picture 8" descr="National Center on Substance Abuse and Child Welfare logo">
            <a:extLst>
              <a:ext uri="{FF2B5EF4-FFF2-40B4-BE49-F238E27FC236}">
                <a16:creationId xmlns:a16="http://schemas.microsoft.com/office/drawing/2014/main" id="{39C1AEDB-052C-4394-0BCB-1ADE99E8A1A9}"/>
              </a:ext>
            </a:extLst>
          </p:cNvPr>
          <p:cNvPicPr>
            <a:picLocks noChangeAspect="1"/>
          </p:cNvPicPr>
          <p:nvPr userDrawn="1"/>
        </p:nvPicPr>
        <p:blipFill>
          <a:blip r:embed="rId2"/>
          <a:stretch>
            <a:fillRect/>
          </a:stretch>
        </p:blipFill>
        <p:spPr>
          <a:xfrm>
            <a:off x="3703320" y="5074920"/>
            <a:ext cx="4791456" cy="1159354"/>
          </a:xfrm>
          <a:prstGeom prst="rect">
            <a:avLst/>
          </a:prstGeom>
        </p:spPr>
      </p:pic>
    </p:spTree>
    <p:extLst>
      <p:ext uri="{BB962C8B-B14F-4D97-AF65-F5344CB8AC3E}">
        <p14:creationId xmlns:p14="http://schemas.microsoft.com/office/powerpoint/2010/main" val="291057370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2E339-D7FF-4040-2C51-D510EED42EC3}"/>
              </a:ext>
            </a:extLst>
          </p:cNvPr>
          <p:cNvSpPr>
            <a:spLocks noGrp="1"/>
          </p:cNvSpPr>
          <p:nvPr>
            <p:ph type="title"/>
          </p:nvPr>
        </p:nvSpPr>
        <p:spPr>
          <a:xfrm>
            <a:off x="5613722" y="365125"/>
            <a:ext cx="5740078" cy="1325563"/>
          </a:xfrm>
        </p:spPr>
        <p:txBody>
          <a:bodyPr/>
          <a:lstStyle/>
          <a:p>
            <a:r>
              <a:rPr lang="en-US"/>
              <a:t>Click to edit Master title style</a:t>
            </a:r>
          </a:p>
        </p:txBody>
      </p:sp>
      <p:sp>
        <p:nvSpPr>
          <p:cNvPr id="3" name="Footer Placeholder 2">
            <a:extLst>
              <a:ext uri="{FF2B5EF4-FFF2-40B4-BE49-F238E27FC236}">
                <a16:creationId xmlns:a16="http://schemas.microsoft.com/office/drawing/2014/main" id="{99A0BB49-03AB-E438-4DE6-735A39DBDB39}"/>
              </a:ext>
            </a:extLst>
          </p:cNvPr>
          <p:cNvSpPr>
            <a:spLocks noGrp="1"/>
          </p:cNvSpPr>
          <p:nvPr>
            <p:ph type="ftr" sz="quarter" idx="10"/>
          </p:nvPr>
        </p:nvSpPr>
        <p:spPr/>
        <p:txBody>
          <a:bodyPr/>
          <a:lstStyle/>
          <a:p>
            <a:r>
              <a:rPr lang="en-US" i="1">
                <a:cs typeface="Arial"/>
              </a:rPr>
              <a:t>(Children and Family Futures, 2017)</a:t>
            </a:r>
          </a:p>
        </p:txBody>
      </p:sp>
      <p:sp>
        <p:nvSpPr>
          <p:cNvPr id="5" name="Picture Placeholder 4">
            <a:extLst>
              <a:ext uri="{FF2B5EF4-FFF2-40B4-BE49-F238E27FC236}">
                <a16:creationId xmlns:a16="http://schemas.microsoft.com/office/drawing/2014/main" id="{31F89CDF-2919-31B5-592A-B5F089DE170A}"/>
              </a:ext>
            </a:extLst>
          </p:cNvPr>
          <p:cNvSpPr>
            <a:spLocks noGrp="1"/>
          </p:cNvSpPr>
          <p:nvPr>
            <p:ph type="pic" sz="quarter" idx="11"/>
          </p:nvPr>
        </p:nvSpPr>
        <p:spPr>
          <a:xfrm>
            <a:off x="0" y="6350"/>
            <a:ext cx="5486400" cy="6845300"/>
          </a:xfrm>
        </p:spPr>
        <p:txBody>
          <a:bodyPr/>
          <a:lstStyle/>
          <a:p>
            <a:endParaRPr lang="en-US"/>
          </a:p>
        </p:txBody>
      </p:sp>
      <p:sp>
        <p:nvSpPr>
          <p:cNvPr id="7" name="Content Placeholder 6">
            <a:extLst>
              <a:ext uri="{FF2B5EF4-FFF2-40B4-BE49-F238E27FC236}">
                <a16:creationId xmlns:a16="http://schemas.microsoft.com/office/drawing/2014/main" id="{93A7DB92-1A8A-8D81-68ED-D0E37A35CD56}"/>
              </a:ext>
            </a:extLst>
          </p:cNvPr>
          <p:cNvSpPr>
            <a:spLocks noGrp="1"/>
          </p:cNvSpPr>
          <p:nvPr>
            <p:ph sz="quarter" idx="12"/>
          </p:nvPr>
        </p:nvSpPr>
        <p:spPr>
          <a:xfrm>
            <a:off x="5949950" y="2082800"/>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534ED031-7AE4-0122-F52B-C548C09632EE}"/>
              </a:ext>
            </a:extLst>
          </p:cNvPr>
          <p:cNvSpPr>
            <a:spLocks noGrp="1"/>
          </p:cNvSpPr>
          <p:nvPr>
            <p:ph sz="quarter" idx="13"/>
          </p:nvPr>
        </p:nvSpPr>
        <p:spPr>
          <a:xfrm>
            <a:off x="5949950" y="3159125"/>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a:extLst>
              <a:ext uri="{FF2B5EF4-FFF2-40B4-BE49-F238E27FC236}">
                <a16:creationId xmlns:a16="http://schemas.microsoft.com/office/drawing/2014/main" id="{3E89EF49-6117-D254-5921-21A325EF36FA}"/>
              </a:ext>
            </a:extLst>
          </p:cNvPr>
          <p:cNvSpPr>
            <a:spLocks noGrp="1"/>
          </p:cNvSpPr>
          <p:nvPr>
            <p:ph sz="quarter" idx="14"/>
          </p:nvPr>
        </p:nvSpPr>
        <p:spPr>
          <a:xfrm>
            <a:off x="5949950" y="4235450"/>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a:extLst>
              <a:ext uri="{FF2B5EF4-FFF2-40B4-BE49-F238E27FC236}">
                <a16:creationId xmlns:a16="http://schemas.microsoft.com/office/drawing/2014/main" id="{C276185A-FCA9-B49F-AC9B-B095FFC9D435}"/>
              </a:ext>
            </a:extLst>
          </p:cNvPr>
          <p:cNvSpPr>
            <a:spLocks noGrp="1"/>
          </p:cNvSpPr>
          <p:nvPr>
            <p:ph sz="quarter" idx="15"/>
          </p:nvPr>
        </p:nvSpPr>
        <p:spPr>
          <a:xfrm>
            <a:off x="5949950" y="5162550"/>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8FEDCBF3-B87C-4D21-0CF8-93C593C35667}"/>
              </a:ext>
            </a:extLst>
          </p:cNvPr>
          <p:cNvSpPr>
            <a:spLocks noGrp="1"/>
          </p:cNvSpPr>
          <p:nvPr>
            <p:ph sz="quarter" idx="16"/>
          </p:nvPr>
        </p:nvSpPr>
        <p:spPr>
          <a:xfrm>
            <a:off x="5949950" y="6089650"/>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9363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F8D6064-0FD5-65DD-86C1-FD7C08A25EF5}"/>
              </a:ext>
            </a:extLst>
          </p:cNvPr>
          <p:cNvSpPr>
            <a:spLocks noGrp="1"/>
          </p:cNvSpPr>
          <p:nvPr>
            <p:ph type="dt" sz="half" idx="10"/>
          </p:nvPr>
        </p:nvSpPr>
        <p:spPr/>
        <p:txBody>
          <a:bodyPr/>
          <a:lstStyle/>
          <a:p>
            <a:fld id="{AB0E5960-9A4B-47B3-8DEB-B980385AC866}" type="datetimeFigureOut">
              <a:rPr lang="en-US" smtClean="0"/>
              <a:t>7/1/2025</a:t>
            </a:fld>
            <a:endParaRPr lang="en-US"/>
          </a:p>
        </p:txBody>
      </p:sp>
      <p:sp>
        <p:nvSpPr>
          <p:cNvPr id="3" name="Footer Placeholder 2">
            <a:extLst>
              <a:ext uri="{FF2B5EF4-FFF2-40B4-BE49-F238E27FC236}">
                <a16:creationId xmlns:a16="http://schemas.microsoft.com/office/drawing/2014/main" id="{9FC869DD-4ABC-DF29-5692-8B96515939A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FC06744-B489-F51D-0481-088CE03A4E93}"/>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80307127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4_Blank">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BBBE99-68E3-8938-E22D-2C339041B595}"/>
              </a:ext>
            </a:extLst>
          </p:cNvPr>
          <p:cNvSpPr>
            <a:spLocks noGrp="1"/>
          </p:cNvSpPr>
          <p:nvPr>
            <p:ph sz="quarter" idx="10"/>
          </p:nvPr>
        </p:nvSpPr>
        <p:spPr>
          <a:xfrm>
            <a:off x="0" y="0"/>
            <a:ext cx="12192000"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0" y="5207001"/>
            <a:ext cx="12192000" cy="800100"/>
          </a:xfrm>
          <a:solidFill>
            <a:schemeClr val="bg1"/>
          </a:solidFill>
          <a:ln w="225425" cmpd="thinThick">
            <a:solidFill>
              <a:schemeClr val="lt1">
                <a:hueOff val="0"/>
                <a:satOff val="0"/>
                <a:lumOff val="0"/>
              </a:schemeClr>
            </a:solidFill>
          </a:ln>
        </p:spPr>
        <p:txBody>
          <a:bodyPr>
            <a:noAutofit/>
          </a:bodyPr>
          <a:lstStyle>
            <a:lvl1pPr algn="ctr">
              <a:defRPr sz="3600">
                <a:solidFill>
                  <a:schemeClr val="tx2"/>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36077278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3_Blank">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EEDCD94-C156-99C0-CCB7-41ADB4AC900C}"/>
              </a:ext>
            </a:extLst>
          </p:cNvPr>
          <p:cNvSpPr>
            <a:spLocks noGrp="1"/>
          </p:cNvSpPr>
          <p:nvPr>
            <p:ph type="pic" sz="quarter" idx="13"/>
          </p:nvPr>
        </p:nvSpPr>
        <p:spPr>
          <a:xfrm>
            <a:off x="0" y="0"/>
            <a:ext cx="6913563" cy="6858000"/>
          </a:xfrm>
        </p:spPr>
        <p:txBody>
          <a:bodyPr/>
          <a:lstStyle/>
          <a:p>
            <a:endParaRPr lang="en-US"/>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solidFill>
            <a:schemeClr val="tx2"/>
          </a:solidFill>
          <a:ln w="225425" cmpd="thinThick">
            <a:noFill/>
          </a:ln>
        </p:spPr>
        <p:txBody>
          <a:bodyPr lIns="91440" tIns="91440" rIns="91440" bIns="91440" anchor="b" anchorCtr="0">
            <a:noAutofit/>
          </a:bodyPr>
          <a:lstStyle>
            <a:lvl1pPr algn="ctr">
              <a:defRPr sz="28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400649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2_Blank">
    <p:bg>
      <p:bgPr>
        <a:solidFill>
          <a:schemeClr val="bg1"/>
        </a:solid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E0444BF-5572-0C3D-63B3-513E793143AC}"/>
              </a:ext>
            </a:extLst>
          </p:cNvPr>
          <p:cNvSpPr>
            <a:spLocks noGrp="1"/>
          </p:cNvSpPr>
          <p:nvPr>
            <p:ph sz="quarter" idx="12"/>
          </p:nvPr>
        </p:nvSpPr>
        <p:spPr>
          <a:xfrm>
            <a:off x="0" y="0"/>
            <a:ext cx="6907213"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solidFill>
            <a:schemeClr val="tx2"/>
          </a:solidFill>
          <a:ln w="225425" cmpd="thinThick">
            <a:noFill/>
          </a:ln>
        </p:spPr>
        <p:txBody>
          <a:bodyPr lIns="91440" tIns="91440" rIns="91440" bIns="91440" anchor="b" anchorCtr="0">
            <a:noAutofit/>
          </a:bodyPr>
          <a:lstStyle>
            <a:lvl1pPr algn="ctr">
              <a:defRPr sz="28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9508277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4_Blank">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16DBDF-40C9-F37D-4BEB-A105CA7DD89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41316" y="-439"/>
            <a:ext cx="8686800" cy="6873346"/>
          </a:xfrm>
          <a:prstGeom prst="rect">
            <a:avLst/>
          </a:prstGeom>
          <a:effectLst>
            <a:softEdge rad="635000"/>
          </a:effectLst>
        </p:spPr>
      </p:pic>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8610600" y="1124712"/>
            <a:ext cx="2935778" cy="3200400"/>
          </a:xfrm>
          <a:solidFill>
            <a:schemeClr val="bg1"/>
          </a:solidFill>
          <a:ln w="225425" cmpd="thinThick">
            <a:noFill/>
          </a:ln>
        </p:spPr>
        <p:txBody>
          <a:bodyPr lIns="0" tIns="0" rIns="0" bIns="0" anchor="b" anchorCtr="0">
            <a:noAutofit/>
          </a:bodyPr>
          <a:lstStyle>
            <a:lvl1pPr algn="l">
              <a:defRPr sz="48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F8F889CB-CCE4-83E2-01EB-059EAF0F5F3F}"/>
              </a:ext>
            </a:extLst>
          </p:cNvPr>
          <p:cNvCxnSpPr>
            <a:cxnSpLocks/>
          </p:cNvCxnSpPr>
          <p:nvPr userDrawn="1"/>
        </p:nvCxnSpPr>
        <p:spPr>
          <a:xfrm>
            <a:off x="8610600" y="4521200"/>
            <a:ext cx="30175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500421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5_Blank">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16DBDF-40C9-F37D-4BEB-A105CA7DD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41316" y="-302"/>
            <a:ext cx="8686800" cy="6873072"/>
          </a:xfrm>
          <a:prstGeom prst="rect">
            <a:avLst/>
          </a:prstGeom>
          <a:effectLst>
            <a:softEdge rad="635000"/>
          </a:effectLst>
        </p:spPr>
      </p:pic>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8610600" y="1124712"/>
            <a:ext cx="2935778" cy="3200400"/>
          </a:xfrm>
          <a:solidFill>
            <a:schemeClr val="bg1"/>
          </a:solidFill>
          <a:ln w="225425" cmpd="thinThick">
            <a:noFill/>
          </a:ln>
        </p:spPr>
        <p:txBody>
          <a:bodyPr lIns="0" tIns="0" rIns="0" bIns="0" anchor="b" anchorCtr="0">
            <a:noAutofit/>
          </a:bodyPr>
          <a:lstStyle>
            <a:lvl1pPr algn="l">
              <a:defRPr sz="48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F8F889CB-CCE4-83E2-01EB-059EAF0F5F3F}"/>
              </a:ext>
            </a:extLst>
          </p:cNvPr>
          <p:cNvCxnSpPr>
            <a:cxnSpLocks/>
          </p:cNvCxnSpPr>
          <p:nvPr userDrawn="1"/>
        </p:nvCxnSpPr>
        <p:spPr>
          <a:xfrm>
            <a:off x="8610600" y="4521200"/>
            <a:ext cx="30175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294912845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7_Blank">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16DBDF-40C9-F37D-4BEB-A105CA7DD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41316" y="0"/>
            <a:ext cx="8686800" cy="6872468"/>
          </a:xfrm>
          <a:prstGeom prst="rect">
            <a:avLst/>
          </a:prstGeom>
          <a:effectLst>
            <a:softEdge rad="635000"/>
          </a:effectLst>
        </p:spPr>
      </p:pic>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8610600" y="1124712"/>
            <a:ext cx="2935778" cy="3200400"/>
          </a:xfrm>
          <a:solidFill>
            <a:schemeClr val="bg1"/>
          </a:solidFill>
          <a:ln w="225425" cmpd="thinThick">
            <a:noFill/>
          </a:ln>
        </p:spPr>
        <p:txBody>
          <a:bodyPr lIns="0" tIns="0" rIns="0" bIns="0" anchor="b" anchorCtr="0">
            <a:noAutofit/>
          </a:bodyPr>
          <a:lstStyle>
            <a:lvl1pPr algn="l">
              <a:defRPr sz="48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F8F889CB-CCE4-83E2-01EB-059EAF0F5F3F}"/>
              </a:ext>
            </a:extLst>
          </p:cNvPr>
          <p:cNvCxnSpPr>
            <a:cxnSpLocks/>
          </p:cNvCxnSpPr>
          <p:nvPr userDrawn="1"/>
        </p:nvCxnSpPr>
        <p:spPr>
          <a:xfrm>
            <a:off x="8610600" y="4521200"/>
            <a:ext cx="30175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305397398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8_Blank">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noFill/>
          <a:ln w="225425" cmpd="thinThick">
            <a:noFill/>
          </a:ln>
        </p:spPr>
        <p:txBody>
          <a:bodyPr lIns="0" tIns="0" rIns="0" bIns="0" anchor="b" anchorCtr="0">
            <a:noAutofit/>
          </a:bodyPr>
          <a:lstStyle>
            <a:lvl1pPr algn="ctr">
              <a:defRPr sz="28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sp>
        <p:nvSpPr>
          <p:cNvPr id="4" name="Content Placeholder 3">
            <a:extLst>
              <a:ext uri="{FF2B5EF4-FFF2-40B4-BE49-F238E27FC236}">
                <a16:creationId xmlns:a16="http://schemas.microsoft.com/office/drawing/2014/main" id="{1310FE5F-18AB-D649-B71B-D78E3E4100F0}"/>
              </a:ext>
            </a:extLst>
          </p:cNvPr>
          <p:cNvSpPr>
            <a:spLocks noGrp="1"/>
          </p:cNvSpPr>
          <p:nvPr>
            <p:ph sz="quarter" idx="12"/>
          </p:nvPr>
        </p:nvSpPr>
        <p:spPr>
          <a:xfrm>
            <a:off x="0" y="0"/>
            <a:ext cx="6937375"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487875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533400" y="4837470"/>
            <a:ext cx="3175000" cy="1325563"/>
          </a:xfrm>
        </p:spPr>
        <p:txBody>
          <a:bodyPr/>
          <a:lstStyle>
            <a:lvl1pPr>
              <a:defRPr sz="3200"/>
            </a:lvl1pPr>
          </a:lstStyle>
          <a:p>
            <a:r>
              <a:rPr lang="en-US"/>
              <a:t>Click to edit Master title style</a:t>
            </a:r>
          </a:p>
        </p:txBody>
      </p:sp>
      <p:sp>
        <p:nvSpPr>
          <p:cNvPr id="9" name="Content Placeholder 8">
            <a:extLst>
              <a:ext uri="{FF2B5EF4-FFF2-40B4-BE49-F238E27FC236}">
                <a16:creationId xmlns:a16="http://schemas.microsoft.com/office/drawing/2014/main" id="{89BFBCE6-4E45-3178-F436-822C89C09E16}"/>
              </a:ext>
            </a:extLst>
          </p:cNvPr>
          <p:cNvSpPr>
            <a:spLocks noGrp="1"/>
          </p:cNvSpPr>
          <p:nvPr>
            <p:ph sz="quarter" idx="12"/>
          </p:nvPr>
        </p:nvSpPr>
        <p:spPr>
          <a:xfrm>
            <a:off x="958850" y="363538"/>
            <a:ext cx="10369550" cy="38687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5162718" y="4837469"/>
            <a:ext cx="6191081" cy="1339493"/>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2594552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E31DD831-44DC-DDCA-0156-86F8E42A52D7}"/>
              </a:ext>
            </a:extLst>
          </p:cNvPr>
          <p:cNvSpPr>
            <a:spLocks noGrp="1"/>
          </p:cNvSpPr>
          <p:nvPr>
            <p:ph sz="quarter" idx="26"/>
          </p:nvPr>
        </p:nvSpPr>
        <p:spPr>
          <a:xfrm>
            <a:off x="2276475" y="1128713"/>
            <a:ext cx="2173288" cy="11890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9">
            <a:extLst>
              <a:ext uri="{FF2B5EF4-FFF2-40B4-BE49-F238E27FC236}">
                <a16:creationId xmlns:a16="http://schemas.microsoft.com/office/drawing/2014/main" id="{D10AAAFF-02B3-D826-CC97-5DCCF80069AC}"/>
              </a:ext>
            </a:extLst>
          </p:cNvPr>
          <p:cNvSpPr>
            <a:spLocks noGrp="1"/>
          </p:cNvSpPr>
          <p:nvPr>
            <p:ph sz="quarter" idx="27"/>
          </p:nvPr>
        </p:nvSpPr>
        <p:spPr>
          <a:xfrm>
            <a:off x="4665663" y="1128713"/>
            <a:ext cx="2341562" cy="109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0AD2F756-0D8D-5BBC-293E-D3146841D860}"/>
              </a:ext>
            </a:extLst>
          </p:cNvPr>
          <p:cNvSpPr>
            <a:spLocks noGrp="1"/>
          </p:cNvSpPr>
          <p:nvPr>
            <p:ph sz="quarter" idx="28"/>
          </p:nvPr>
        </p:nvSpPr>
        <p:spPr>
          <a:xfrm>
            <a:off x="7529513" y="1128713"/>
            <a:ext cx="2155825" cy="11890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793347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5641848"/>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96252" y="544347"/>
            <a:ext cx="1920240" cy="1554480"/>
          </a:xfrm>
        </p:spPr>
        <p:txBody>
          <a:bodyPr anchor="ctr" anchorCtr="0">
            <a:noAutofit/>
          </a:bodyPr>
          <a:lstStyle>
            <a:lvl1pPr marL="0" indent="0" algn="ctr">
              <a:buFont typeface="Arial" panose="020B0604020202020204" pitchFamily="34" charset="0"/>
              <a:buNone/>
              <a:defRPr sz="16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2114141"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4132030" y="544410"/>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6149919"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8167808"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10185698" y="531155"/>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96252" y="2170007"/>
            <a:ext cx="1920240" cy="1554480"/>
          </a:xfrm>
        </p:spPr>
        <p:txBody>
          <a:bodyPr anchor="ctr" anchorCtr="0">
            <a:noAutofit/>
          </a:bodyPr>
          <a:lstStyle>
            <a:lvl1pPr marL="0" indent="0" algn="ctr">
              <a:buNone/>
              <a:defRPr sz="1600"/>
            </a:lvl1pPr>
            <a:lvl2pPr marL="457200" indent="0" algn="ctr">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2114205" y="2170007"/>
            <a:ext cx="1920240" cy="1554480"/>
          </a:xfrm>
        </p:spPr>
        <p:txBody>
          <a:bodyPr anchor="ctr" anchorCtr="0">
            <a:noAutofit/>
          </a:bodyPr>
          <a:lstStyle>
            <a:lvl1pPr marL="0" indent="0" algn="l">
              <a:buNone/>
              <a:defRPr sz="1600"/>
            </a:lvl1pPr>
            <a:lvl2pPr marL="457200" indent="0" algn="l">
              <a:buNone/>
              <a:defRPr sz="16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4132158" y="2170007"/>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6150111" y="2170007"/>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168064" y="2175207"/>
            <a:ext cx="1920875"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10186651" y="2175206"/>
            <a:ext cx="1919287"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96252" y="3873398"/>
            <a:ext cx="1919287" cy="1554480"/>
          </a:xfrm>
        </p:spPr>
        <p:txBody>
          <a:bodyPr anchor="ctr" anchorCtr="0">
            <a:normAutofit/>
          </a:bodyPr>
          <a:lstStyle>
            <a:lvl1pPr marL="0" indent="0" algn="ctr">
              <a:buNone/>
              <a:defRPr sz="1600"/>
            </a:lvl1pPr>
            <a:lvl2pPr marL="457200" indent="0" algn="ctr">
              <a:buNone/>
              <a:defRPr sz="16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2089249" y="3873396"/>
            <a:ext cx="1919287"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4082246" y="3873398"/>
            <a:ext cx="1920875"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E45DD6AE-8E7D-5CF0-A4C2-5D41F8F29349}"/>
              </a:ext>
            </a:extLst>
          </p:cNvPr>
          <p:cNvSpPr>
            <a:spLocks noGrp="1"/>
          </p:cNvSpPr>
          <p:nvPr>
            <p:ph sz="quarter" idx="26"/>
          </p:nvPr>
        </p:nvSpPr>
        <p:spPr>
          <a:xfrm>
            <a:off x="6076831" y="3873500"/>
            <a:ext cx="2008187"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
        <p:nvSpPr>
          <p:cNvPr id="10" name="Content Placeholder 9">
            <a:extLst>
              <a:ext uri="{FF2B5EF4-FFF2-40B4-BE49-F238E27FC236}">
                <a16:creationId xmlns:a16="http://schemas.microsoft.com/office/drawing/2014/main" id="{64B56337-6F36-A435-D015-C720C19E4BDD}"/>
              </a:ext>
            </a:extLst>
          </p:cNvPr>
          <p:cNvSpPr>
            <a:spLocks noGrp="1"/>
          </p:cNvSpPr>
          <p:nvPr>
            <p:ph sz="quarter" idx="27"/>
          </p:nvPr>
        </p:nvSpPr>
        <p:spPr>
          <a:xfrm>
            <a:off x="8158728" y="3873500"/>
            <a:ext cx="1989138"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
        <p:nvSpPr>
          <p:cNvPr id="15" name="Content Placeholder 14">
            <a:extLst>
              <a:ext uri="{FF2B5EF4-FFF2-40B4-BE49-F238E27FC236}">
                <a16:creationId xmlns:a16="http://schemas.microsoft.com/office/drawing/2014/main" id="{28214838-9CB1-DCF4-AA69-34B04E985993}"/>
              </a:ext>
            </a:extLst>
          </p:cNvPr>
          <p:cNvSpPr>
            <a:spLocks noGrp="1"/>
          </p:cNvSpPr>
          <p:nvPr>
            <p:ph sz="quarter" idx="28"/>
          </p:nvPr>
        </p:nvSpPr>
        <p:spPr>
          <a:xfrm>
            <a:off x="10221576" y="3873500"/>
            <a:ext cx="1884362"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Tree>
    <p:extLst>
      <p:ext uri="{BB962C8B-B14F-4D97-AF65-F5344CB8AC3E}">
        <p14:creationId xmlns:p14="http://schemas.microsoft.com/office/powerpoint/2010/main" val="2088448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2D087-479B-75D9-95E3-446E1D3408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E28C905-0D94-CBB5-806D-6D60D4DCC9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1839BD1-E794-FFAF-B751-9A252AE914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8950E9D-9D6A-4E7D-003C-F82B3B815A5B}"/>
              </a:ext>
            </a:extLst>
          </p:cNvPr>
          <p:cNvSpPr>
            <a:spLocks noGrp="1"/>
          </p:cNvSpPr>
          <p:nvPr>
            <p:ph type="dt" sz="half" idx="10"/>
          </p:nvPr>
        </p:nvSpPr>
        <p:spPr/>
        <p:txBody>
          <a:bodyPr/>
          <a:lstStyle/>
          <a:p>
            <a:fld id="{AB0E5960-9A4B-47B3-8DEB-B980385AC866}" type="datetimeFigureOut">
              <a:rPr lang="en-US" smtClean="0"/>
              <a:t>7/1/2025</a:t>
            </a:fld>
            <a:endParaRPr lang="en-US"/>
          </a:p>
        </p:txBody>
      </p:sp>
      <p:sp>
        <p:nvSpPr>
          <p:cNvPr id="6" name="Footer Placeholder 5">
            <a:extLst>
              <a:ext uri="{FF2B5EF4-FFF2-40B4-BE49-F238E27FC236}">
                <a16:creationId xmlns:a16="http://schemas.microsoft.com/office/drawing/2014/main" id="{66379EA8-D3AF-CF1D-2414-34B2DC10458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95700C-969E-9242-6EC8-8B3D07ADEB38}"/>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413113461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_Delete m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640080" y="621792"/>
            <a:ext cx="3803904" cy="5504688"/>
          </a:xfrm>
          <a:solidFill>
            <a:schemeClr val="tx2"/>
          </a:solidFill>
        </p:spPr>
        <p:txBody>
          <a:bodyPr anchor="ctr" anchorCtr="0"/>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686639" y="621792"/>
            <a:ext cx="6667161" cy="711708"/>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716379" y="1498600"/>
            <a:ext cx="6637421" cy="4627563"/>
          </a:xfrm>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3214241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9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52147F98-D2C0-51D6-996A-9512ABBC1BB9}"/>
              </a:ext>
            </a:extLst>
          </p:cNvPr>
          <p:cNvSpPr>
            <a:spLocks noGrp="1"/>
          </p:cNvSpPr>
          <p:nvPr>
            <p:ph type="ftr" sz="quarter" idx="21"/>
          </p:nvPr>
        </p:nvSpPr>
        <p:spPr/>
        <p:txBody>
          <a:bodyPr/>
          <a:lstStyle/>
          <a:p>
            <a:r>
              <a:rPr lang="en-US" i="1">
                <a:cs typeface="Arial"/>
              </a:rPr>
              <a:t>(Children and Family Futures, 2017)</a:t>
            </a:r>
          </a:p>
        </p:txBody>
      </p:sp>
    </p:spTree>
    <p:extLst>
      <p:ext uri="{BB962C8B-B14F-4D97-AF65-F5344CB8AC3E}">
        <p14:creationId xmlns:p14="http://schemas.microsoft.com/office/powerpoint/2010/main" val="316624334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8_Section Header">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13FBC71-BCFE-60F6-B82C-16FC86AF0EA7}"/>
              </a:ext>
            </a:extLst>
          </p:cNvPr>
          <p:cNvSpPr>
            <a:spLocks noGrp="1"/>
          </p:cNvSpPr>
          <p:nvPr>
            <p:ph sz="quarter" idx="21"/>
          </p:nvPr>
        </p:nvSpPr>
        <p:spPr>
          <a:xfrm>
            <a:off x="4100513" y="1498600"/>
            <a:ext cx="7843837" cy="5208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3" name="Footer Placeholder 2">
            <a:extLst>
              <a:ext uri="{FF2B5EF4-FFF2-40B4-BE49-F238E27FC236}">
                <a16:creationId xmlns:a16="http://schemas.microsoft.com/office/drawing/2014/main" id="{08756D85-E45E-8902-6ABC-73B4DF1C0EA9}"/>
              </a:ext>
            </a:extLst>
          </p:cNvPr>
          <p:cNvSpPr>
            <a:spLocks noGrp="1"/>
          </p:cNvSpPr>
          <p:nvPr>
            <p:ph type="ftr" sz="quarter" idx="22"/>
          </p:nvPr>
        </p:nvSpPr>
        <p:spPr/>
        <p:txBody>
          <a:bodyPr/>
          <a:lstStyle/>
          <a:p>
            <a:r>
              <a:rPr lang="en-US" i="1">
                <a:cs typeface="Arial"/>
              </a:rPr>
              <a:t>(Children and Family Futures, 2017)</a:t>
            </a:r>
          </a:p>
        </p:txBody>
      </p:sp>
    </p:spTree>
    <p:extLst>
      <p:ext uri="{BB962C8B-B14F-4D97-AF65-F5344CB8AC3E}">
        <p14:creationId xmlns:p14="http://schemas.microsoft.com/office/powerpoint/2010/main" val="376873654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7_Section Header">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13FBC71-BCFE-60F6-B82C-16FC86AF0EA7}"/>
              </a:ext>
            </a:extLst>
          </p:cNvPr>
          <p:cNvSpPr>
            <a:spLocks noGrp="1"/>
          </p:cNvSpPr>
          <p:nvPr>
            <p:ph sz="quarter" idx="21"/>
          </p:nvPr>
        </p:nvSpPr>
        <p:spPr>
          <a:xfrm>
            <a:off x="4100513" y="261257"/>
            <a:ext cx="7843837" cy="64459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gradFill>
            <a:gsLst>
              <a:gs pos="16000">
                <a:srgbClr val="116889"/>
              </a:gs>
              <a:gs pos="0">
                <a:schemeClr val="accent2"/>
              </a:gs>
              <a:gs pos="100000">
                <a:schemeClr val="tx2"/>
              </a:gs>
            </a:gsLst>
            <a:lin ang="13500000" scaled="1"/>
          </a:gra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Footer Placeholder 2">
            <a:extLst>
              <a:ext uri="{FF2B5EF4-FFF2-40B4-BE49-F238E27FC236}">
                <a16:creationId xmlns:a16="http://schemas.microsoft.com/office/drawing/2014/main" id="{08756D85-E45E-8902-6ABC-73B4DF1C0EA9}"/>
              </a:ext>
            </a:extLst>
          </p:cNvPr>
          <p:cNvSpPr>
            <a:spLocks noGrp="1"/>
          </p:cNvSpPr>
          <p:nvPr>
            <p:ph type="ftr" sz="quarter" idx="22"/>
          </p:nvPr>
        </p:nvSpPr>
        <p:spPr/>
        <p:txBody>
          <a:bodyPr/>
          <a:lstStyle/>
          <a:p>
            <a:r>
              <a:rPr lang="en-US" i="1">
                <a:cs typeface="Arial"/>
              </a:rPr>
              <a:t>(Children and Family Futures, 2017)</a:t>
            </a:r>
          </a:p>
        </p:txBody>
      </p:sp>
    </p:spTree>
    <p:extLst>
      <p:ext uri="{BB962C8B-B14F-4D97-AF65-F5344CB8AC3E}">
        <p14:creationId xmlns:p14="http://schemas.microsoft.com/office/powerpoint/2010/main" val="231482389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5_Section Header">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13FBC71-BCFE-60F6-B82C-16FC86AF0EA7}"/>
              </a:ext>
            </a:extLst>
          </p:cNvPr>
          <p:cNvSpPr>
            <a:spLocks noGrp="1"/>
          </p:cNvSpPr>
          <p:nvPr>
            <p:ph sz="quarter" idx="21"/>
          </p:nvPr>
        </p:nvSpPr>
        <p:spPr>
          <a:xfrm>
            <a:off x="4100513" y="1498600"/>
            <a:ext cx="7843837" cy="5208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i="1">
                <a:solidFill>
                  <a:schemeClr val="bg1"/>
                </a:solidFill>
                <a:cs typeface="Arial"/>
              </a:rPr>
              <a:t>Footer</a:t>
            </a:r>
          </a:p>
        </p:txBody>
      </p:sp>
    </p:spTree>
    <p:extLst>
      <p:ext uri="{BB962C8B-B14F-4D97-AF65-F5344CB8AC3E}">
        <p14:creationId xmlns:p14="http://schemas.microsoft.com/office/powerpoint/2010/main" val="199453808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4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34999" y="631767"/>
            <a:ext cx="11056257"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1152144"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5674361" y="1167105"/>
            <a:ext cx="5463539" cy="4681728"/>
          </a:xfrm>
          <a:solidFill>
            <a:schemeClr val="bg1"/>
          </a:solidFill>
        </p:spPr>
        <p:txBody>
          <a:bodyPr anchor="ctr" anchorCtr="0">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Equal 7">
            <a:extLst>
              <a:ext uri="{FF2B5EF4-FFF2-40B4-BE49-F238E27FC236}">
                <a16:creationId xmlns:a16="http://schemas.microsoft.com/office/drawing/2014/main" id="{9E96BC8C-109D-A2A5-39EF-094B783C2B74}"/>
              </a:ext>
            </a:extLst>
          </p:cNvPr>
          <p:cNvSpPr/>
          <p:nvPr userDrawn="1"/>
        </p:nvSpPr>
        <p:spPr>
          <a:xfrm rot="16200000">
            <a:off x="-1464999" y="2995471"/>
            <a:ext cx="3530600" cy="1024998"/>
          </a:xfrm>
          <a:prstGeom prst="mathEqual">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Footer Placeholder 3">
            <a:extLst>
              <a:ext uri="{FF2B5EF4-FFF2-40B4-BE49-F238E27FC236}">
                <a16:creationId xmlns:a16="http://schemas.microsoft.com/office/drawing/2014/main" id="{22D1D407-AC43-3A26-A1B6-CFB262B65D36}"/>
              </a:ext>
            </a:extLst>
          </p:cNvPr>
          <p:cNvSpPr>
            <a:spLocks noGrp="1"/>
          </p:cNvSpPr>
          <p:nvPr>
            <p:ph type="ftr" sz="quarter" idx="15"/>
          </p:nvPr>
        </p:nvSpPr>
        <p:spPr/>
        <p:txBody>
          <a:bodyPr/>
          <a:lstStyle/>
          <a:p>
            <a:r>
              <a:rPr lang="en-US" i="1">
                <a:cs typeface="Arial"/>
              </a:rPr>
              <a:t>(Children and Family Futures, 2017)</a:t>
            </a:r>
          </a:p>
        </p:txBody>
      </p:sp>
    </p:spTree>
    <p:extLst>
      <p:ext uri="{BB962C8B-B14F-4D97-AF65-F5344CB8AC3E}">
        <p14:creationId xmlns:p14="http://schemas.microsoft.com/office/powerpoint/2010/main" val="354145652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B761F770-94E3-B197-3275-EECCD044ED0C}"/>
              </a:ext>
            </a:extLst>
          </p:cNvPr>
          <p:cNvSpPr>
            <a:spLocks noGrp="1"/>
          </p:cNvSpPr>
          <p:nvPr>
            <p:ph sz="quarter" idx="16"/>
          </p:nvPr>
        </p:nvSpPr>
        <p:spPr>
          <a:xfrm>
            <a:off x="1524000" y="5513388"/>
            <a:ext cx="9144000" cy="649287"/>
          </a:xfrm>
        </p:spPr>
        <p:txBody>
          <a:bodyPr/>
          <a:lstStyle>
            <a:lvl1pPr marL="0" indent="0" algn="ctr">
              <a:buNone/>
              <a:defRPr sz="2400"/>
            </a:lvl1pPr>
            <a:lvl2pPr marL="457200" indent="0" algn="ctr">
              <a:buNone/>
              <a:defRPr sz="2400"/>
            </a:lvl2pPr>
            <a:lvl3pPr marL="914400" indent="0" algn="ctr">
              <a:buNone/>
              <a:defRPr sz="2400"/>
            </a:lvl3pPr>
            <a:lvl4pPr marL="1371600" indent="0" algn="ctr">
              <a:buNone/>
              <a:defRPr sz="2400"/>
            </a:lvl4pPr>
            <a:lvl5pPr marL="1828800" indent="0" algn="ctr">
              <a:buNone/>
              <a:defRPr sz="2400"/>
            </a:lvl5pPr>
          </a:lstStyle>
          <a:p>
            <a:pPr lvl="0"/>
            <a:r>
              <a:rPr lang="en-US"/>
              <a:t>Click to edit Master text styles</a:t>
            </a:r>
          </a:p>
        </p:txBody>
      </p:sp>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
        <p:nvSpPr>
          <p:cNvPr id="4" name="Content Placeholder 3">
            <a:extLst>
              <a:ext uri="{FF2B5EF4-FFF2-40B4-BE49-F238E27FC236}">
                <a16:creationId xmlns:a16="http://schemas.microsoft.com/office/drawing/2014/main" id="{4181FCB4-29D5-EC1F-A38B-CE7A386494B3}"/>
              </a:ext>
            </a:extLst>
          </p:cNvPr>
          <p:cNvSpPr>
            <a:spLocks noGrp="1"/>
          </p:cNvSpPr>
          <p:nvPr>
            <p:ph sz="quarter" idx="15"/>
          </p:nvPr>
        </p:nvSpPr>
        <p:spPr>
          <a:xfrm>
            <a:off x="838200" y="3946525"/>
            <a:ext cx="10515600" cy="1187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Click to edit Master text styles</a:t>
            </a:r>
          </a:p>
        </p:txBody>
      </p:sp>
    </p:spTree>
    <p:extLst>
      <p:ext uri="{BB962C8B-B14F-4D97-AF65-F5344CB8AC3E}">
        <p14:creationId xmlns:p14="http://schemas.microsoft.com/office/powerpoint/2010/main" val="26270498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iscussio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1523999" y="5513832"/>
            <a:ext cx="9144000" cy="649224"/>
          </a:xfrm>
          <a:solidFill>
            <a:schemeClr val="bg1"/>
          </a:solidFill>
        </p:spPr>
        <p:txBody>
          <a:bodyPr anchor="ctr" anchorCtr="0">
            <a:normAutofit/>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1800">
                <a:latin typeface="Arial" panose="020B0604020202020204" pitchFamily="34" charset="0"/>
                <a:cs typeface="Arial" panose="020B0604020202020204" pitchFamily="34" charset="0"/>
              </a:defRPr>
            </a:lvl2pPr>
            <a:lvl3pPr marL="914400" indent="0" algn="ctr">
              <a:buNone/>
              <a:defRPr sz="1800">
                <a:latin typeface="Arial" panose="020B0604020202020204" pitchFamily="34" charset="0"/>
                <a:cs typeface="Arial" panose="020B0604020202020204" pitchFamily="34" charset="0"/>
              </a:defRPr>
            </a:lvl3pPr>
            <a:lvl4pPr marL="1371600" indent="0" algn="ctr">
              <a:buNone/>
              <a:defRPr sz="1800">
                <a:latin typeface="Arial" panose="020B0604020202020204" pitchFamily="34" charset="0"/>
                <a:cs typeface="Arial" panose="020B0604020202020204" pitchFamily="34" charset="0"/>
              </a:defRPr>
            </a:lvl4pPr>
            <a:lvl5pPr marL="1828800" indent="0" algn="ctr">
              <a:buNone/>
              <a:defRPr sz="1800">
                <a:latin typeface="Arial" panose="020B0604020202020204" pitchFamily="34" charset="0"/>
                <a:cs typeface="Arial" panose="020B0604020202020204" pitchFamily="34" charset="0"/>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F46F63A5-CDBD-0942-33F1-AB9C3D631635}"/>
              </a:ext>
            </a:extLst>
          </p:cNvPr>
          <p:cNvSpPr>
            <a:spLocks noGrp="1"/>
          </p:cNvSpPr>
          <p:nvPr>
            <p:ph sz="quarter" idx="15"/>
          </p:nvPr>
        </p:nvSpPr>
        <p:spPr>
          <a:xfrm>
            <a:off x="1595438" y="2085975"/>
            <a:ext cx="8969375" cy="1579563"/>
          </a:xfrm>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63B5476C-CAA7-CC09-FEEC-C849C3008FC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496039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1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1523999" y="5513832"/>
            <a:ext cx="9144000" cy="649224"/>
          </a:xfrm>
          <a:solidFill>
            <a:schemeClr val="bg1"/>
          </a:solidFill>
        </p:spPr>
        <p:txBody>
          <a:bodyPr anchor="ctr" anchorCtr="0">
            <a:normAutofit/>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1800">
                <a:latin typeface="Arial" panose="020B0604020202020204" pitchFamily="34" charset="0"/>
                <a:cs typeface="Arial" panose="020B0604020202020204" pitchFamily="34" charset="0"/>
              </a:defRPr>
            </a:lvl2pPr>
            <a:lvl3pPr marL="914400" indent="0" algn="ctr">
              <a:buNone/>
              <a:defRPr sz="1800">
                <a:latin typeface="Arial" panose="020B0604020202020204" pitchFamily="34" charset="0"/>
                <a:cs typeface="Arial" panose="020B0604020202020204" pitchFamily="34" charset="0"/>
              </a:defRPr>
            </a:lvl3pPr>
            <a:lvl4pPr marL="1371600" indent="0" algn="ctr">
              <a:buNone/>
              <a:defRPr sz="1800">
                <a:latin typeface="Arial" panose="020B0604020202020204" pitchFamily="34" charset="0"/>
                <a:cs typeface="Arial" panose="020B0604020202020204" pitchFamily="34" charset="0"/>
              </a:defRPr>
            </a:lvl4pPr>
            <a:lvl5pPr marL="1828800" indent="0" algn="ctr">
              <a:buNone/>
              <a:defRPr sz="1800">
                <a:latin typeface="Arial" panose="020B0604020202020204" pitchFamily="34" charset="0"/>
                <a:cs typeface="Arial" panose="020B0604020202020204" pitchFamily="34" charset="0"/>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A08357BD-109F-18DE-1320-53BB987DBC02}"/>
              </a:ext>
            </a:extLst>
          </p:cNvPr>
          <p:cNvSpPr>
            <a:spLocks noGrp="1"/>
          </p:cNvSpPr>
          <p:nvPr>
            <p:ph type="title"/>
          </p:nvPr>
        </p:nvSpPr>
        <p:spPr>
          <a:xfrm>
            <a:off x="838199" y="694944"/>
            <a:ext cx="10515600" cy="1325563"/>
          </a:xfrm>
        </p:spPr>
        <p:txBody>
          <a:bodyPr/>
          <a:lstStyle/>
          <a:p>
            <a:r>
              <a:rPr lang="en-US"/>
              <a:t>Click to edit Master title style</a:t>
            </a:r>
          </a:p>
        </p:txBody>
      </p:sp>
      <p:sp>
        <p:nvSpPr>
          <p:cNvPr id="6" name="Content Placeholder 5">
            <a:extLst>
              <a:ext uri="{FF2B5EF4-FFF2-40B4-BE49-F238E27FC236}">
                <a16:creationId xmlns:a16="http://schemas.microsoft.com/office/drawing/2014/main" id="{9F44A2C9-9F96-0128-F831-D54227E31066}"/>
              </a:ext>
            </a:extLst>
          </p:cNvPr>
          <p:cNvSpPr>
            <a:spLocks noGrp="1"/>
          </p:cNvSpPr>
          <p:nvPr>
            <p:ph sz="quarter" idx="15"/>
          </p:nvPr>
        </p:nvSpPr>
        <p:spPr>
          <a:xfrm>
            <a:off x="1128711" y="1651037"/>
            <a:ext cx="9934575" cy="2643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4774072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9C2FAF-530E-989C-62A7-E576E1784C9E}"/>
              </a:ext>
            </a:extLst>
          </p:cNvPr>
          <p:cNvSpPr/>
          <p:nvPr userDrawn="1"/>
        </p:nvSpPr>
        <p:spPr>
          <a:xfrm>
            <a:off x="360516" y="5775767"/>
            <a:ext cx="11831484" cy="71075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F7007F8-8D1C-4D42-0128-BC99926B1045}"/>
              </a:ext>
            </a:extLst>
          </p:cNvPr>
          <p:cNvSpPr/>
          <p:nvPr userDrawn="1"/>
        </p:nvSpPr>
        <p:spPr>
          <a:xfrm>
            <a:off x="5618747" y="371475"/>
            <a:ext cx="6348664" cy="5917030"/>
          </a:xfrm>
          <a:prstGeom prst="rect">
            <a:avLst/>
          </a:prstGeom>
          <a:solidFill>
            <a:schemeClr val="bg1"/>
          </a:solidFill>
          <a:ln>
            <a:noFill/>
          </a:ln>
          <a:effectLst>
            <a:outerShdw blurRad="258956"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B7D18DC-7915-EDFC-E2A4-EFBA9419806A}"/>
              </a:ext>
            </a:extLst>
          </p:cNvPr>
          <p:cNvSpPr>
            <a:spLocks noGrp="1"/>
          </p:cNvSpPr>
          <p:nvPr>
            <p:ph type="title"/>
          </p:nvPr>
        </p:nvSpPr>
        <p:spPr>
          <a:xfrm>
            <a:off x="661737" y="675023"/>
            <a:ext cx="4103126" cy="1185862"/>
          </a:xfrm>
        </p:spPr>
        <p:txBody>
          <a:bodyPr anchor="b" anchorCtr="0"/>
          <a:lstStyle>
            <a:lvl1pPr>
              <a:defRPr sz="3200"/>
            </a:lvl1pPr>
          </a:lstStyle>
          <a:p>
            <a:r>
              <a:rPr lang="en-US"/>
              <a:t>Click to edit Master title style</a:t>
            </a:r>
          </a:p>
        </p:txBody>
      </p:sp>
      <p:sp>
        <p:nvSpPr>
          <p:cNvPr id="3" name="Footer Placeholder 2">
            <a:extLst>
              <a:ext uri="{FF2B5EF4-FFF2-40B4-BE49-F238E27FC236}">
                <a16:creationId xmlns:a16="http://schemas.microsoft.com/office/drawing/2014/main" id="{395DC2BD-D838-A1B8-FCCD-D4C1E07E650B}"/>
              </a:ext>
            </a:extLst>
          </p:cNvPr>
          <p:cNvSpPr>
            <a:spLocks noGrp="1"/>
          </p:cNvSpPr>
          <p:nvPr>
            <p:ph type="ftr" sz="quarter" idx="10"/>
          </p:nvPr>
        </p:nvSpPr>
        <p:spPr/>
        <p:txBody>
          <a:bodyPr/>
          <a:lstStyle/>
          <a:p>
            <a:r>
              <a:rPr lang="en-US" i="1">
                <a:cs typeface="Arial"/>
              </a:rPr>
              <a:t>(Children and Family Futures, 2017)</a:t>
            </a:r>
          </a:p>
        </p:txBody>
      </p:sp>
      <p:sp>
        <p:nvSpPr>
          <p:cNvPr id="6" name="Rectangle 5">
            <a:extLst>
              <a:ext uri="{FF2B5EF4-FFF2-40B4-BE49-F238E27FC236}">
                <a16:creationId xmlns:a16="http://schemas.microsoft.com/office/drawing/2014/main" id="{AF1CF7E8-DAB3-6F96-2EF1-4C4F42511F9E}"/>
              </a:ext>
            </a:extLst>
          </p:cNvPr>
          <p:cNvSpPr/>
          <p:nvPr userDrawn="1"/>
        </p:nvSpPr>
        <p:spPr>
          <a:xfrm>
            <a:off x="76936" y="5775767"/>
            <a:ext cx="142983" cy="71075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8">
            <a:extLst>
              <a:ext uri="{FF2B5EF4-FFF2-40B4-BE49-F238E27FC236}">
                <a16:creationId xmlns:a16="http://schemas.microsoft.com/office/drawing/2014/main" id="{BBA96D8A-044E-302F-A051-A355641A36AB}"/>
              </a:ext>
            </a:extLst>
          </p:cNvPr>
          <p:cNvSpPr>
            <a:spLocks noGrp="1"/>
          </p:cNvSpPr>
          <p:nvPr>
            <p:ph sz="quarter" idx="11"/>
          </p:nvPr>
        </p:nvSpPr>
        <p:spPr>
          <a:xfrm>
            <a:off x="5937585" y="675022"/>
            <a:ext cx="5710988" cy="5309936"/>
          </a:xfrm>
          <a:solidFill>
            <a:schemeClr val="bg1"/>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CE420BEA-4E01-9C75-0A24-98E3D93DD8CE}"/>
              </a:ext>
            </a:extLst>
          </p:cNvPr>
          <p:cNvCxnSpPr/>
          <p:nvPr userDrawn="1"/>
        </p:nvCxnSpPr>
        <p:spPr>
          <a:xfrm>
            <a:off x="661737" y="1973179"/>
            <a:ext cx="4102768"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Content Placeholder 13">
            <a:extLst>
              <a:ext uri="{FF2B5EF4-FFF2-40B4-BE49-F238E27FC236}">
                <a16:creationId xmlns:a16="http://schemas.microsoft.com/office/drawing/2014/main" id="{FFB3613B-1B36-F832-B0F1-1334530EEA46}"/>
              </a:ext>
            </a:extLst>
          </p:cNvPr>
          <p:cNvSpPr>
            <a:spLocks noGrp="1"/>
          </p:cNvSpPr>
          <p:nvPr>
            <p:ph sz="quarter" idx="12"/>
          </p:nvPr>
        </p:nvSpPr>
        <p:spPr>
          <a:xfrm>
            <a:off x="661987" y="2197100"/>
            <a:ext cx="4102517" cy="3160713"/>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48113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AD52C-223D-8281-7DAC-A8C5E9287F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CB93897-8DD6-667D-A3A9-33B9B14C5F7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12EBF4-24B0-E7A7-9CE8-629569E740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AE2995-A34C-6250-74D6-9F1FCE8F7547}"/>
              </a:ext>
            </a:extLst>
          </p:cNvPr>
          <p:cNvSpPr>
            <a:spLocks noGrp="1"/>
          </p:cNvSpPr>
          <p:nvPr>
            <p:ph type="dt" sz="half" idx="10"/>
          </p:nvPr>
        </p:nvSpPr>
        <p:spPr/>
        <p:txBody>
          <a:bodyPr/>
          <a:lstStyle/>
          <a:p>
            <a:fld id="{AB0E5960-9A4B-47B3-8DEB-B980385AC866}" type="datetimeFigureOut">
              <a:rPr lang="en-US" smtClean="0"/>
              <a:t>7/1/2025</a:t>
            </a:fld>
            <a:endParaRPr lang="en-US"/>
          </a:p>
        </p:txBody>
      </p:sp>
      <p:sp>
        <p:nvSpPr>
          <p:cNvPr id="6" name="Footer Placeholder 5">
            <a:extLst>
              <a:ext uri="{FF2B5EF4-FFF2-40B4-BE49-F238E27FC236}">
                <a16:creationId xmlns:a16="http://schemas.microsoft.com/office/drawing/2014/main" id="{B6466BC0-04A5-49FB-964E-D463466BB5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CF6B6C-6395-718E-5E58-CDCE536F6AEA}"/>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16494034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15D30B-B841-F62C-9DD6-FA75064ECD0B}"/>
              </a:ext>
            </a:extLst>
          </p:cNvPr>
          <p:cNvSpPr/>
          <p:nvPr userDrawn="1"/>
        </p:nvSpPr>
        <p:spPr>
          <a:xfrm>
            <a:off x="224589" y="240632"/>
            <a:ext cx="11710738" cy="6384757"/>
          </a:xfrm>
          <a:prstGeom prst="rect">
            <a:avLst/>
          </a:prstGeom>
          <a:noFill/>
          <a:ln w="5080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endParaRPr lang="en-US"/>
          </a:p>
        </p:txBody>
      </p:sp>
      <p:sp>
        <p:nvSpPr>
          <p:cNvPr id="2" name="Title 1">
            <a:extLst>
              <a:ext uri="{FF2B5EF4-FFF2-40B4-BE49-F238E27FC236}">
                <a16:creationId xmlns:a16="http://schemas.microsoft.com/office/drawing/2014/main" id="{A83FDC3F-76AF-AF01-E0AE-7D4E74D6CBE2}"/>
              </a:ext>
            </a:extLst>
          </p:cNvPr>
          <p:cNvSpPr>
            <a:spLocks noGrp="1"/>
          </p:cNvSpPr>
          <p:nvPr>
            <p:ph type="title"/>
          </p:nvPr>
        </p:nvSpPr>
        <p:spPr>
          <a:xfrm>
            <a:off x="838200" y="2579922"/>
            <a:ext cx="10515600" cy="1325563"/>
          </a:xfrm>
        </p:spPr>
        <p:txBody>
          <a:bodyPr/>
          <a:lstStyle>
            <a:lvl1pPr algn="ctr">
              <a:defRPr sz="4400" b="1">
                <a:solidFill>
                  <a:schemeClr val="tx2"/>
                </a:solidFill>
              </a:defRPr>
            </a:lvl1pPr>
          </a:lstStyle>
          <a:p>
            <a:r>
              <a:rPr lang="en-US"/>
              <a:t>Click to edit Master title style</a:t>
            </a:r>
          </a:p>
        </p:txBody>
      </p:sp>
      <p:sp>
        <p:nvSpPr>
          <p:cNvPr id="7" name="Content Placeholder 6">
            <a:extLst>
              <a:ext uri="{FF2B5EF4-FFF2-40B4-BE49-F238E27FC236}">
                <a16:creationId xmlns:a16="http://schemas.microsoft.com/office/drawing/2014/main" id="{39182943-5D7D-FD5F-8F9E-8198E50377C0}"/>
              </a:ext>
            </a:extLst>
          </p:cNvPr>
          <p:cNvSpPr>
            <a:spLocks noGrp="1"/>
          </p:cNvSpPr>
          <p:nvPr>
            <p:ph sz="quarter" idx="12"/>
          </p:nvPr>
        </p:nvSpPr>
        <p:spPr>
          <a:xfrm>
            <a:off x="3614738" y="914400"/>
            <a:ext cx="2063750" cy="1466850"/>
          </a:xfrm>
        </p:spPr>
        <p:txBody>
          <a:bodyPr/>
          <a:lstStyle/>
          <a:p>
            <a:pPr lvl="0"/>
            <a:r>
              <a:rPr lang="en-US"/>
              <a:t>Click to edit Master text styles</a:t>
            </a:r>
          </a:p>
        </p:txBody>
      </p:sp>
      <p:sp>
        <p:nvSpPr>
          <p:cNvPr id="9" name="Content Placeholder 8">
            <a:extLst>
              <a:ext uri="{FF2B5EF4-FFF2-40B4-BE49-F238E27FC236}">
                <a16:creationId xmlns:a16="http://schemas.microsoft.com/office/drawing/2014/main" id="{F5791758-0685-20CD-C0FD-13FEF29FB17F}"/>
              </a:ext>
            </a:extLst>
          </p:cNvPr>
          <p:cNvSpPr>
            <a:spLocks noGrp="1"/>
          </p:cNvSpPr>
          <p:nvPr>
            <p:ph sz="quarter" idx="13"/>
          </p:nvPr>
        </p:nvSpPr>
        <p:spPr>
          <a:xfrm>
            <a:off x="7421563" y="957263"/>
            <a:ext cx="2211387" cy="1466850"/>
          </a:xfrm>
        </p:spPr>
        <p:txBody>
          <a:bodyPr/>
          <a:lstStyle/>
          <a:p>
            <a:pPr lvl="0"/>
            <a:r>
              <a:rPr lang="en-US"/>
              <a:t>Click to edit Master text styles</a:t>
            </a:r>
          </a:p>
        </p:txBody>
      </p:sp>
      <p:sp>
        <p:nvSpPr>
          <p:cNvPr id="11" name="Content Placeholder 10">
            <a:extLst>
              <a:ext uri="{FF2B5EF4-FFF2-40B4-BE49-F238E27FC236}">
                <a16:creationId xmlns:a16="http://schemas.microsoft.com/office/drawing/2014/main" id="{F3BD33F7-FE6B-2279-E746-85FCEBEBF490}"/>
              </a:ext>
            </a:extLst>
          </p:cNvPr>
          <p:cNvSpPr>
            <a:spLocks noGrp="1"/>
          </p:cNvSpPr>
          <p:nvPr>
            <p:ph sz="quarter" idx="14"/>
          </p:nvPr>
        </p:nvSpPr>
        <p:spPr>
          <a:xfrm>
            <a:off x="2403475" y="4316413"/>
            <a:ext cx="2636838" cy="1914525"/>
          </a:xfrm>
        </p:spPr>
        <p:txBody>
          <a:bodyPr/>
          <a:lstStyle/>
          <a:p>
            <a:pPr lvl="0"/>
            <a:r>
              <a:rPr lang="en-US"/>
              <a:t>Click to edit Master text styles</a:t>
            </a:r>
          </a:p>
        </p:txBody>
      </p:sp>
      <p:sp>
        <p:nvSpPr>
          <p:cNvPr id="13" name="Content Placeholder 12">
            <a:extLst>
              <a:ext uri="{FF2B5EF4-FFF2-40B4-BE49-F238E27FC236}">
                <a16:creationId xmlns:a16="http://schemas.microsoft.com/office/drawing/2014/main" id="{3EBA1E50-9D50-98D4-45D9-4BB421A70B37}"/>
              </a:ext>
            </a:extLst>
          </p:cNvPr>
          <p:cNvSpPr>
            <a:spLocks noGrp="1"/>
          </p:cNvSpPr>
          <p:nvPr>
            <p:ph sz="quarter" idx="15"/>
          </p:nvPr>
        </p:nvSpPr>
        <p:spPr>
          <a:xfrm>
            <a:off x="5848350" y="4252913"/>
            <a:ext cx="2573338" cy="1935162"/>
          </a:xfrm>
        </p:spPr>
        <p:txBody>
          <a:bodyPr/>
          <a:lstStyle/>
          <a:p>
            <a:pPr lvl="0"/>
            <a:r>
              <a:rPr lang="en-US"/>
              <a:t>Click to edit Master text styles</a:t>
            </a:r>
          </a:p>
        </p:txBody>
      </p:sp>
      <p:sp>
        <p:nvSpPr>
          <p:cNvPr id="15" name="Content Placeholder 14">
            <a:extLst>
              <a:ext uri="{FF2B5EF4-FFF2-40B4-BE49-F238E27FC236}">
                <a16:creationId xmlns:a16="http://schemas.microsoft.com/office/drawing/2014/main" id="{F25856CC-3618-5A13-6DC9-6562A5B410BF}"/>
              </a:ext>
            </a:extLst>
          </p:cNvPr>
          <p:cNvSpPr>
            <a:spLocks noGrp="1"/>
          </p:cNvSpPr>
          <p:nvPr>
            <p:ph sz="quarter" idx="16"/>
          </p:nvPr>
        </p:nvSpPr>
        <p:spPr>
          <a:xfrm>
            <a:off x="9207500" y="4316413"/>
            <a:ext cx="2297113" cy="1914525"/>
          </a:xfrm>
        </p:spPr>
        <p:txBody>
          <a:bodyPr/>
          <a:lstStyle/>
          <a:p>
            <a:pPr lvl="0"/>
            <a:r>
              <a:rPr lang="en-US"/>
              <a:t>Click to edit Master text styles</a:t>
            </a:r>
          </a:p>
        </p:txBody>
      </p:sp>
    </p:spTree>
    <p:extLst>
      <p:ext uri="{BB962C8B-B14F-4D97-AF65-F5344CB8AC3E}">
        <p14:creationId xmlns:p14="http://schemas.microsoft.com/office/powerpoint/2010/main" val="97972710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69C6EEA-02F8-41F8-A3AE-AC94C032C90E}" type="datetimeFigureOut">
              <a:rPr lang="en-US" smtClean="0"/>
              <a:t>7/1/2025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235404415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userDrawn="1">
  <p:cSld name="31_Title Slide">
    <p:bg>
      <p:bgPr>
        <a:solidFill>
          <a:srgbClr val="EEF3F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1972109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10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98966" y="3808531"/>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FFFFFF"/>
                </a:solidFill>
                <a:effectLst/>
                <a:uLnTx/>
                <a:uFillTx/>
                <a:latin typeface="Arial" panose="020B0604020202020204"/>
                <a:ea typeface="+mn-ea"/>
                <a:cs typeface="Arial"/>
              </a:rPr>
              <a:t>Footer</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7956318" y="3808531"/>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98966" y="4553822"/>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7956318" y="4540051"/>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98966" y="5299113"/>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7957356" y="5295605"/>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8892309F-A413-4D12-472A-45DFCA9C1940}"/>
              </a:ext>
            </a:extLst>
          </p:cNvPr>
          <p:cNvSpPr>
            <a:spLocks noGrp="1"/>
          </p:cNvSpPr>
          <p:nvPr>
            <p:ph type="ftr" sz="quarter" idx="2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97A2B2">
                    <a:lumMod val="50000"/>
                  </a:srgbClr>
                </a:solidFill>
                <a:effectLst/>
                <a:uLnTx/>
                <a:uFillTx/>
                <a:latin typeface="Arial" panose="020B0604020202020204"/>
                <a:ea typeface="+mn-ea"/>
                <a:cs typeface="Arial"/>
              </a:rPr>
              <a:t>(Children and Family Futures, 2017)</a:t>
            </a:r>
          </a:p>
        </p:txBody>
      </p:sp>
      <p:sp>
        <p:nvSpPr>
          <p:cNvPr id="5" name="Content Placeholder 13">
            <a:extLst>
              <a:ext uri="{FF2B5EF4-FFF2-40B4-BE49-F238E27FC236}">
                <a16:creationId xmlns:a16="http://schemas.microsoft.com/office/drawing/2014/main" id="{7D781EAE-6C26-E090-9D2B-F1D1CACE4414}"/>
              </a:ext>
            </a:extLst>
          </p:cNvPr>
          <p:cNvSpPr>
            <a:spLocks noGrp="1"/>
          </p:cNvSpPr>
          <p:nvPr>
            <p:ph sz="quarter" idx="22"/>
          </p:nvPr>
        </p:nvSpPr>
        <p:spPr>
          <a:xfrm>
            <a:off x="4198966" y="2317949"/>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13">
            <a:extLst>
              <a:ext uri="{FF2B5EF4-FFF2-40B4-BE49-F238E27FC236}">
                <a16:creationId xmlns:a16="http://schemas.microsoft.com/office/drawing/2014/main" id="{8A0E994A-789A-7BA2-592F-5BD57B528431}"/>
              </a:ext>
            </a:extLst>
          </p:cNvPr>
          <p:cNvSpPr>
            <a:spLocks noGrp="1"/>
          </p:cNvSpPr>
          <p:nvPr>
            <p:ph sz="quarter" idx="23"/>
          </p:nvPr>
        </p:nvSpPr>
        <p:spPr>
          <a:xfrm>
            <a:off x="7956318" y="2317949"/>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13">
            <a:extLst>
              <a:ext uri="{FF2B5EF4-FFF2-40B4-BE49-F238E27FC236}">
                <a16:creationId xmlns:a16="http://schemas.microsoft.com/office/drawing/2014/main" id="{B04F1C32-607E-3139-10FB-9A3C25477995}"/>
              </a:ext>
            </a:extLst>
          </p:cNvPr>
          <p:cNvSpPr>
            <a:spLocks noGrp="1"/>
          </p:cNvSpPr>
          <p:nvPr>
            <p:ph sz="quarter" idx="24"/>
          </p:nvPr>
        </p:nvSpPr>
        <p:spPr>
          <a:xfrm>
            <a:off x="7956318" y="3063240"/>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13">
            <a:extLst>
              <a:ext uri="{FF2B5EF4-FFF2-40B4-BE49-F238E27FC236}">
                <a16:creationId xmlns:a16="http://schemas.microsoft.com/office/drawing/2014/main" id="{A926EDB5-2016-3045-3FF9-AC774B706F26}"/>
              </a:ext>
            </a:extLst>
          </p:cNvPr>
          <p:cNvSpPr>
            <a:spLocks noGrp="1"/>
          </p:cNvSpPr>
          <p:nvPr>
            <p:ph sz="quarter" idx="25"/>
          </p:nvPr>
        </p:nvSpPr>
        <p:spPr>
          <a:xfrm>
            <a:off x="4198966" y="3063240"/>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13">
            <a:extLst>
              <a:ext uri="{FF2B5EF4-FFF2-40B4-BE49-F238E27FC236}">
                <a16:creationId xmlns:a16="http://schemas.microsoft.com/office/drawing/2014/main" id="{B1B2C827-5641-9866-8352-89B3FF419F2A}"/>
              </a:ext>
            </a:extLst>
          </p:cNvPr>
          <p:cNvSpPr>
            <a:spLocks noGrp="1"/>
          </p:cNvSpPr>
          <p:nvPr>
            <p:ph sz="quarter" idx="26"/>
          </p:nvPr>
        </p:nvSpPr>
        <p:spPr>
          <a:xfrm>
            <a:off x="4198966" y="1562782"/>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3">
            <a:extLst>
              <a:ext uri="{FF2B5EF4-FFF2-40B4-BE49-F238E27FC236}">
                <a16:creationId xmlns:a16="http://schemas.microsoft.com/office/drawing/2014/main" id="{357F3766-AF9B-AE85-14B6-A4C100A22720}"/>
              </a:ext>
            </a:extLst>
          </p:cNvPr>
          <p:cNvSpPr>
            <a:spLocks noGrp="1"/>
          </p:cNvSpPr>
          <p:nvPr>
            <p:ph sz="quarter" idx="27"/>
          </p:nvPr>
        </p:nvSpPr>
        <p:spPr>
          <a:xfrm>
            <a:off x="7956318" y="1572658"/>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3">
            <a:extLst>
              <a:ext uri="{FF2B5EF4-FFF2-40B4-BE49-F238E27FC236}">
                <a16:creationId xmlns:a16="http://schemas.microsoft.com/office/drawing/2014/main" id="{FF50E3E8-4602-DB36-12B8-736F6329EAC3}"/>
              </a:ext>
            </a:extLst>
          </p:cNvPr>
          <p:cNvSpPr>
            <a:spLocks noGrp="1"/>
          </p:cNvSpPr>
          <p:nvPr>
            <p:ph sz="quarter" idx="28"/>
          </p:nvPr>
        </p:nvSpPr>
        <p:spPr>
          <a:xfrm>
            <a:off x="4198966" y="831262"/>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13">
            <a:extLst>
              <a:ext uri="{FF2B5EF4-FFF2-40B4-BE49-F238E27FC236}">
                <a16:creationId xmlns:a16="http://schemas.microsoft.com/office/drawing/2014/main" id="{DAAC7FE3-B1A6-D8A0-6CF8-888440F2C2EE}"/>
              </a:ext>
            </a:extLst>
          </p:cNvPr>
          <p:cNvSpPr>
            <a:spLocks noGrp="1"/>
          </p:cNvSpPr>
          <p:nvPr>
            <p:ph sz="quarter" idx="29"/>
          </p:nvPr>
        </p:nvSpPr>
        <p:spPr>
          <a:xfrm>
            <a:off x="7956318" y="841138"/>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4195831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6125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6125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6155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6125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6125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97A2B2">
                    <a:lumMod val="50000"/>
                  </a:srgbClr>
                </a:solidFill>
                <a:effectLst/>
                <a:uLnTx/>
                <a:uFillTx/>
                <a:latin typeface="Arial" panose="020B0604020202020204"/>
                <a:ea typeface="+mn-ea"/>
                <a:cs typeface="Arial"/>
              </a:rPr>
              <a:t>(Children and Family Futures, 2017)</a:t>
            </a:r>
          </a:p>
        </p:txBody>
      </p:sp>
      <p:sp>
        <p:nvSpPr>
          <p:cNvPr id="44" name="Content Placeholder 2">
            <a:extLst>
              <a:ext uri="{FF2B5EF4-FFF2-40B4-BE49-F238E27FC236}">
                <a16:creationId xmlns:a16="http://schemas.microsoft.com/office/drawing/2014/main" id="{5E329098-BCC1-3724-D388-CF2E6FF13414}"/>
              </a:ext>
            </a:extLst>
          </p:cNvPr>
          <p:cNvSpPr>
            <a:spLocks noGrp="1"/>
          </p:cNvSpPr>
          <p:nvPr>
            <p:ph idx="26"/>
          </p:nvPr>
        </p:nvSpPr>
        <p:spPr>
          <a:xfrm>
            <a:off x="24413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45" name="Content Placeholder 4">
            <a:extLst>
              <a:ext uri="{FF2B5EF4-FFF2-40B4-BE49-F238E27FC236}">
                <a16:creationId xmlns:a16="http://schemas.microsoft.com/office/drawing/2014/main" id="{82F0E424-AC2E-3C24-EBB6-48D0FB1C8D02}"/>
              </a:ext>
            </a:extLst>
          </p:cNvPr>
          <p:cNvSpPr>
            <a:spLocks noGrp="1"/>
          </p:cNvSpPr>
          <p:nvPr>
            <p:ph sz="quarter" idx="27"/>
          </p:nvPr>
        </p:nvSpPr>
        <p:spPr>
          <a:xfrm>
            <a:off x="24413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46" name="Content Placeholder 13">
            <a:extLst>
              <a:ext uri="{FF2B5EF4-FFF2-40B4-BE49-F238E27FC236}">
                <a16:creationId xmlns:a16="http://schemas.microsoft.com/office/drawing/2014/main" id="{93ECB7A0-E29C-2BE9-B860-B4D5371B34AF}"/>
              </a:ext>
            </a:extLst>
          </p:cNvPr>
          <p:cNvSpPr>
            <a:spLocks noGrp="1"/>
          </p:cNvSpPr>
          <p:nvPr>
            <p:ph sz="quarter" idx="28"/>
          </p:nvPr>
        </p:nvSpPr>
        <p:spPr>
          <a:xfrm>
            <a:off x="24443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47" name="Content Placeholder 24">
            <a:extLst>
              <a:ext uri="{FF2B5EF4-FFF2-40B4-BE49-F238E27FC236}">
                <a16:creationId xmlns:a16="http://schemas.microsoft.com/office/drawing/2014/main" id="{7625940E-8874-F010-F729-B920A78F778B}"/>
              </a:ext>
            </a:extLst>
          </p:cNvPr>
          <p:cNvSpPr>
            <a:spLocks noGrp="1"/>
          </p:cNvSpPr>
          <p:nvPr>
            <p:ph sz="quarter" idx="29"/>
          </p:nvPr>
        </p:nvSpPr>
        <p:spPr>
          <a:xfrm>
            <a:off x="24413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48" name="Content Placeholder 26">
            <a:extLst>
              <a:ext uri="{FF2B5EF4-FFF2-40B4-BE49-F238E27FC236}">
                <a16:creationId xmlns:a16="http://schemas.microsoft.com/office/drawing/2014/main" id="{7AF8F379-65E3-891B-8997-6709DB5CB2B7}"/>
              </a:ext>
            </a:extLst>
          </p:cNvPr>
          <p:cNvSpPr>
            <a:spLocks noGrp="1"/>
          </p:cNvSpPr>
          <p:nvPr>
            <p:ph sz="quarter" idx="30"/>
          </p:nvPr>
        </p:nvSpPr>
        <p:spPr>
          <a:xfrm>
            <a:off x="24413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49" name="Content Placeholder 2">
            <a:extLst>
              <a:ext uri="{FF2B5EF4-FFF2-40B4-BE49-F238E27FC236}">
                <a16:creationId xmlns:a16="http://schemas.microsoft.com/office/drawing/2014/main" id="{B37B9ABE-78FE-BD81-53E6-B07FC20B0F1D}"/>
              </a:ext>
            </a:extLst>
          </p:cNvPr>
          <p:cNvSpPr>
            <a:spLocks noGrp="1"/>
          </p:cNvSpPr>
          <p:nvPr>
            <p:ph idx="31"/>
          </p:nvPr>
        </p:nvSpPr>
        <p:spPr>
          <a:xfrm>
            <a:off x="4264237"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0" name="Content Placeholder 4">
            <a:extLst>
              <a:ext uri="{FF2B5EF4-FFF2-40B4-BE49-F238E27FC236}">
                <a16:creationId xmlns:a16="http://schemas.microsoft.com/office/drawing/2014/main" id="{A826B0FB-5E5E-D02F-BF92-0DD545A90D87}"/>
              </a:ext>
            </a:extLst>
          </p:cNvPr>
          <p:cNvSpPr>
            <a:spLocks noGrp="1"/>
          </p:cNvSpPr>
          <p:nvPr>
            <p:ph sz="quarter" idx="32"/>
          </p:nvPr>
        </p:nvSpPr>
        <p:spPr>
          <a:xfrm>
            <a:off x="4264237"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51" name="Content Placeholder 13">
            <a:extLst>
              <a:ext uri="{FF2B5EF4-FFF2-40B4-BE49-F238E27FC236}">
                <a16:creationId xmlns:a16="http://schemas.microsoft.com/office/drawing/2014/main" id="{D00E8E1E-60DC-53A4-D11B-7BF7835348D4}"/>
              </a:ext>
            </a:extLst>
          </p:cNvPr>
          <p:cNvSpPr>
            <a:spLocks noGrp="1"/>
          </p:cNvSpPr>
          <p:nvPr>
            <p:ph sz="quarter" idx="33"/>
          </p:nvPr>
        </p:nvSpPr>
        <p:spPr>
          <a:xfrm>
            <a:off x="4267200"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52" name="Content Placeholder 24">
            <a:extLst>
              <a:ext uri="{FF2B5EF4-FFF2-40B4-BE49-F238E27FC236}">
                <a16:creationId xmlns:a16="http://schemas.microsoft.com/office/drawing/2014/main" id="{3A682B6A-7552-9850-DF29-4FE8B4328331}"/>
              </a:ext>
            </a:extLst>
          </p:cNvPr>
          <p:cNvSpPr>
            <a:spLocks noGrp="1"/>
          </p:cNvSpPr>
          <p:nvPr>
            <p:ph sz="quarter" idx="34"/>
          </p:nvPr>
        </p:nvSpPr>
        <p:spPr>
          <a:xfrm>
            <a:off x="4264237"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3" name="Content Placeholder 26">
            <a:extLst>
              <a:ext uri="{FF2B5EF4-FFF2-40B4-BE49-F238E27FC236}">
                <a16:creationId xmlns:a16="http://schemas.microsoft.com/office/drawing/2014/main" id="{EF01F49D-51B7-DF99-F9D7-C7EC91007120}"/>
              </a:ext>
            </a:extLst>
          </p:cNvPr>
          <p:cNvSpPr>
            <a:spLocks noGrp="1"/>
          </p:cNvSpPr>
          <p:nvPr>
            <p:ph sz="quarter" idx="35"/>
          </p:nvPr>
        </p:nvSpPr>
        <p:spPr>
          <a:xfrm>
            <a:off x="4264237"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4" name="Content Placeholder 2">
            <a:extLst>
              <a:ext uri="{FF2B5EF4-FFF2-40B4-BE49-F238E27FC236}">
                <a16:creationId xmlns:a16="http://schemas.microsoft.com/office/drawing/2014/main" id="{0F8BB410-41D9-4D76-417C-402E8DC9E517}"/>
              </a:ext>
            </a:extLst>
          </p:cNvPr>
          <p:cNvSpPr>
            <a:spLocks noGrp="1"/>
          </p:cNvSpPr>
          <p:nvPr>
            <p:ph idx="36"/>
          </p:nvPr>
        </p:nvSpPr>
        <p:spPr>
          <a:xfrm>
            <a:off x="60989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5" name="Content Placeholder 4">
            <a:extLst>
              <a:ext uri="{FF2B5EF4-FFF2-40B4-BE49-F238E27FC236}">
                <a16:creationId xmlns:a16="http://schemas.microsoft.com/office/drawing/2014/main" id="{E0897AE5-27F9-3F94-4D03-1C8B1CD4A716}"/>
              </a:ext>
            </a:extLst>
          </p:cNvPr>
          <p:cNvSpPr>
            <a:spLocks noGrp="1"/>
          </p:cNvSpPr>
          <p:nvPr>
            <p:ph sz="quarter" idx="37"/>
          </p:nvPr>
        </p:nvSpPr>
        <p:spPr>
          <a:xfrm>
            <a:off x="60989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56" name="Content Placeholder 13">
            <a:extLst>
              <a:ext uri="{FF2B5EF4-FFF2-40B4-BE49-F238E27FC236}">
                <a16:creationId xmlns:a16="http://schemas.microsoft.com/office/drawing/2014/main" id="{FA0A8413-3E3A-629C-1CBC-CD846B0BA81C}"/>
              </a:ext>
            </a:extLst>
          </p:cNvPr>
          <p:cNvSpPr>
            <a:spLocks noGrp="1"/>
          </p:cNvSpPr>
          <p:nvPr>
            <p:ph sz="quarter" idx="38"/>
          </p:nvPr>
        </p:nvSpPr>
        <p:spPr>
          <a:xfrm>
            <a:off x="61019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57" name="Content Placeholder 24">
            <a:extLst>
              <a:ext uri="{FF2B5EF4-FFF2-40B4-BE49-F238E27FC236}">
                <a16:creationId xmlns:a16="http://schemas.microsoft.com/office/drawing/2014/main" id="{0B048104-F943-A454-ECDF-0203EFAB83D8}"/>
              </a:ext>
            </a:extLst>
          </p:cNvPr>
          <p:cNvSpPr>
            <a:spLocks noGrp="1"/>
          </p:cNvSpPr>
          <p:nvPr>
            <p:ph sz="quarter" idx="39"/>
          </p:nvPr>
        </p:nvSpPr>
        <p:spPr>
          <a:xfrm>
            <a:off x="60989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8" name="Content Placeholder 26">
            <a:extLst>
              <a:ext uri="{FF2B5EF4-FFF2-40B4-BE49-F238E27FC236}">
                <a16:creationId xmlns:a16="http://schemas.microsoft.com/office/drawing/2014/main" id="{8F9E3A2C-B323-24D2-BB2F-CA8DB6DA59A7}"/>
              </a:ext>
            </a:extLst>
          </p:cNvPr>
          <p:cNvSpPr>
            <a:spLocks noGrp="1"/>
          </p:cNvSpPr>
          <p:nvPr>
            <p:ph sz="quarter" idx="40"/>
          </p:nvPr>
        </p:nvSpPr>
        <p:spPr>
          <a:xfrm>
            <a:off x="60989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9" name="Content Placeholder 2">
            <a:extLst>
              <a:ext uri="{FF2B5EF4-FFF2-40B4-BE49-F238E27FC236}">
                <a16:creationId xmlns:a16="http://schemas.microsoft.com/office/drawing/2014/main" id="{9DCC271F-FA54-267E-926D-48A7B89F07A7}"/>
              </a:ext>
            </a:extLst>
          </p:cNvPr>
          <p:cNvSpPr>
            <a:spLocks noGrp="1"/>
          </p:cNvSpPr>
          <p:nvPr>
            <p:ph idx="41"/>
          </p:nvPr>
        </p:nvSpPr>
        <p:spPr>
          <a:xfrm>
            <a:off x="7936652"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60" name="Content Placeholder 4">
            <a:extLst>
              <a:ext uri="{FF2B5EF4-FFF2-40B4-BE49-F238E27FC236}">
                <a16:creationId xmlns:a16="http://schemas.microsoft.com/office/drawing/2014/main" id="{E1180521-0B62-2F71-B8FA-CD2C724DF027}"/>
              </a:ext>
            </a:extLst>
          </p:cNvPr>
          <p:cNvSpPr>
            <a:spLocks noGrp="1"/>
          </p:cNvSpPr>
          <p:nvPr>
            <p:ph sz="quarter" idx="42"/>
          </p:nvPr>
        </p:nvSpPr>
        <p:spPr>
          <a:xfrm>
            <a:off x="7936652"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61" name="Content Placeholder 13">
            <a:extLst>
              <a:ext uri="{FF2B5EF4-FFF2-40B4-BE49-F238E27FC236}">
                <a16:creationId xmlns:a16="http://schemas.microsoft.com/office/drawing/2014/main" id="{B6840799-BB18-0139-688A-08DF919711EB}"/>
              </a:ext>
            </a:extLst>
          </p:cNvPr>
          <p:cNvSpPr>
            <a:spLocks noGrp="1"/>
          </p:cNvSpPr>
          <p:nvPr>
            <p:ph sz="quarter" idx="43"/>
          </p:nvPr>
        </p:nvSpPr>
        <p:spPr>
          <a:xfrm>
            <a:off x="7939615"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62" name="Content Placeholder 24">
            <a:extLst>
              <a:ext uri="{FF2B5EF4-FFF2-40B4-BE49-F238E27FC236}">
                <a16:creationId xmlns:a16="http://schemas.microsoft.com/office/drawing/2014/main" id="{77F51D14-6015-87D7-1334-D5B0ED7DC352}"/>
              </a:ext>
            </a:extLst>
          </p:cNvPr>
          <p:cNvSpPr>
            <a:spLocks noGrp="1"/>
          </p:cNvSpPr>
          <p:nvPr>
            <p:ph sz="quarter" idx="44"/>
          </p:nvPr>
        </p:nvSpPr>
        <p:spPr>
          <a:xfrm>
            <a:off x="7936652"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3" name="Content Placeholder 26">
            <a:extLst>
              <a:ext uri="{FF2B5EF4-FFF2-40B4-BE49-F238E27FC236}">
                <a16:creationId xmlns:a16="http://schemas.microsoft.com/office/drawing/2014/main" id="{2E7D39FD-F7E3-FC90-F23F-1ADDDD001323}"/>
              </a:ext>
            </a:extLst>
          </p:cNvPr>
          <p:cNvSpPr>
            <a:spLocks noGrp="1"/>
          </p:cNvSpPr>
          <p:nvPr>
            <p:ph sz="quarter" idx="45"/>
          </p:nvPr>
        </p:nvSpPr>
        <p:spPr>
          <a:xfrm>
            <a:off x="7936652"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4" name="Content Placeholder 2">
            <a:extLst>
              <a:ext uri="{FF2B5EF4-FFF2-40B4-BE49-F238E27FC236}">
                <a16:creationId xmlns:a16="http://schemas.microsoft.com/office/drawing/2014/main" id="{2340F152-CC1B-74D7-3771-A1C9C6C3E0D0}"/>
              </a:ext>
            </a:extLst>
          </p:cNvPr>
          <p:cNvSpPr>
            <a:spLocks noGrp="1"/>
          </p:cNvSpPr>
          <p:nvPr>
            <p:ph idx="46"/>
          </p:nvPr>
        </p:nvSpPr>
        <p:spPr>
          <a:xfrm>
            <a:off x="9774341"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65" name="Content Placeholder 4">
            <a:extLst>
              <a:ext uri="{FF2B5EF4-FFF2-40B4-BE49-F238E27FC236}">
                <a16:creationId xmlns:a16="http://schemas.microsoft.com/office/drawing/2014/main" id="{8ED2F48D-06DA-2163-BE7C-20641662F6C5}"/>
              </a:ext>
            </a:extLst>
          </p:cNvPr>
          <p:cNvSpPr>
            <a:spLocks noGrp="1"/>
          </p:cNvSpPr>
          <p:nvPr>
            <p:ph sz="quarter" idx="47"/>
          </p:nvPr>
        </p:nvSpPr>
        <p:spPr>
          <a:xfrm>
            <a:off x="9774341"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66" name="Content Placeholder 13">
            <a:extLst>
              <a:ext uri="{FF2B5EF4-FFF2-40B4-BE49-F238E27FC236}">
                <a16:creationId xmlns:a16="http://schemas.microsoft.com/office/drawing/2014/main" id="{E1BCFB92-26ED-EB10-1878-6844C931BC5E}"/>
              </a:ext>
            </a:extLst>
          </p:cNvPr>
          <p:cNvSpPr>
            <a:spLocks noGrp="1"/>
          </p:cNvSpPr>
          <p:nvPr>
            <p:ph sz="quarter" idx="48"/>
          </p:nvPr>
        </p:nvSpPr>
        <p:spPr>
          <a:xfrm>
            <a:off x="9777304"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67" name="Content Placeholder 24">
            <a:extLst>
              <a:ext uri="{FF2B5EF4-FFF2-40B4-BE49-F238E27FC236}">
                <a16:creationId xmlns:a16="http://schemas.microsoft.com/office/drawing/2014/main" id="{3BF9DD1F-1886-304C-B4E6-41C3B5545B48}"/>
              </a:ext>
            </a:extLst>
          </p:cNvPr>
          <p:cNvSpPr>
            <a:spLocks noGrp="1"/>
          </p:cNvSpPr>
          <p:nvPr>
            <p:ph sz="quarter" idx="49"/>
          </p:nvPr>
        </p:nvSpPr>
        <p:spPr>
          <a:xfrm>
            <a:off x="9774341"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8" name="Content Placeholder 26">
            <a:extLst>
              <a:ext uri="{FF2B5EF4-FFF2-40B4-BE49-F238E27FC236}">
                <a16:creationId xmlns:a16="http://schemas.microsoft.com/office/drawing/2014/main" id="{CF9246A0-43EE-CA3F-30D6-DA2B43EB222A}"/>
              </a:ext>
            </a:extLst>
          </p:cNvPr>
          <p:cNvSpPr>
            <a:spLocks noGrp="1"/>
          </p:cNvSpPr>
          <p:nvPr>
            <p:ph sz="quarter" idx="50"/>
          </p:nvPr>
        </p:nvSpPr>
        <p:spPr>
          <a:xfrm>
            <a:off x="9774341"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20264569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97A2B2">
                    <a:lumMod val="50000"/>
                  </a:srgbClr>
                </a:solidFill>
                <a:effectLst/>
                <a:uLnTx/>
                <a:uFillTx/>
                <a:latin typeface="Arial" panose="020B0604020202020204"/>
                <a:ea typeface="+mn-ea"/>
                <a:cs typeface="Arial"/>
              </a:rPr>
              <a:t>(Children and Family Futures, 2017)</a:t>
            </a:r>
          </a:p>
        </p:txBody>
      </p:sp>
    </p:spTree>
    <p:extLst>
      <p:ext uri="{BB962C8B-B14F-4D97-AF65-F5344CB8AC3E}">
        <p14:creationId xmlns:p14="http://schemas.microsoft.com/office/powerpoint/2010/main" val="181451074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6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6643697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6125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6125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6155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6125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6125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
        <p:nvSpPr>
          <p:cNvPr id="44" name="Content Placeholder 2">
            <a:extLst>
              <a:ext uri="{FF2B5EF4-FFF2-40B4-BE49-F238E27FC236}">
                <a16:creationId xmlns:a16="http://schemas.microsoft.com/office/drawing/2014/main" id="{5E329098-BCC1-3724-D388-CF2E6FF13414}"/>
              </a:ext>
            </a:extLst>
          </p:cNvPr>
          <p:cNvSpPr>
            <a:spLocks noGrp="1"/>
          </p:cNvSpPr>
          <p:nvPr>
            <p:ph idx="26"/>
          </p:nvPr>
        </p:nvSpPr>
        <p:spPr>
          <a:xfrm>
            <a:off x="24413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45" name="Content Placeholder 4">
            <a:extLst>
              <a:ext uri="{FF2B5EF4-FFF2-40B4-BE49-F238E27FC236}">
                <a16:creationId xmlns:a16="http://schemas.microsoft.com/office/drawing/2014/main" id="{82F0E424-AC2E-3C24-EBB6-48D0FB1C8D02}"/>
              </a:ext>
            </a:extLst>
          </p:cNvPr>
          <p:cNvSpPr>
            <a:spLocks noGrp="1"/>
          </p:cNvSpPr>
          <p:nvPr>
            <p:ph sz="quarter" idx="27"/>
          </p:nvPr>
        </p:nvSpPr>
        <p:spPr>
          <a:xfrm>
            <a:off x="24413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46" name="Content Placeholder 13">
            <a:extLst>
              <a:ext uri="{FF2B5EF4-FFF2-40B4-BE49-F238E27FC236}">
                <a16:creationId xmlns:a16="http://schemas.microsoft.com/office/drawing/2014/main" id="{93ECB7A0-E29C-2BE9-B860-B4D5371B34AF}"/>
              </a:ext>
            </a:extLst>
          </p:cNvPr>
          <p:cNvSpPr>
            <a:spLocks noGrp="1"/>
          </p:cNvSpPr>
          <p:nvPr>
            <p:ph sz="quarter" idx="28"/>
          </p:nvPr>
        </p:nvSpPr>
        <p:spPr>
          <a:xfrm>
            <a:off x="24443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47" name="Content Placeholder 24">
            <a:extLst>
              <a:ext uri="{FF2B5EF4-FFF2-40B4-BE49-F238E27FC236}">
                <a16:creationId xmlns:a16="http://schemas.microsoft.com/office/drawing/2014/main" id="{7625940E-8874-F010-F729-B920A78F778B}"/>
              </a:ext>
            </a:extLst>
          </p:cNvPr>
          <p:cNvSpPr>
            <a:spLocks noGrp="1"/>
          </p:cNvSpPr>
          <p:nvPr>
            <p:ph sz="quarter" idx="29"/>
          </p:nvPr>
        </p:nvSpPr>
        <p:spPr>
          <a:xfrm>
            <a:off x="24413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48" name="Content Placeholder 26">
            <a:extLst>
              <a:ext uri="{FF2B5EF4-FFF2-40B4-BE49-F238E27FC236}">
                <a16:creationId xmlns:a16="http://schemas.microsoft.com/office/drawing/2014/main" id="{7AF8F379-65E3-891B-8997-6709DB5CB2B7}"/>
              </a:ext>
            </a:extLst>
          </p:cNvPr>
          <p:cNvSpPr>
            <a:spLocks noGrp="1"/>
          </p:cNvSpPr>
          <p:nvPr>
            <p:ph sz="quarter" idx="30"/>
          </p:nvPr>
        </p:nvSpPr>
        <p:spPr>
          <a:xfrm>
            <a:off x="24413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49" name="Content Placeholder 2">
            <a:extLst>
              <a:ext uri="{FF2B5EF4-FFF2-40B4-BE49-F238E27FC236}">
                <a16:creationId xmlns:a16="http://schemas.microsoft.com/office/drawing/2014/main" id="{B37B9ABE-78FE-BD81-53E6-B07FC20B0F1D}"/>
              </a:ext>
            </a:extLst>
          </p:cNvPr>
          <p:cNvSpPr>
            <a:spLocks noGrp="1"/>
          </p:cNvSpPr>
          <p:nvPr>
            <p:ph idx="31"/>
          </p:nvPr>
        </p:nvSpPr>
        <p:spPr>
          <a:xfrm>
            <a:off x="4264237"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0" name="Content Placeholder 4">
            <a:extLst>
              <a:ext uri="{FF2B5EF4-FFF2-40B4-BE49-F238E27FC236}">
                <a16:creationId xmlns:a16="http://schemas.microsoft.com/office/drawing/2014/main" id="{A826B0FB-5E5E-D02F-BF92-0DD545A90D87}"/>
              </a:ext>
            </a:extLst>
          </p:cNvPr>
          <p:cNvSpPr>
            <a:spLocks noGrp="1"/>
          </p:cNvSpPr>
          <p:nvPr>
            <p:ph sz="quarter" idx="32"/>
          </p:nvPr>
        </p:nvSpPr>
        <p:spPr>
          <a:xfrm>
            <a:off x="4264237"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51" name="Content Placeholder 13">
            <a:extLst>
              <a:ext uri="{FF2B5EF4-FFF2-40B4-BE49-F238E27FC236}">
                <a16:creationId xmlns:a16="http://schemas.microsoft.com/office/drawing/2014/main" id="{D00E8E1E-60DC-53A4-D11B-7BF7835348D4}"/>
              </a:ext>
            </a:extLst>
          </p:cNvPr>
          <p:cNvSpPr>
            <a:spLocks noGrp="1"/>
          </p:cNvSpPr>
          <p:nvPr>
            <p:ph sz="quarter" idx="33"/>
          </p:nvPr>
        </p:nvSpPr>
        <p:spPr>
          <a:xfrm>
            <a:off x="4267200"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52" name="Content Placeholder 24">
            <a:extLst>
              <a:ext uri="{FF2B5EF4-FFF2-40B4-BE49-F238E27FC236}">
                <a16:creationId xmlns:a16="http://schemas.microsoft.com/office/drawing/2014/main" id="{3A682B6A-7552-9850-DF29-4FE8B4328331}"/>
              </a:ext>
            </a:extLst>
          </p:cNvPr>
          <p:cNvSpPr>
            <a:spLocks noGrp="1"/>
          </p:cNvSpPr>
          <p:nvPr>
            <p:ph sz="quarter" idx="34"/>
          </p:nvPr>
        </p:nvSpPr>
        <p:spPr>
          <a:xfrm>
            <a:off x="4264237"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3" name="Content Placeholder 26">
            <a:extLst>
              <a:ext uri="{FF2B5EF4-FFF2-40B4-BE49-F238E27FC236}">
                <a16:creationId xmlns:a16="http://schemas.microsoft.com/office/drawing/2014/main" id="{EF01F49D-51B7-DF99-F9D7-C7EC91007120}"/>
              </a:ext>
            </a:extLst>
          </p:cNvPr>
          <p:cNvSpPr>
            <a:spLocks noGrp="1"/>
          </p:cNvSpPr>
          <p:nvPr>
            <p:ph sz="quarter" idx="35"/>
          </p:nvPr>
        </p:nvSpPr>
        <p:spPr>
          <a:xfrm>
            <a:off x="4264237"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4" name="Content Placeholder 2">
            <a:extLst>
              <a:ext uri="{FF2B5EF4-FFF2-40B4-BE49-F238E27FC236}">
                <a16:creationId xmlns:a16="http://schemas.microsoft.com/office/drawing/2014/main" id="{0F8BB410-41D9-4D76-417C-402E8DC9E517}"/>
              </a:ext>
            </a:extLst>
          </p:cNvPr>
          <p:cNvSpPr>
            <a:spLocks noGrp="1"/>
          </p:cNvSpPr>
          <p:nvPr>
            <p:ph idx="36"/>
          </p:nvPr>
        </p:nvSpPr>
        <p:spPr>
          <a:xfrm>
            <a:off x="60989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5" name="Content Placeholder 4">
            <a:extLst>
              <a:ext uri="{FF2B5EF4-FFF2-40B4-BE49-F238E27FC236}">
                <a16:creationId xmlns:a16="http://schemas.microsoft.com/office/drawing/2014/main" id="{E0897AE5-27F9-3F94-4D03-1C8B1CD4A716}"/>
              </a:ext>
            </a:extLst>
          </p:cNvPr>
          <p:cNvSpPr>
            <a:spLocks noGrp="1"/>
          </p:cNvSpPr>
          <p:nvPr>
            <p:ph sz="quarter" idx="37"/>
          </p:nvPr>
        </p:nvSpPr>
        <p:spPr>
          <a:xfrm>
            <a:off x="60989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56" name="Content Placeholder 13">
            <a:extLst>
              <a:ext uri="{FF2B5EF4-FFF2-40B4-BE49-F238E27FC236}">
                <a16:creationId xmlns:a16="http://schemas.microsoft.com/office/drawing/2014/main" id="{FA0A8413-3E3A-629C-1CBC-CD846B0BA81C}"/>
              </a:ext>
            </a:extLst>
          </p:cNvPr>
          <p:cNvSpPr>
            <a:spLocks noGrp="1"/>
          </p:cNvSpPr>
          <p:nvPr>
            <p:ph sz="quarter" idx="38"/>
          </p:nvPr>
        </p:nvSpPr>
        <p:spPr>
          <a:xfrm>
            <a:off x="61019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57" name="Content Placeholder 24">
            <a:extLst>
              <a:ext uri="{FF2B5EF4-FFF2-40B4-BE49-F238E27FC236}">
                <a16:creationId xmlns:a16="http://schemas.microsoft.com/office/drawing/2014/main" id="{0B048104-F943-A454-ECDF-0203EFAB83D8}"/>
              </a:ext>
            </a:extLst>
          </p:cNvPr>
          <p:cNvSpPr>
            <a:spLocks noGrp="1"/>
          </p:cNvSpPr>
          <p:nvPr>
            <p:ph sz="quarter" idx="39"/>
          </p:nvPr>
        </p:nvSpPr>
        <p:spPr>
          <a:xfrm>
            <a:off x="60989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8" name="Content Placeholder 26">
            <a:extLst>
              <a:ext uri="{FF2B5EF4-FFF2-40B4-BE49-F238E27FC236}">
                <a16:creationId xmlns:a16="http://schemas.microsoft.com/office/drawing/2014/main" id="{8F9E3A2C-B323-24D2-BB2F-CA8DB6DA59A7}"/>
              </a:ext>
            </a:extLst>
          </p:cNvPr>
          <p:cNvSpPr>
            <a:spLocks noGrp="1"/>
          </p:cNvSpPr>
          <p:nvPr>
            <p:ph sz="quarter" idx="40"/>
          </p:nvPr>
        </p:nvSpPr>
        <p:spPr>
          <a:xfrm>
            <a:off x="60989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9" name="Content Placeholder 2">
            <a:extLst>
              <a:ext uri="{FF2B5EF4-FFF2-40B4-BE49-F238E27FC236}">
                <a16:creationId xmlns:a16="http://schemas.microsoft.com/office/drawing/2014/main" id="{9DCC271F-FA54-267E-926D-48A7B89F07A7}"/>
              </a:ext>
            </a:extLst>
          </p:cNvPr>
          <p:cNvSpPr>
            <a:spLocks noGrp="1"/>
          </p:cNvSpPr>
          <p:nvPr>
            <p:ph idx="41"/>
          </p:nvPr>
        </p:nvSpPr>
        <p:spPr>
          <a:xfrm>
            <a:off x="7936652"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60" name="Content Placeholder 4">
            <a:extLst>
              <a:ext uri="{FF2B5EF4-FFF2-40B4-BE49-F238E27FC236}">
                <a16:creationId xmlns:a16="http://schemas.microsoft.com/office/drawing/2014/main" id="{E1180521-0B62-2F71-B8FA-CD2C724DF027}"/>
              </a:ext>
            </a:extLst>
          </p:cNvPr>
          <p:cNvSpPr>
            <a:spLocks noGrp="1"/>
          </p:cNvSpPr>
          <p:nvPr>
            <p:ph sz="quarter" idx="42"/>
          </p:nvPr>
        </p:nvSpPr>
        <p:spPr>
          <a:xfrm>
            <a:off x="7936652"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61" name="Content Placeholder 13">
            <a:extLst>
              <a:ext uri="{FF2B5EF4-FFF2-40B4-BE49-F238E27FC236}">
                <a16:creationId xmlns:a16="http://schemas.microsoft.com/office/drawing/2014/main" id="{B6840799-BB18-0139-688A-08DF919711EB}"/>
              </a:ext>
            </a:extLst>
          </p:cNvPr>
          <p:cNvSpPr>
            <a:spLocks noGrp="1"/>
          </p:cNvSpPr>
          <p:nvPr>
            <p:ph sz="quarter" idx="43"/>
          </p:nvPr>
        </p:nvSpPr>
        <p:spPr>
          <a:xfrm>
            <a:off x="7939615"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62" name="Content Placeholder 24">
            <a:extLst>
              <a:ext uri="{FF2B5EF4-FFF2-40B4-BE49-F238E27FC236}">
                <a16:creationId xmlns:a16="http://schemas.microsoft.com/office/drawing/2014/main" id="{77F51D14-6015-87D7-1334-D5B0ED7DC352}"/>
              </a:ext>
            </a:extLst>
          </p:cNvPr>
          <p:cNvSpPr>
            <a:spLocks noGrp="1"/>
          </p:cNvSpPr>
          <p:nvPr>
            <p:ph sz="quarter" idx="44"/>
          </p:nvPr>
        </p:nvSpPr>
        <p:spPr>
          <a:xfrm>
            <a:off x="7936652"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3" name="Content Placeholder 26">
            <a:extLst>
              <a:ext uri="{FF2B5EF4-FFF2-40B4-BE49-F238E27FC236}">
                <a16:creationId xmlns:a16="http://schemas.microsoft.com/office/drawing/2014/main" id="{2E7D39FD-F7E3-FC90-F23F-1ADDDD001323}"/>
              </a:ext>
            </a:extLst>
          </p:cNvPr>
          <p:cNvSpPr>
            <a:spLocks noGrp="1"/>
          </p:cNvSpPr>
          <p:nvPr>
            <p:ph sz="quarter" idx="45"/>
          </p:nvPr>
        </p:nvSpPr>
        <p:spPr>
          <a:xfrm>
            <a:off x="7936652"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4" name="Content Placeholder 2">
            <a:extLst>
              <a:ext uri="{FF2B5EF4-FFF2-40B4-BE49-F238E27FC236}">
                <a16:creationId xmlns:a16="http://schemas.microsoft.com/office/drawing/2014/main" id="{2340F152-CC1B-74D7-3771-A1C9C6C3E0D0}"/>
              </a:ext>
            </a:extLst>
          </p:cNvPr>
          <p:cNvSpPr>
            <a:spLocks noGrp="1"/>
          </p:cNvSpPr>
          <p:nvPr>
            <p:ph idx="46"/>
          </p:nvPr>
        </p:nvSpPr>
        <p:spPr>
          <a:xfrm>
            <a:off x="9774341"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65" name="Content Placeholder 4">
            <a:extLst>
              <a:ext uri="{FF2B5EF4-FFF2-40B4-BE49-F238E27FC236}">
                <a16:creationId xmlns:a16="http://schemas.microsoft.com/office/drawing/2014/main" id="{8ED2F48D-06DA-2163-BE7C-20641662F6C5}"/>
              </a:ext>
            </a:extLst>
          </p:cNvPr>
          <p:cNvSpPr>
            <a:spLocks noGrp="1"/>
          </p:cNvSpPr>
          <p:nvPr>
            <p:ph sz="quarter" idx="47"/>
          </p:nvPr>
        </p:nvSpPr>
        <p:spPr>
          <a:xfrm>
            <a:off x="9774341"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66" name="Content Placeholder 13">
            <a:extLst>
              <a:ext uri="{FF2B5EF4-FFF2-40B4-BE49-F238E27FC236}">
                <a16:creationId xmlns:a16="http://schemas.microsoft.com/office/drawing/2014/main" id="{E1BCFB92-26ED-EB10-1878-6844C931BC5E}"/>
              </a:ext>
            </a:extLst>
          </p:cNvPr>
          <p:cNvSpPr>
            <a:spLocks noGrp="1"/>
          </p:cNvSpPr>
          <p:nvPr>
            <p:ph sz="quarter" idx="48"/>
          </p:nvPr>
        </p:nvSpPr>
        <p:spPr>
          <a:xfrm>
            <a:off x="9777304"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67" name="Content Placeholder 24">
            <a:extLst>
              <a:ext uri="{FF2B5EF4-FFF2-40B4-BE49-F238E27FC236}">
                <a16:creationId xmlns:a16="http://schemas.microsoft.com/office/drawing/2014/main" id="{3BF9DD1F-1886-304C-B4E6-41C3B5545B48}"/>
              </a:ext>
            </a:extLst>
          </p:cNvPr>
          <p:cNvSpPr>
            <a:spLocks noGrp="1"/>
          </p:cNvSpPr>
          <p:nvPr>
            <p:ph sz="quarter" idx="49"/>
          </p:nvPr>
        </p:nvSpPr>
        <p:spPr>
          <a:xfrm>
            <a:off x="9774341"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8" name="Content Placeholder 26">
            <a:extLst>
              <a:ext uri="{FF2B5EF4-FFF2-40B4-BE49-F238E27FC236}">
                <a16:creationId xmlns:a16="http://schemas.microsoft.com/office/drawing/2014/main" id="{CF9246A0-43EE-CA3F-30D6-DA2B43EB222A}"/>
              </a:ext>
            </a:extLst>
          </p:cNvPr>
          <p:cNvSpPr>
            <a:spLocks noGrp="1"/>
          </p:cNvSpPr>
          <p:nvPr>
            <p:ph sz="quarter" idx="50"/>
          </p:nvPr>
        </p:nvSpPr>
        <p:spPr>
          <a:xfrm>
            <a:off x="9774341"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97722054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F318AA-3388-6E59-EA62-B3827EE5E8CD}"/>
              </a:ext>
            </a:extLst>
          </p:cNvPr>
          <p:cNvSpPr/>
          <p:nvPr userDrawn="1"/>
        </p:nvSpPr>
        <p:spPr>
          <a:xfrm>
            <a:off x="630837" y="649707"/>
            <a:ext cx="10722947" cy="18689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rPr>
              <a:t>Title</a:t>
            </a:r>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838101" y="806919"/>
            <a:ext cx="10324695" cy="1554480"/>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38102" y="2778253"/>
            <a:ext cx="5047310" cy="3448630"/>
          </a:xfrm>
        </p:spPr>
        <p:txBody>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cxnSp>
        <p:nvCxnSpPr>
          <p:cNvPr id="11" name="Straight Connector 10">
            <a:extLst>
              <a:ext uri="{FF2B5EF4-FFF2-40B4-BE49-F238E27FC236}">
                <a16:creationId xmlns:a16="http://schemas.microsoft.com/office/drawing/2014/main" id="{CB932615-882F-D645-4CF4-C0AB1235066A}"/>
              </a:ext>
            </a:extLst>
          </p:cNvPr>
          <p:cNvCxnSpPr>
            <a:cxnSpLocks/>
          </p:cNvCxnSpPr>
          <p:nvPr userDrawn="1"/>
        </p:nvCxnSpPr>
        <p:spPr>
          <a:xfrm>
            <a:off x="505227" y="6486525"/>
            <a:ext cx="1051569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C62B96B6-4E32-1938-68CF-160FDD2B7AAC}"/>
              </a:ext>
            </a:extLst>
          </p:cNvPr>
          <p:cNvGrpSpPr/>
          <p:nvPr userDrawn="1"/>
        </p:nvGrpSpPr>
        <p:grpSpPr>
          <a:xfrm rot="16200000">
            <a:off x="144889" y="1352581"/>
            <a:ext cx="420625" cy="463177"/>
            <a:chOff x="208546" y="1224641"/>
            <a:chExt cx="420625" cy="145094"/>
          </a:xfrm>
        </p:grpSpPr>
        <p:cxnSp>
          <p:nvCxnSpPr>
            <p:cNvPr id="21" name="Straight Connector 20">
              <a:extLst>
                <a:ext uri="{FF2B5EF4-FFF2-40B4-BE49-F238E27FC236}">
                  <a16:creationId xmlns:a16="http://schemas.microsoft.com/office/drawing/2014/main" id="{E07ED7F8-40F3-F0C2-37DE-4B7140A40AC7}"/>
                </a:ext>
              </a:extLst>
            </p:cNvPr>
            <p:cNvCxnSpPr/>
            <p:nvPr userDrawn="1"/>
          </p:nvCxnSpPr>
          <p:spPr>
            <a:xfrm>
              <a:off x="208547" y="1224641"/>
              <a:ext cx="420624" cy="0"/>
            </a:xfrm>
            <a:prstGeom prst="line">
              <a:avLst/>
            </a:prstGeom>
            <a:ln w="2540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3FE5F2-DAE3-F844-2B7F-89BD22C0E409}"/>
                </a:ext>
              </a:extLst>
            </p:cNvPr>
            <p:cNvCxnSpPr/>
            <p:nvPr userDrawn="1"/>
          </p:nvCxnSpPr>
          <p:spPr>
            <a:xfrm>
              <a:off x="208547" y="1310049"/>
              <a:ext cx="420624"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079B55-6643-B2A5-F1CA-D586C1533123}"/>
                </a:ext>
              </a:extLst>
            </p:cNvPr>
            <p:cNvCxnSpPr/>
            <p:nvPr userDrawn="1"/>
          </p:nvCxnSpPr>
          <p:spPr>
            <a:xfrm>
              <a:off x="208546" y="1369735"/>
              <a:ext cx="420624" cy="0"/>
            </a:xfrm>
            <a:prstGeom prst="line">
              <a:avLst/>
            </a:prstGeom>
            <a:ln w="98425">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Content Placeholder 8">
            <a:extLst>
              <a:ext uri="{FF2B5EF4-FFF2-40B4-BE49-F238E27FC236}">
                <a16:creationId xmlns:a16="http://schemas.microsoft.com/office/drawing/2014/main" id="{6D9C2AC5-6BB4-CC5A-BE5B-368EA9D46740}"/>
              </a:ext>
            </a:extLst>
          </p:cNvPr>
          <p:cNvSpPr>
            <a:spLocks noGrp="1"/>
          </p:cNvSpPr>
          <p:nvPr>
            <p:ph sz="quarter" idx="11"/>
          </p:nvPr>
        </p:nvSpPr>
        <p:spPr>
          <a:xfrm>
            <a:off x="6115308" y="2778125"/>
            <a:ext cx="5047488"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586226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33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98966" y="3808531"/>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i="1">
                <a:solidFill>
                  <a:schemeClr val="bg1"/>
                </a:solidFill>
                <a:cs typeface="Arial"/>
              </a:rPr>
              <a:t>Footer</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7956318" y="3808531"/>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98966" y="4553822"/>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7956318" y="4540051"/>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98966" y="5299113"/>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7957356" y="5295605"/>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8892309F-A413-4D12-472A-45DFCA9C1940}"/>
              </a:ext>
            </a:extLst>
          </p:cNvPr>
          <p:cNvSpPr>
            <a:spLocks noGrp="1"/>
          </p:cNvSpPr>
          <p:nvPr>
            <p:ph type="ftr" sz="quarter" idx="21"/>
          </p:nvPr>
        </p:nvSpPr>
        <p:spPr/>
        <p:txBody>
          <a:bodyPr/>
          <a:lstStyle/>
          <a:p>
            <a:r>
              <a:rPr lang="en-US" i="1">
                <a:cs typeface="Arial"/>
              </a:rPr>
              <a:t>(Children and Family Futures, 2017)</a:t>
            </a:r>
          </a:p>
        </p:txBody>
      </p:sp>
      <p:sp>
        <p:nvSpPr>
          <p:cNvPr id="5" name="Content Placeholder 13">
            <a:extLst>
              <a:ext uri="{FF2B5EF4-FFF2-40B4-BE49-F238E27FC236}">
                <a16:creationId xmlns:a16="http://schemas.microsoft.com/office/drawing/2014/main" id="{7D781EAE-6C26-E090-9D2B-F1D1CACE4414}"/>
              </a:ext>
            </a:extLst>
          </p:cNvPr>
          <p:cNvSpPr>
            <a:spLocks noGrp="1"/>
          </p:cNvSpPr>
          <p:nvPr>
            <p:ph sz="quarter" idx="22"/>
          </p:nvPr>
        </p:nvSpPr>
        <p:spPr>
          <a:xfrm>
            <a:off x="4198966" y="2317949"/>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13">
            <a:extLst>
              <a:ext uri="{FF2B5EF4-FFF2-40B4-BE49-F238E27FC236}">
                <a16:creationId xmlns:a16="http://schemas.microsoft.com/office/drawing/2014/main" id="{8A0E994A-789A-7BA2-592F-5BD57B528431}"/>
              </a:ext>
            </a:extLst>
          </p:cNvPr>
          <p:cNvSpPr>
            <a:spLocks noGrp="1"/>
          </p:cNvSpPr>
          <p:nvPr>
            <p:ph sz="quarter" idx="23"/>
          </p:nvPr>
        </p:nvSpPr>
        <p:spPr>
          <a:xfrm>
            <a:off x="7956318" y="2317949"/>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13">
            <a:extLst>
              <a:ext uri="{FF2B5EF4-FFF2-40B4-BE49-F238E27FC236}">
                <a16:creationId xmlns:a16="http://schemas.microsoft.com/office/drawing/2014/main" id="{B04F1C32-607E-3139-10FB-9A3C25477995}"/>
              </a:ext>
            </a:extLst>
          </p:cNvPr>
          <p:cNvSpPr>
            <a:spLocks noGrp="1"/>
          </p:cNvSpPr>
          <p:nvPr>
            <p:ph sz="quarter" idx="24"/>
          </p:nvPr>
        </p:nvSpPr>
        <p:spPr>
          <a:xfrm>
            <a:off x="7956318" y="3063240"/>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13">
            <a:extLst>
              <a:ext uri="{FF2B5EF4-FFF2-40B4-BE49-F238E27FC236}">
                <a16:creationId xmlns:a16="http://schemas.microsoft.com/office/drawing/2014/main" id="{A926EDB5-2016-3045-3FF9-AC774B706F26}"/>
              </a:ext>
            </a:extLst>
          </p:cNvPr>
          <p:cNvSpPr>
            <a:spLocks noGrp="1"/>
          </p:cNvSpPr>
          <p:nvPr>
            <p:ph sz="quarter" idx="25"/>
          </p:nvPr>
        </p:nvSpPr>
        <p:spPr>
          <a:xfrm>
            <a:off x="4198966" y="3063240"/>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13">
            <a:extLst>
              <a:ext uri="{FF2B5EF4-FFF2-40B4-BE49-F238E27FC236}">
                <a16:creationId xmlns:a16="http://schemas.microsoft.com/office/drawing/2014/main" id="{B1B2C827-5641-9866-8352-89B3FF419F2A}"/>
              </a:ext>
            </a:extLst>
          </p:cNvPr>
          <p:cNvSpPr>
            <a:spLocks noGrp="1"/>
          </p:cNvSpPr>
          <p:nvPr>
            <p:ph sz="quarter" idx="26"/>
          </p:nvPr>
        </p:nvSpPr>
        <p:spPr>
          <a:xfrm>
            <a:off x="4198966" y="1562782"/>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3">
            <a:extLst>
              <a:ext uri="{FF2B5EF4-FFF2-40B4-BE49-F238E27FC236}">
                <a16:creationId xmlns:a16="http://schemas.microsoft.com/office/drawing/2014/main" id="{357F3766-AF9B-AE85-14B6-A4C100A22720}"/>
              </a:ext>
            </a:extLst>
          </p:cNvPr>
          <p:cNvSpPr>
            <a:spLocks noGrp="1"/>
          </p:cNvSpPr>
          <p:nvPr>
            <p:ph sz="quarter" idx="27"/>
          </p:nvPr>
        </p:nvSpPr>
        <p:spPr>
          <a:xfrm>
            <a:off x="7956318" y="1572658"/>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3">
            <a:extLst>
              <a:ext uri="{FF2B5EF4-FFF2-40B4-BE49-F238E27FC236}">
                <a16:creationId xmlns:a16="http://schemas.microsoft.com/office/drawing/2014/main" id="{FF50E3E8-4602-DB36-12B8-736F6329EAC3}"/>
              </a:ext>
            </a:extLst>
          </p:cNvPr>
          <p:cNvSpPr>
            <a:spLocks noGrp="1"/>
          </p:cNvSpPr>
          <p:nvPr>
            <p:ph sz="quarter" idx="28"/>
          </p:nvPr>
        </p:nvSpPr>
        <p:spPr>
          <a:xfrm>
            <a:off x="4198966" y="831262"/>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13">
            <a:extLst>
              <a:ext uri="{FF2B5EF4-FFF2-40B4-BE49-F238E27FC236}">
                <a16:creationId xmlns:a16="http://schemas.microsoft.com/office/drawing/2014/main" id="{DAAC7FE3-B1A6-D8A0-6CF8-888440F2C2EE}"/>
              </a:ext>
            </a:extLst>
          </p:cNvPr>
          <p:cNvSpPr>
            <a:spLocks noGrp="1"/>
          </p:cNvSpPr>
          <p:nvPr>
            <p:ph sz="quarter" idx="29"/>
          </p:nvPr>
        </p:nvSpPr>
        <p:spPr>
          <a:xfrm>
            <a:off x="7956318" y="841138"/>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467189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72.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slideLayout" Target="../slideLayouts/slideLayout88.xml"/><Relationship Id="rId47" Type="http://schemas.openxmlformats.org/officeDocument/2006/relationships/slideLayout" Target="../slideLayouts/slideLayout93.xml"/><Relationship Id="rId50" Type="http://schemas.openxmlformats.org/officeDocument/2006/relationships/slideLayout" Target="../slideLayouts/slideLayout96.xml"/><Relationship Id="rId55" Type="http://schemas.openxmlformats.org/officeDocument/2006/relationships/slideLayout" Target="../slideLayouts/slideLayout101.xml"/><Relationship Id="rId63" Type="http://schemas.openxmlformats.org/officeDocument/2006/relationships/slideLayout" Target="../slideLayouts/slideLayout10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9" Type="http://schemas.openxmlformats.org/officeDocument/2006/relationships/slideLayout" Target="../slideLayouts/slideLayout75.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45" Type="http://schemas.openxmlformats.org/officeDocument/2006/relationships/slideLayout" Target="../slideLayouts/slideLayout91.xml"/><Relationship Id="rId53" Type="http://schemas.openxmlformats.org/officeDocument/2006/relationships/slideLayout" Target="../slideLayouts/slideLayout99.xml"/><Relationship Id="rId58" Type="http://schemas.openxmlformats.org/officeDocument/2006/relationships/slideLayout" Target="../slideLayouts/slideLayout104.xml"/><Relationship Id="rId66" Type="http://schemas.openxmlformats.org/officeDocument/2006/relationships/theme" Target="../theme/theme2.xml"/><Relationship Id="rId5" Type="http://schemas.openxmlformats.org/officeDocument/2006/relationships/slideLayout" Target="../slideLayouts/slideLayout51.xml"/><Relationship Id="rId61" Type="http://schemas.openxmlformats.org/officeDocument/2006/relationships/slideLayout" Target="../slideLayouts/slideLayout107.xml"/><Relationship Id="rId19" Type="http://schemas.openxmlformats.org/officeDocument/2006/relationships/slideLayout" Target="../slideLayouts/slideLayout6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 Id="rId43" Type="http://schemas.openxmlformats.org/officeDocument/2006/relationships/slideLayout" Target="../slideLayouts/slideLayout89.xml"/><Relationship Id="rId48" Type="http://schemas.openxmlformats.org/officeDocument/2006/relationships/slideLayout" Target="../slideLayouts/slideLayout94.xml"/><Relationship Id="rId56" Type="http://schemas.openxmlformats.org/officeDocument/2006/relationships/slideLayout" Target="../slideLayouts/slideLayout102.xml"/><Relationship Id="rId64" Type="http://schemas.openxmlformats.org/officeDocument/2006/relationships/slideLayout" Target="../slideLayouts/slideLayout110.xml"/><Relationship Id="rId8" Type="http://schemas.openxmlformats.org/officeDocument/2006/relationships/slideLayout" Target="../slideLayouts/slideLayout54.xml"/><Relationship Id="rId51" Type="http://schemas.openxmlformats.org/officeDocument/2006/relationships/slideLayout" Target="../slideLayouts/slideLayout97.xml"/><Relationship Id="rId3" Type="http://schemas.openxmlformats.org/officeDocument/2006/relationships/slideLayout" Target="../slideLayouts/slideLayout49.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46" Type="http://schemas.openxmlformats.org/officeDocument/2006/relationships/slideLayout" Target="../slideLayouts/slideLayout92.xml"/><Relationship Id="rId59" Type="http://schemas.openxmlformats.org/officeDocument/2006/relationships/slideLayout" Target="../slideLayouts/slideLayout105.xml"/><Relationship Id="rId20" Type="http://schemas.openxmlformats.org/officeDocument/2006/relationships/slideLayout" Target="../slideLayouts/slideLayout66.xml"/><Relationship Id="rId41" Type="http://schemas.openxmlformats.org/officeDocument/2006/relationships/slideLayout" Target="../slideLayouts/slideLayout87.xml"/><Relationship Id="rId54" Type="http://schemas.openxmlformats.org/officeDocument/2006/relationships/slideLayout" Target="../slideLayouts/slideLayout100.xml"/><Relationship Id="rId62" Type="http://schemas.openxmlformats.org/officeDocument/2006/relationships/slideLayout" Target="../slideLayouts/slideLayout10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49" Type="http://schemas.openxmlformats.org/officeDocument/2006/relationships/slideLayout" Target="../slideLayouts/slideLayout95.xml"/><Relationship Id="rId57" Type="http://schemas.openxmlformats.org/officeDocument/2006/relationships/slideLayout" Target="../slideLayouts/slideLayout103.xml"/><Relationship Id="rId10" Type="http://schemas.openxmlformats.org/officeDocument/2006/relationships/slideLayout" Target="../slideLayouts/slideLayout56.xml"/><Relationship Id="rId31" Type="http://schemas.openxmlformats.org/officeDocument/2006/relationships/slideLayout" Target="../slideLayouts/slideLayout77.xml"/><Relationship Id="rId44" Type="http://schemas.openxmlformats.org/officeDocument/2006/relationships/slideLayout" Target="../slideLayouts/slideLayout90.xml"/><Relationship Id="rId52" Type="http://schemas.openxmlformats.org/officeDocument/2006/relationships/slideLayout" Target="../slideLayouts/slideLayout98.xml"/><Relationship Id="rId60" Type="http://schemas.openxmlformats.org/officeDocument/2006/relationships/slideLayout" Target="../slideLayouts/slideLayout106.xml"/><Relationship Id="rId65" Type="http://schemas.openxmlformats.org/officeDocument/2006/relationships/slideLayout" Target="../slideLayouts/slideLayout111.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9" Type="http://schemas.openxmlformats.org/officeDocument/2006/relationships/slideLayout" Target="../slideLayouts/slideLayout8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slideLayout" Target="../slideLayouts/slideLayout124.xml"/><Relationship Id="rId18" Type="http://schemas.openxmlformats.org/officeDocument/2006/relationships/slideLayout" Target="../slideLayouts/slideLayout129.xml"/><Relationship Id="rId26" Type="http://schemas.openxmlformats.org/officeDocument/2006/relationships/slideLayout" Target="../slideLayouts/slideLayout137.xml"/><Relationship Id="rId3" Type="http://schemas.openxmlformats.org/officeDocument/2006/relationships/slideLayout" Target="../slideLayouts/slideLayout114.xml"/><Relationship Id="rId21" Type="http://schemas.openxmlformats.org/officeDocument/2006/relationships/slideLayout" Target="../slideLayouts/slideLayout132.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17" Type="http://schemas.openxmlformats.org/officeDocument/2006/relationships/slideLayout" Target="../slideLayouts/slideLayout128.xml"/><Relationship Id="rId25" Type="http://schemas.openxmlformats.org/officeDocument/2006/relationships/slideLayout" Target="../slideLayouts/slideLayout136.xml"/><Relationship Id="rId2" Type="http://schemas.openxmlformats.org/officeDocument/2006/relationships/slideLayout" Target="../slideLayouts/slideLayout113.xml"/><Relationship Id="rId16" Type="http://schemas.openxmlformats.org/officeDocument/2006/relationships/slideLayout" Target="../slideLayouts/slideLayout127.xml"/><Relationship Id="rId20" Type="http://schemas.openxmlformats.org/officeDocument/2006/relationships/slideLayout" Target="../slideLayouts/slideLayout131.xml"/><Relationship Id="rId29" Type="http://schemas.openxmlformats.org/officeDocument/2006/relationships/theme" Target="../theme/theme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24" Type="http://schemas.openxmlformats.org/officeDocument/2006/relationships/slideLayout" Target="../slideLayouts/slideLayout135.xml"/><Relationship Id="rId5" Type="http://schemas.openxmlformats.org/officeDocument/2006/relationships/slideLayout" Target="../slideLayouts/slideLayout116.xml"/><Relationship Id="rId15" Type="http://schemas.openxmlformats.org/officeDocument/2006/relationships/slideLayout" Target="../slideLayouts/slideLayout126.xml"/><Relationship Id="rId23" Type="http://schemas.openxmlformats.org/officeDocument/2006/relationships/slideLayout" Target="../slideLayouts/slideLayout134.xml"/><Relationship Id="rId28" Type="http://schemas.openxmlformats.org/officeDocument/2006/relationships/slideLayout" Target="../slideLayouts/slideLayout139.xml"/><Relationship Id="rId10" Type="http://schemas.openxmlformats.org/officeDocument/2006/relationships/slideLayout" Target="../slideLayouts/slideLayout121.xml"/><Relationship Id="rId19" Type="http://schemas.openxmlformats.org/officeDocument/2006/relationships/slideLayout" Target="../slideLayouts/slideLayout130.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slideLayout" Target="../slideLayouts/slideLayout125.xml"/><Relationship Id="rId22" Type="http://schemas.openxmlformats.org/officeDocument/2006/relationships/slideLayout" Target="../slideLayouts/slideLayout133.xml"/><Relationship Id="rId27" Type="http://schemas.openxmlformats.org/officeDocument/2006/relationships/slideLayout" Target="../slideLayouts/slideLayout1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47.xml"/><Relationship Id="rId13" Type="http://schemas.openxmlformats.org/officeDocument/2006/relationships/slideLayout" Target="../slideLayouts/slideLayout152.xml"/><Relationship Id="rId18" Type="http://schemas.openxmlformats.org/officeDocument/2006/relationships/slideLayout" Target="../slideLayouts/slideLayout157.xml"/><Relationship Id="rId26" Type="http://schemas.openxmlformats.org/officeDocument/2006/relationships/theme" Target="../theme/theme4.xml"/><Relationship Id="rId3" Type="http://schemas.openxmlformats.org/officeDocument/2006/relationships/slideLayout" Target="../slideLayouts/slideLayout142.xml"/><Relationship Id="rId21" Type="http://schemas.openxmlformats.org/officeDocument/2006/relationships/slideLayout" Target="../slideLayouts/slideLayout160.xml"/><Relationship Id="rId7" Type="http://schemas.openxmlformats.org/officeDocument/2006/relationships/slideLayout" Target="../slideLayouts/slideLayout146.xml"/><Relationship Id="rId12" Type="http://schemas.openxmlformats.org/officeDocument/2006/relationships/slideLayout" Target="../slideLayouts/slideLayout151.xml"/><Relationship Id="rId17" Type="http://schemas.openxmlformats.org/officeDocument/2006/relationships/slideLayout" Target="../slideLayouts/slideLayout156.xml"/><Relationship Id="rId25" Type="http://schemas.openxmlformats.org/officeDocument/2006/relationships/slideLayout" Target="../slideLayouts/slideLayout164.xml"/><Relationship Id="rId2" Type="http://schemas.openxmlformats.org/officeDocument/2006/relationships/slideLayout" Target="../slideLayouts/slideLayout141.xml"/><Relationship Id="rId16" Type="http://schemas.openxmlformats.org/officeDocument/2006/relationships/slideLayout" Target="../slideLayouts/slideLayout155.xml"/><Relationship Id="rId20" Type="http://schemas.openxmlformats.org/officeDocument/2006/relationships/slideLayout" Target="../slideLayouts/slideLayout159.xml"/><Relationship Id="rId1" Type="http://schemas.openxmlformats.org/officeDocument/2006/relationships/slideLayout" Target="../slideLayouts/slideLayout140.xml"/><Relationship Id="rId6" Type="http://schemas.openxmlformats.org/officeDocument/2006/relationships/slideLayout" Target="../slideLayouts/slideLayout145.xml"/><Relationship Id="rId11" Type="http://schemas.openxmlformats.org/officeDocument/2006/relationships/slideLayout" Target="../slideLayouts/slideLayout150.xml"/><Relationship Id="rId24" Type="http://schemas.openxmlformats.org/officeDocument/2006/relationships/slideLayout" Target="../slideLayouts/slideLayout163.xml"/><Relationship Id="rId5" Type="http://schemas.openxmlformats.org/officeDocument/2006/relationships/slideLayout" Target="../slideLayouts/slideLayout144.xml"/><Relationship Id="rId15" Type="http://schemas.openxmlformats.org/officeDocument/2006/relationships/slideLayout" Target="../slideLayouts/slideLayout154.xml"/><Relationship Id="rId23" Type="http://schemas.openxmlformats.org/officeDocument/2006/relationships/slideLayout" Target="../slideLayouts/slideLayout162.xml"/><Relationship Id="rId10" Type="http://schemas.openxmlformats.org/officeDocument/2006/relationships/slideLayout" Target="../slideLayouts/slideLayout149.xml"/><Relationship Id="rId19" Type="http://schemas.openxmlformats.org/officeDocument/2006/relationships/slideLayout" Target="../slideLayouts/slideLayout158.xml"/><Relationship Id="rId4" Type="http://schemas.openxmlformats.org/officeDocument/2006/relationships/slideLayout" Target="../slideLayouts/slideLayout143.xml"/><Relationship Id="rId9" Type="http://schemas.openxmlformats.org/officeDocument/2006/relationships/slideLayout" Target="../slideLayouts/slideLayout148.xml"/><Relationship Id="rId14" Type="http://schemas.openxmlformats.org/officeDocument/2006/relationships/slideLayout" Target="../slideLayouts/slideLayout153.xml"/><Relationship Id="rId22" Type="http://schemas.openxmlformats.org/officeDocument/2006/relationships/slideLayout" Target="../slideLayouts/slideLayout16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72.xml"/><Relationship Id="rId13" Type="http://schemas.openxmlformats.org/officeDocument/2006/relationships/theme" Target="../theme/theme5.xml"/><Relationship Id="rId3" Type="http://schemas.openxmlformats.org/officeDocument/2006/relationships/slideLayout" Target="../slideLayouts/slideLayout167.xml"/><Relationship Id="rId7" Type="http://schemas.openxmlformats.org/officeDocument/2006/relationships/slideLayout" Target="../slideLayouts/slideLayout171.xml"/><Relationship Id="rId12" Type="http://schemas.openxmlformats.org/officeDocument/2006/relationships/slideLayout" Target="../slideLayouts/slideLayout176.xml"/><Relationship Id="rId2" Type="http://schemas.openxmlformats.org/officeDocument/2006/relationships/slideLayout" Target="../slideLayouts/slideLayout166.xml"/><Relationship Id="rId1" Type="http://schemas.openxmlformats.org/officeDocument/2006/relationships/slideLayout" Target="../slideLayouts/slideLayout165.xml"/><Relationship Id="rId6" Type="http://schemas.openxmlformats.org/officeDocument/2006/relationships/slideLayout" Target="../slideLayouts/slideLayout170.xml"/><Relationship Id="rId11" Type="http://schemas.openxmlformats.org/officeDocument/2006/relationships/slideLayout" Target="../slideLayouts/slideLayout175.xml"/><Relationship Id="rId5" Type="http://schemas.openxmlformats.org/officeDocument/2006/relationships/slideLayout" Target="../slideLayouts/slideLayout169.xml"/><Relationship Id="rId10" Type="http://schemas.openxmlformats.org/officeDocument/2006/relationships/slideLayout" Target="../slideLayouts/slideLayout174.xml"/><Relationship Id="rId4" Type="http://schemas.openxmlformats.org/officeDocument/2006/relationships/slideLayout" Target="../slideLayouts/slideLayout168.xml"/><Relationship Id="rId9" Type="http://schemas.openxmlformats.org/officeDocument/2006/relationships/slideLayout" Target="../slideLayouts/slideLayout173.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89.xml"/><Relationship Id="rId18" Type="http://schemas.openxmlformats.org/officeDocument/2006/relationships/slideLayout" Target="../slideLayouts/slideLayout194.xml"/><Relationship Id="rId26" Type="http://schemas.openxmlformats.org/officeDocument/2006/relationships/slideLayout" Target="../slideLayouts/slideLayout202.xml"/><Relationship Id="rId3" Type="http://schemas.openxmlformats.org/officeDocument/2006/relationships/slideLayout" Target="../slideLayouts/slideLayout179.xml"/><Relationship Id="rId21" Type="http://schemas.openxmlformats.org/officeDocument/2006/relationships/slideLayout" Target="../slideLayouts/slideLayout197.xml"/><Relationship Id="rId34" Type="http://schemas.openxmlformats.org/officeDocument/2006/relationships/slideLayout" Target="../slideLayouts/slideLayout210.xml"/><Relationship Id="rId7" Type="http://schemas.openxmlformats.org/officeDocument/2006/relationships/slideLayout" Target="../slideLayouts/slideLayout183.xml"/><Relationship Id="rId12" Type="http://schemas.openxmlformats.org/officeDocument/2006/relationships/slideLayout" Target="../slideLayouts/slideLayout188.xml"/><Relationship Id="rId17" Type="http://schemas.openxmlformats.org/officeDocument/2006/relationships/slideLayout" Target="../slideLayouts/slideLayout193.xml"/><Relationship Id="rId25" Type="http://schemas.openxmlformats.org/officeDocument/2006/relationships/slideLayout" Target="../slideLayouts/slideLayout201.xml"/><Relationship Id="rId33" Type="http://schemas.openxmlformats.org/officeDocument/2006/relationships/slideLayout" Target="../slideLayouts/slideLayout209.xml"/><Relationship Id="rId2" Type="http://schemas.openxmlformats.org/officeDocument/2006/relationships/slideLayout" Target="../slideLayouts/slideLayout178.xml"/><Relationship Id="rId16" Type="http://schemas.openxmlformats.org/officeDocument/2006/relationships/slideLayout" Target="../slideLayouts/slideLayout192.xml"/><Relationship Id="rId20" Type="http://schemas.openxmlformats.org/officeDocument/2006/relationships/slideLayout" Target="../slideLayouts/slideLayout196.xml"/><Relationship Id="rId29" Type="http://schemas.openxmlformats.org/officeDocument/2006/relationships/slideLayout" Target="../slideLayouts/slideLayout205.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24" Type="http://schemas.openxmlformats.org/officeDocument/2006/relationships/slideLayout" Target="../slideLayouts/slideLayout200.xml"/><Relationship Id="rId32" Type="http://schemas.openxmlformats.org/officeDocument/2006/relationships/slideLayout" Target="../slideLayouts/slideLayout208.xml"/><Relationship Id="rId5" Type="http://schemas.openxmlformats.org/officeDocument/2006/relationships/slideLayout" Target="../slideLayouts/slideLayout181.xml"/><Relationship Id="rId15" Type="http://schemas.openxmlformats.org/officeDocument/2006/relationships/slideLayout" Target="../slideLayouts/slideLayout191.xml"/><Relationship Id="rId23" Type="http://schemas.openxmlformats.org/officeDocument/2006/relationships/slideLayout" Target="../slideLayouts/slideLayout199.xml"/><Relationship Id="rId28" Type="http://schemas.openxmlformats.org/officeDocument/2006/relationships/slideLayout" Target="../slideLayouts/slideLayout204.xml"/><Relationship Id="rId36" Type="http://schemas.openxmlformats.org/officeDocument/2006/relationships/theme" Target="../theme/theme6.xml"/><Relationship Id="rId10" Type="http://schemas.openxmlformats.org/officeDocument/2006/relationships/slideLayout" Target="../slideLayouts/slideLayout186.xml"/><Relationship Id="rId19" Type="http://schemas.openxmlformats.org/officeDocument/2006/relationships/slideLayout" Target="../slideLayouts/slideLayout195.xml"/><Relationship Id="rId31" Type="http://schemas.openxmlformats.org/officeDocument/2006/relationships/slideLayout" Target="../slideLayouts/slideLayout207.xml"/><Relationship Id="rId4" Type="http://schemas.openxmlformats.org/officeDocument/2006/relationships/slideLayout" Target="../slideLayouts/slideLayout180.xml"/><Relationship Id="rId9" Type="http://schemas.openxmlformats.org/officeDocument/2006/relationships/slideLayout" Target="../slideLayouts/slideLayout185.xml"/><Relationship Id="rId14" Type="http://schemas.openxmlformats.org/officeDocument/2006/relationships/slideLayout" Target="../slideLayouts/slideLayout190.xml"/><Relationship Id="rId22" Type="http://schemas.openxmlformats.org/officeDocument/2006/relationships/slideLayout" Target="../slideLayouts/slideLayout198.xml"/><Relationship Id="rId27" Type="http://schemas.openxmlformats.org/officeDocument/2006/relationships/slideLayout" Target="../slideLayouts/slideLayout203.xml"/><Relationship Id="rId30" Type="http://schemas.openxmlformats.org/officeDocument/2006/relationships/slideLayout" Target="../slideLayouts/slideLayout206.xml"/><Relationship Id="rId35" Type="http://schemas.openxmlformats.org/officeDocument/2006/relationships/slideLayout" Target="../slideLayouts/slideLayout211.xml"/><Relationship Id="rId8" Type="http://schemas.openxmlformats.org/officeDocument/2006/relationships/slideLayout" Target="../slideLayouts/slideLayout18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19.xml"/><Relationship Id="rId13" Type="http://schemas.openxmlformats.org/officeDocument/2006/relationships/slideLayout" Target="../slideLayouts/slideLayout224.xml"/><Relationship Id="rId3" Type="http://schemas.openxmlformats.org/officeDocument/2006/relationships/slideLayout" Target="../slideLayouts/slideLayout214.xml"/><Relationship Id="rId7" Type="http://schemas.openxmlformats.org/officeDocument/2006/relationships/slideLayout" Target="../slideLayouts/slideLayout218.xml"/><Relationship Id="rId12" Type="http://schemas.openxmlformats.org/officeDocument/2006/relationships/slideLayout" Target="../slideLayouts/slideLayout223.xml"/><Relationship Id="rId2" Type="http://schemas.openxmlformats.org/officeDocument/2006/relationships/slideLayout" Target="../slideLayouts/slideLayout213.xml"/><Relationship Id="rId1" Type="http://schemas.openxmlformats.org/officeDocument/2006/relationships/slideLayout" Target="../slideLayouts/slideLayout212.xml"/><Relationship Id="rId6" Type="http://schemas.openxmlformats.org/officeDocument/2006/relationships/slideLayout" Target="../slideLayouts/slideLayout217.xml"/><Relationship Id="rId11" Type="http://schemas.openxmlformats.org/officeDocument/2006/relationships/slideLayout" Target="../slideLayouts/slideLayout222.xml"/><Relationship Id="rId5" Type="http://schemas.openxmlformats.org/officeDocument/2006/relationships/slideLayout" Target="../slideLayouts/slideLayout216.xml"/><Relationship Id="rId10" Type="http://schemas.openxmlformats.org/officeDocument/2006/relationships/slideLayout" Target="../slideLayouts/slideLayout221.xml"/><Relationship Id="rId4" Type="http://schemas.openxmlformats.org/officeDocument/2006/relationships/slideLayout" Target="../slideLayouts/slideLayout215.xml"/><Relationship Id="rId9" Type="http://schemas.openxmlformats.org/officeDocument/2006/relationships/slideLayout" Target="../slideLayouts/slideLayout220.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32.xml"/><Relationship Id="rId13" Type="http://schemas.openxmlformats.org/officeDocument/2006/relationships/slideLayout" Target="../slideLayouts/slideLayout237.xml"/><Relationship Id="rId3" Type="http://schemas.openxmlformats.org/officeDocument/2006/relationships/slideLayout" Target="../slideLayouts/slideLayout227.xml"/><Relationship Id="rId7" Type="http://schemas.openxmlformats.org/officeDocument/2006/relationships/slideLayout" Target="../slideLayouts/slideLayout231.xml"/><Relationship Id="rId12" Type="http://schemas.openxmlformats.org/officeDocument/2006/relationships/slideLayout" Target="../slideLayouts/slideLayout236.xml"/><Relationship Id="rId2" Type="http://schemas.openxmlformats.org/officeDocument/2006/relationships/slideLayout" Target="../slideLayouts/slideLayout226.xml"/><Relationship Id="rId16" Type="http://schemas.openxmlformats.org/officeDocument/2006/relationships/theme" Target="../theme/theme8.xml"/><Relationship Id="rId1" Type="http://schemas.openxmlformats.org/officeDocument/2006/relationships/slideLayout" Target="../slideLayouts/slideLayout225.xml"/><Relationship Id="rId6" Type="http://schemas.openxmlformats.org/officeDocument/2006/relationships/slideLayout" Target="../slideLayouts/slideLayout230.xml"/><Relationship Id="rId11" Type="http://schemas.openxmlformats.org/officeDocument/2006/relationships/slideLayout" Target="../slideLayouts/slideLayout235.xml"/><Relationship Id="rId5" Type="http://schemas.openxmlformats.org/officeDocument/2006/relationships/slideLayout" Target="../slideLayouts/slideLayout229.xml"/><Relationship Id="rId15" Type="http://schemas.openxmlformats.org/officeDocument/2006/relationships/slideLayout" Target="../slideLayouts/slideLayout239.xml"/><Relationship Id="rId10" Type="http://schemas.openxmlformats.org/officeDocument/2006/relationships/slideLayout" Target="../slideLayouts/slideLayout234.xml"/><Relationship Id="rId4" Type="http://schemas.openxmlformats.org/officeDocument/2006/relationships/slideLayout" Target="../slideLayouts/slideLayout228.xml"/><Relationship Id="rId9" Type="http://schemas.openxmlformats.org/officeDocument/2006/relationships/slideLayout" Target="../slideLayouts/slideLayout233.xml"/><Relationship Id="rId14" Type="http://schemas.openxmlformats.org/officeDocument/2006/relationships/slideLayout" Target="../slideLayouts/slideLayout2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E90388-059A-9EBD-C699-4AC69F53DD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51E0F81-C44D-9F0E-119B-BD8D3E9857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88B8A4-D701-6A9D-96B8-1CF14AB6B2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B0E5960-9A4B-47B3-8DEB-B980385AC866}" type="datetimeFigureOut">
              <a:rPr lang="en-US" smtClean="0"/>
              <a:t>7/1/2025</a:t>
            </a:fld>
            <a:endParaRPr lang="en-US"/>
          </a:p>
        </p:txBody>
      </p:sp>
      <p:sp>
        <p:nvSpPr>
          <p:cNvPr id="5" name="Footer Placeholder 4">
            <a:extLst>
              <a:ext uri="{FF2B5EF4-FFF2-40B4-BE49-F238E27FC236}">
                <a16:creationId xmlns:a16="http://schemas.microsoft.com/office/drawing/2014/main" id="{EEECEACB-29D6-5B7F-476E-B0A3C33675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782EFF8-A736-7FE0-0E1B-A535098B0B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9EA946E-C687-498E-8DD8-487A24C031E4}" type="slidenum">
              <a:rPr lang="en-US" smtClean="0"/>
              <a:t>‹#›</a:t>
            </a:fld>
            <a:endParaRPr lang="en-US"/>
          </a:p>
        </p:txBody>
      </p:sp>
    </p:spTree>
    <p:extLst>
      <p:ext uri="{BB962C8B-B14F-4D97-AF65-F5344CB8AC3E}">
        <p14:creationId xmlns:p14="http://schemas.microsoft.com/office/powerpoint/2010/main" val="33422899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4225" r:id="rId12"/>
    <p:sldLayoutId id="2147484226" r:id="rId13"/>
    <p:sldLayoutId id="2147484227" r:id="rId14"/>
    <p:sldLayoutId id="2147484228" r:id="rId15"/>
    <p:sldLayoutId id="2147484229" r:id="rId16"/>
    <p:sldLayoutId id="2147484230" r:id="rId17"/>
    <p:sldLayoutId id="2147484231" r:id="rId18"/>
    <p:sldLayoutId id="2147484232" r:id="rId19"/>
    <p:sldLayoutId id="2147484233" r:id="rId20"/>
    <p:sldLayoutId id="2147484234" r:id="rId21"/>
    <p:sldLayoutId id="2147484235" r:id="rId22"/>
    <p:sldLayoutId id="2147484236" r:id="rId23"/>
    <p:sldLayoutId id="2147484237" r:id="rId24"/>
    <p:sldLayoutId id="2147484343" r:id="rId25"/>
    <p:sldLayoutId id="2147484344" r:id="rId26"/>
    <p:sldLayoutId id="2147484345" r:id="rId27"/>
    <p:sldLayoutId id="2147484346" r:id="rId28"/>
    <p:sldLayoutId id="2147484347" r:id="rId29"/>
    <p:sldLayoutId id="2147484348" r:id="rId30"/>
    <p:sldLayoutId id="2147484349" r:id="rId31"/>
    <p:sldLayoutId id="2147484350" r:id="rId32"/>
    <p:sldLayoutId id="2147484351" r:id="rId33"/>
    <p:sldLayoutId id="2147484352" r:id="rId34"/>
    <p:sldLayoutId id="2147484353" r:id="rId35"/>
    <p:sldLayoutId id="2147484418" r:id="rId36"/>
    <p:sldLayoutId id="2147484419" r:id="rId37"/>
    <p:sldLayoutId id="2147484420" r:id="rId38"/>
    <p:sldLayoutId id="2147484421" r:id="rId39"/>
    <p:sldLayoutId id="2147484422" r:id="rId40"/>
    <p:sldLayoutId id="2147484423" r:id="rId41"/>
    <p:sldLayoutId id="2147484424" r:id="rId42"/>
    <p:sldLayoutId id="2147484425" r:id="rId43"/>
    <p:sldLayoutId id="2147484426" r:id="rId44"/>
    <p:sldLayoutId id="2147484427" r:id="rId45"/>
    <p:sldLayoutId id="2147484428" r:id="rId4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56E0E9-174A-9FD3-77DA-CEF9E6D379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CC0809CA-4EEC-0BD8-E2B9-DD082A230A28}"/>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60C0223-0D54-2454-9691-A1958C79D705}"/>
              </a:ext>
            </a:extLst>
          </p:cNvPr>
          <p:cNvSpPr>
            <a:spLocks noGrp="1"/>
          </p:cNvSpPr>
          <p:nvPr>
            <p:ph type="ftr" sz="quarter" idx="3"/>
          </p:nvPr>
        </p:nvSpPr>
        <p:spPr>
          <a:xfrm>
            <a:off x="7239000" y="6486525"/>
            <a:ext cx="4114800" cy="365125"/>
          </a:xfrm>
          <a:prstGeom prst="rect">
            <a:avLst/>
          </a:prstGeom>
        </p:spPr>
        <p:txBody>
          <a:bodyPr vert="horz" lIns="91440" tIns="45720" rIns="0" bIns="45720" rtlCol="0" anchor="ctr"/>
          <a:lstStyle>
            <a:lvl1pPr algn="r">
              <a:defRPr sz="1200">
                <a:solidFill>
                  <a:schemeClr val="accent4">
                    <a:lumMod val="50000"/>
                  </a:schemeClr>
                </a:solidFill>
              </a:defRPr>
            </a:lvl1pPr>
          </a:lstStyle>
          <a:p>
            <a:r>
              <a:rPr lang="en-US" i="1">
                <a:cs typeface="Arial"/>
              </a:rPr>
              <a:t>(Children and Family Futures, 2017)</a:t>
            </a:r>
          </a:p>
        </p:txBody>
      </p:sp>
    </p:spTree>
    <p:extLst>
      <p:ext uri="{BB962C8B-B14F-4D97-AF65-F5344CB8AC3E}">
        <p14:creationId xmlns:p14="http://schemas.microsoft.com/office/powerpoint/2010/main" val="2330865636"/>
      </p:ext>
    </p:extLst>
  </p:cSld>
  <p:clrMap bg1="lt1" tx1="dk1" bg2="lt2" tx2="dk2" accent1="accent1" accent2="accent2" accent3="accent3" accent4="accent4" accent5="accent5" accent6="accent6" hlink="hlink" folHlink="folHlink"/>
  <p:sldLayoutIdLst>
    <p:sldLayoutId id="2147484199"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4285" r:id="rId23"/>
    <p:sldLayoutId id="2147484290" r:id="rId24"/>
    <p:sldLayoutId id="2147484291" r:id="rId25"/>
    <p:sldLayoutId id="2147484292" r:id="rId26"/>
    <p:sldLayoutId id="2147484295" r:id="rId27"/>
    <p:sldLayoutId id="2147484296" r:id="rId28"/>
    <p:sldLayoutId id="2147484297" r:id="rId29"/>
    <p:sldLayoutId id="2147484299" r:id="rId30"/>
    <p:sldLayoutId id="2147484301" r:id="rId31"/>
    <p:sldLayoutId id="2147484303" r:id="rId32"/>
    <p:sldLayoutId id="2147484304" r:id="rId33"/>
    <p:sldLayoutId id="2147484307" r:id="rId34"/>
    <p:sldLayoutId id="2147484308" r:id="rId35"/>
    <p:sldLayoutId id="2147484309" r:id="rId36"/>
    <p:sldLayoutId id="2147484310" r:id="rId37"/>
    <p:sldLayoutId id="2147484312" r:id="rId38"/>
    <p:sldLayoutId id="2147484313" r:id="rId39"/>
    <p:sldLayoutId id="2147484316" r:id="rId40"/>
    <p:sldLayoutId id="2147484317" r:id="rId41"/>
    <p:sldLayoutId id="2147484318" r:id="rId42"/>
    <p:sldLayoutId id="2147484321" r:id="rId43"/>
    <p:sldLayoutId id="2147484322" r:id="rId44"/>
    <p:sldLayoutId id="2147484324" r:id="rId45"/>
    <p:sldLayoutId id="2147484325" r:id="rId46"/>
    <p:sldLayoutId id="2147484326" r:id="rId47"/>
    <p:sldLayoutId id="2147484327" r:id="rId48"/>
    <p:sldLayoutId id="2147484328" r:id="rId49"/>
    <p:sldLayoutId id="2147484369" r:id="rId50"/>
    <p:sldLayoutId id="2147484392" r:id="rId51"/>
    <p:sldLayoutId id="2147484395" r:id="rId52"/>
    <p:sldLayoutId id="2147484398" r:id="rId53"/>
    <p:sldLayoutId id="2147484404" r:id="rId54"/>
    <p:sldLayoutId id="2147484406" r:id="rId55"/>
    <p:sldLayoutId id="2147484482" r:id="rId56"/>
    <p:sldLayoutId id="2147484617" r:id="rId57"/>
    <p:sldLayoutId id="2147484670" r:id="rId58"/>
    <p:sldLayoutId id="2147484671" r:id="rId59"/>
    <p:sldLayoutId id="2147484673" r:id="rId60"/>
    <p:sldLayoutId id="2147484675" r:id="rId61"/>
    <p:sldLayoutId id="2147484677" r:id="rId62"/>
    <p:sldLayoutId id="2147484678" r:id="rId63"/>
    <p:sldLayoutId id="2147484681" r:id="rId64"/>
    <p:sldLayoutId id="2147484737" r:id="rId65"/>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56E0E9-174A-9FD3-77DA-CEF9E6D379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CC0809CA-4EEC-0BD8-E2B9-DD082A230A28}"/>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60C0223-0D54-2454-9691-A1958C79D705}"/>
              </a:ext>
            </a:extLst>
          </p:cNvPr>
          <p:cNvSpPr>
            <a:spLocks noGrp="1"/>
          </p:cNvSpPr>
          <p:nvPr>
            <p:ph type="ftr" sz="quarter" idx="3"/>
          </p:nvPr>
        </p:nvSpPr>
        <p:spPr>
          <a:xfrm>
            <a:off x="7239000" y="6486525"/>
            <a:ext cx="4114800" cy="365125"/>
          </a:xfrm>
          <a:prstGeom prst="rect">
            <a:avLst/>
          </a:prstGeom>
        </p:spPr>
        <p:txBody>
          <a:bodyPr vert="horz" lIns="91440" tIns="45720" rIns="0" bIns="45720" rtlCol="0" anchor="ctr"/>
          <a:lstStyle>
            <a:lvl1pPr algn="r">
              <a:defRPr sz="1200">
                <a:solidFill>
                  <a:schemeClr val="accent4">
                    <a:lumMod val="50000"/>
                  </a:schemeClr>
                </a:solidFill>
              </a:defRPr>
            </a:lvl1pPr>
          </a:lstStyle>
          <a:p>
            <a:r>
              <a:rPr lang="en-US" i="1">
                <a:cs typeface="Arial"/>
              </a:rPr>
              <a:t>(Children and Family Futures, 2017)</a:t>
            </a:r>
          </a:p>
        </p:txBody>
      </p:sp>
    </p:spTree>
    <p:extLst>
      <p:ext uri="{BB962C8B-B14F-4D97-AF65-F5344CB8AC3E}">
        <p14:creationId xmlns:p14="http://schemas.microsoft.com/office/powerpoint/2010/main" val="3290907707"/>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Lst>
  <p:hf sldNum="0" hd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56E0E9-174A-9FD3-77DA-CEF9E6D379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CC0809CA-4EEC-0BD8-E2B9-DD082A230A28}"/>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60C0223-0D54-2454-9691-A1958C79D705}"/>
              </a:ext>
            </a:extLst>
          </p:cNvPr>
          <p:cNvSpPr>
            <a:spLocks noGrp="1"/>
          </p:cNvSpPr>
          <p:nvPr>
            <p:ph type="ftr" sz="quarter" idx="3"/>
          </p:nvPr>
        </p:nvSpPr>
        <p:spPr>
          <a:xfrm>
            <a:off x="7239000" y="6486525"/>
            <a:ext cx="4114800" cy="365125"/>
          </a:xfrm>
          <a:prstGeom prst="rect">
            <a:avLst/>
          </a:prstGeom>
        </p:spPr>
        <p:txBody>
          <a:bodyPr vert="horz" lIns="91440" tIns="45720" rIns="0" bIns="45720" rtlCol="0" anchor="ctr"/>
          <a:lstStyle>
            <a:lvl1pPr algn="r">
              <a:defRPr sz="1200">
                <a:solidFill>
                  <a:schemeClr val="accent4">
                    <a:lumMod val="50000"/>
                  </a:schemeClr>
                </a:solidFill>
              </a:defRPr>
            </a:lvl1pPr>
          </a:lstStyle>
          <a:p>
            <a:r>
              <a:rPr lang="en-US" i="1">
                <a:cs typeface="Arial"/>
              </a:rPr>
              <a:t>(Children and Family Futures, 2017)</a:t>
            </a:r>
          </a:p>
        </p:txBody>
      </p:sp>
    </p:spTree>
    <p:extLst>
      <p:ext uri="{BB962C8B-B14F-4D97-AF65-F5344CB8AC3E}">
        <p14:creationId xmlns:p14="http://schemas.microsoft.com/office/powerpoint/2010/main" val="4155876341"/>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4283" r:id="rId25"/>
  </p:sldLayoutIdLst>
  <p:hf sldNum="0" hd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9C6EEA-02F8-41F8-A3AE-AC94C032C90E}" type="datetimeFigureOut">
              <a:rPr lang="en-US" smtClean="0"/>
              <a:t>7/1/2025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64CA50-41E7-448C-9889-AC89D1830D85}" type="slidenum">
              <a:rPr lang="en-US" smtClean="0"/>
              <a:t>‹#›</a:t>
            </a:fld>
            <a:endParaRPr lang="en-US"/>
          </a:p>
        </p:txBody>
      </p:sp>
    </p:spTree>
    <p:extLst>
      <p:ext uri="{BB962C8B-B14F-4D97-AF65-F5344CB8AC3E}">
        <p14:creationId xmlns:p14="http://schemas.microsoft.com/office/powerpoint/2010/main" val="2229701290"/>
      </p:ext>
    </p:extLst>
  </p:cSld>
  <p:clrMap bg1="lt1" tx1="dk1" bg2="lt2" tx2="dk2" accent1="accent1" accent2="accent2" accent3="accent3" accent4="accent4" accent5="accent5" accent6="accent6" hlink="hlink" folHlink="folHlink"/>
  <p:sldLayoutIdLst>
    <p:sldLayoutId id="2147484330" r:id="rId1"/>
    <p:sldLayoutId id="2147484331" r:id="rId2"/>
    <p:sldLayoutId id="2147484332" r:id="rId3"/>
    <p:sldLayoutId id="2147484333" r:id="rId4"/>
    <p:sldLayoutId id="2147484334" r:id="rId5"/>
    <p:sldLayoutId id="2147484335" r:id="rId6"/>
    <p:sldLayoutId id="2147484336" r:id="rId7"/>
    <p:sldLayoutId id="2147484337" r:id="rId8"/>
    <p:sldLayoutId id="2147484338" r:id="rId9"/>
    <p:sldLayoutId id="2147484339" r:id="rId10"/>
    <p:sldLayoutId id="2147484340" r:id="rId11"/>
    <p:sldLayoutId id="214748434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3C406F2-9FCD-A688-EBAA-6F1DF88E82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A2C2E2-945F-3D24-3935-E4F3317EDE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294054-E69C-2A72-13D0-8C9171E0B8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93C40EB7-A536-C930-8609-A420208E9F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BFAA68E-3D8C-F812-DA08-40CBF90E0E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53BE54B-A5AF-4BDD-91CA-F0CDB9EB4A65}" type="slidenum">
              <a:rPr lang="en-US" smtClean="0"/>
              <a:t>‹#›</a:t>
            </a:fld>
            <a:endParaRPr lang="en-US"/>
          </a:p>
        </p:txBody>
      </p:sp>
    </p:spTree>
    <p:extLst>
      <p:ext uri="{BB962C8B-B14F-4D97-AF65-F5344CB8AC3E}">
        <p14:creationId xmlns:p14="http://schemas.microsoft.com/office/powerpoint/2010/main" val="3876694576"/>
      </p:ext>
    </p:extLst>
  </p:cSld>
  <p:clrMap bg1="lt1" tx1="dk1" bg2="lt2" tx2="dk2" accent1="accent1" accent2="accent2" accent3="accent3" accent4="accent4" accent5="accent5" accent6="accent6" hlink="hlink" folHlink="folHlink"/>
  <p:sldLayoutIdLst>
    <p:sldLayoutId id="2147484355" r:id="rId1"/>
    <p:sldLayoutId id="2147484356" r:id="rId2"/>
    <p:sldLayoutId id="2147484357" r:id="rId3"/>
    <p:sldLayoutId id="2147484358" r:id="rId4"/>
    <p:sldLayoutId id="2147484359" r:id="rId5"/>
    <p:sldLayoutId id="2147484360" r:id="rId6"/>
    <p:sldLayoutId id="2147484361" r:id="rId7"/>
    <p:sldLayoutId id="2147484362" r:id="rId8"/>
    <p:sldLayoutId id="2147484363" r:id="rId9"/>
    <p:sldLayoutId id="2147484364" r:id="rId10"/>
    <p:sldLayoutId id="2147484365" r:id="rId11"/>
    <p:sldLayoutId id="2147484366" r:id="rId12"/>
    <p:sldLayoutId id="2147484367" r:id="rId13"/>
    <p:sldLayoutId id="2147484442" r:id="rId14"/>
    <p:sldLayoutId id="2147484443" r:id="rId15"/>
    <p:sldLayoutId id="2147484444" r:id="rId16"/>
    <p:sldLayoutId id="2147484445" r:id="rId17"/>
    <p:sldLayoutId id="2147484446" r:id="rId18"/>
    <p:sldLayoutId id="2147484447" r:id="rId19"/>
    <p:sldLayoutId id="2147484448" r:id="rId20"/>
    <p:sldLayoutId id="2147484449" r:id="rId21"/>
    <p:sldLayoutId id="2147484450" r:id="rId22"/>
    <p:sldLayoutId id="2147484451" r:id="rId23"/>
    <p:sldLayoutId id="2147484452" r:id="rId24"/>
    <p:sldLayoutId id="2147484519" r:id="rId25"/>
    <p:sldLayoutId id="2147484520" r:id="rId26"/>
    <p:sldLayoutId id="2147484521" r:id="rId27"/>
    <p:sldLayoutId id="2147484522" r:id="rId28"/>
    <p:sldLayoutId id="2147484523" r:id="rId29"/>
    <p:sldLayoutId id="2147484524" r:id="rId30"/>
    <p:sldLayoutId id="2147484525" r:id="rId31"/>
    <p:sldLayoutId id="2147484526" r:id="rId32"/>
    <p:sldLayoutId id="2147484527" r:id="rId33"/>
    <p:sldLayoutId id="2147484528" r:id="rId34"/>
    <p:sldLayoutId id="2147484529"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3C406F2-9FCD-A688-EBAA-6F1DF88E82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A2C2E2-945F-3D24-3935-E4F3317EDE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294054-E69C-2A72-13D0-8C9171E0B8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E374657-550D-4C66-B2FE-960AB2A13960}" type="datetimeFigureOut">
              <a:rPr lang="en-US" smtClean="0"/>
              <a:t>7/1/2025</a:t>
            </a:fld>
            <a:endParaRPr lang="en-US"/>
          </a:p>
        </p:txBody>
      </p:sp>
      <p:sp>
        <p:nvSpPr>
          <p:cNvPr id="5" name="Footer Placeholder 4">
            <a:extLst>
              <a:ext uri="{FF2B5EF4-FFF2-40B4-BE49-F238E27FC236}">
                <a16:creationId xmlns:a16="http://schemas.microsoft.com/office/drawing/2014/main" id="{93C40EB7-A536-C930-8609-A420208E9F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BFAA68E-3D8C-F812-DA08-40CBF90E0E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53BE54B-A5AF-4BDD-91CA-F0CDB9EB4A65}" type="slidenum">
              <a:rPr lang="en-US" smtClean="0"/>
              <a:t>‹#›</a:t>
            </a:fld>
            <a:endParaRPr lang="en-US"/>
          </a:p>
        </p:txBody>
      </p:sp>
    </p:spTree>
    <p:extLst>
      <p:ext uri="{BB962C8B-B14F-4D97-AF65-F5344CB8AC3E}">
        <p14:creationId xmlns:p14="http://schemas.microsoft.com/office/powerpoint/2010/main" val="3508092501"/>
      </p:ext>
    </p:extLst>
  </p:cSld>
  <p:clrMap bg1="lt1" tx1="dk1" bg2="lt2" tx2="dk2" accent1="accent1" accent2="accent2" accent3="accent3" accent4="accent4" accent5="accent5" accent6="accent6" hlink="hlink" folHlink="folHlink"/>
  <p:sldLayoutIdLst>
    <p:sldLayoutId id="2147484739" r:id="rId1"/>
    <p:sldLayoutId id="2147484740" r:id="rId2"/>
    <p:sldLayoutId id="2147484741" r:id="rId3"/>
    <p:sldLayoutId id="2147484742" r:id="rId4"/>
    <p:sldLayoutId id="2147484743" r:id="rId5"/>
    <p:sldLayoutId id="2147484744" r:id="rId6"/>
    <p:sldLayoutId id="2147484745" r:id="rId7"/>
    <p:sldLayoutId id="2147484746" r:id="rId8"/>
    <p:sldLayoutId id="2147484747" r:id="rId9"/>
    <p:sldLayoutId id="2147484748" r:id="rId10"/>
    <p:sldLayoutId id="2147484749" r:id="rId11"/>
    <p:sldLayoutId id="2147484750" r:id="rId12"/>
    <p:sldLayoutId id="214748475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56E0E9-174A-9FD3-77DA-CEF9E6D379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CC0809CA-4EEC-0BD8-E2B9-DD082A230A28}"/>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60C0223-0D54-2454-9691-A1958C79D705}"/>
              </a:ext>
            </a:extLst>
          </p:cNvPr>
          <p:cNvSpPr>
            <a:spLocks noGrp="1"/>
          </p:cNvSpPr>
          <p:nvPr>
            <p:ph type="ftr" sz="quarter" idx="3"/>
          </p:nvPr>
        </p:nvSpPr>
        <p:spPr>
          <a:xfrm>
            <a:off x="7239000" y="6486525"/>
            <a:ext cx="4114800" cy="365125"/>
          </a:xfrm>
          <a:prstGeom prst="rect">
            <a:avLst/>
          </a:prstGeom>
        </p:spPr>
        <p:txBody>
          <a:bodyPr vert="horz" lIns="91440" tIns="45720" rIns="0" bIns="45720" rtlCol="0" anchor="ctr"/>
          <a:lstStyle>
            <a:lvl1pPr algn="r">
              <a:defRPr sz="1200">
                <a:solidFill>
                  <a:schemeClr val="accent4">
                    <a:lumMod val="50000"/>
                  </a:schemeClr>
                </a:solidFill>
              </a:defRPr>
            </a:lvl1pPr>
          </a:lstStyle>
          <a:p>
            <a:r>
              <a:rPr lang="en-US" i="1">
                <a:cs typeface="Arial"/>
              </a:rPr>
              <a:t>(Children and Family Futures, 2017)</a:t>
            </a:r>
          </a:p>
        </p:txBody>
      </p:sp>
    </p:spTree>
    <p:extLst>
      <p:ext uri="{BB962C8B-B14F-4D97-AF65-F5344CB8AC3E}">
        <p14:creationId xmlns:p14="http://schemas.microsoft.com/office/powerpoint/2010/main" val="1077562026"/>
      </p:ext>
    </p:extLst>
  </p:cSld>
  <p:clrMap bg1="lt1" tx1="dk1" bg2="lt2" tx2="dk2" accent1="accent1" accent2="accent2" accent3="accent3" accent4="accent4" accent5="accent5" accent6="accent6" hlink="hlink" folHlink="folHlink"/>
  <p:sldLayoutIdLst>
    <p:sldLayoutId id="2147484753" r:id="rId1"/>
    <p:sldLayoutId id="2147484754" r:id="rId2"/>
    <p:sldLayoutId id="2147484755" r:id="rId3"/>
    <p:sldLayoutId id="2147484756" r:id="rId4"/>
    <p:sldLayoutId id="2147484757" r:id="rId5"/>
    <p:sldLayoutId id="2147484758" r:id="rId6"/>
    <p:sldLayoutId id="2147484759" r:id="rId7"/>
    <p:sldLayoutId id="2147484760" r:id="rId8"/>
    <p:sldLayoutId id="2147484761" r:id="rId9"/>
    <p:sldLayoutId id="2147484762" r:id="rId10"/>
    <p:sldLayoutId id="2147484763" r:id="rId11"/>
    <p:sldLayoutId id="2147484764" r:id="rId12"/>
    <p:sldLayoutId id="2147484765" r:id="rId13"/>
    <p:sldLayoutId id="2147484766" r:id="rId14"/>
    <p:sldLayoutId id="2147484767" r:id="rId15"/>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7" Type="http://schemas.microsoft.com/office/2007/relationships/hdphoto" Target="../media/hdphoto2.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49.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sv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42.sv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45.png"/><Relationship Id="rId14" Type="http://schemas.openxmlformats.org/officeDocument/2006/relationships/image" Target="../media/image50.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7.xml"/></Relationships>
</file>

<file path=ppt/slides/_rels/slide14.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14.xml"/><Relationship Id="rId1" Type="http://schemas.openxmlformats.org/officeDocument/2006/relationships/slideLayout" Target="../slideLayouts/slideLayout47.xml"/><Relationship Id="rId6" Type="http://schemas.openxmlformats.org/officeDocument/2006/relationships/image" Target="../media/image54.sv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52.svg"/><Relationship Id="rId9" Type="http://schemas.openxmlformats.org/officeDocument/2006/relationships/image" Target="../media/image57.png"/></Relationships>
</file>

<file path=ppt/slides/_rels/slide15.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62.svg"/><Relationship Id="rId5" Type="http://schemas.openxmlformats.org/officeDocument/2006/relationships/image" Target="../media/image61.png"/><Relationship Id="rId4" Type="http://schemas.openxmlformats.org/officeDocument/2006/relationships/image" Target="../media/image60.svg"/></Relationships>
</file>

<file path=ppt/slides/_rels/slide16.xml.rels><?xml version="1.0" encoding="UTF-8" standalone="yes"?>
<Relationships xmlns="http://schemas.openxmlformats.org/package/2006/relationships"><Relationship Id="rId8" Type="http://schemas.openxmlformats.org/officeDocument/2006/relationships/image" Target="../media/image70.svg"/><Relationship Id="rId13" Type="http://schemas.openxmlformats.org/officeDocument/2006/relationships/image" Target="../media/image75.png"/><Relationship Id="rId3" Type="http://schemas.openxmlformats.org/officeDocument/2006/relationships/image" Target="../media/image65.png"/><Relationship Id="rId7" Type="http://schemas.openxmlformats.org/officeDocument/2006/relationships/image" Target="../media/image69.png"/><Relationship Id="rId12" Type="http://schemas.openxmlformats.org/officeDocument/2006/relationships/image" Target="../media/image74.svg"/><Relationship Id="rId2" Type="http://schemas.openxmlformats.org/officeDocument/2006/relationships/notesSlide" Target="../notesSlides/notesSlide16.xml"/><Relationship Id="rId1" Type="http://schemas.openxmlformats.org/officeDocument/2006/relationships/slideLayout" Target="../slideLayouts/slideLayout140.xml"/><Relationship Id="rId6" Type="http://schemas.openxmlformats.org/officeDocument/2006/relationships/image" Target="../media/image68.svg"/><Relationship Id="rId11" Type="http://schemas.openxmlformats.org/officeDocument/2006/relationships/image" Target="../media/image73.png"/><Relationship Id="rId5" Type="http://schemas.openxmlformats.org/officeDocument/2006/relationships/image" Target="../media/image67.png"/><Relationship Id="rId10" Type="http://schemas.openxmlformats.org/officeDocument/2006/relationships/image" Target="../media/image72.svg"/><Relationship Id="rId4" Type="http://schemas.openxmlformats.org/officeDocument/2006/relationships/image" Target="../media/image66.svg"/><Relationship Id="rId9" Type="http://schemas.openxmlformats.org/officeDocument/2006/relationships/image" Target="../media/image71.png"/><Relationship Id="rId14" Type="http://schemas.openxmlformats.org/officeDocument/2006/relationships/image" Target="../media/image76.sv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8.xml"/><Relationship Id="rId1" Type="http://schemas.openxmlformats.org/officeDocument/2006/relationships/slideLayout" Target="../slideLayouts/slideLayout17.xml"/><Relationship Id="rId6" Type="http://schemas.openxmlformats.org/officeDocument/2006/relationships/image" Target="../media/image80.svg"/><Relationship Id="rId5" Type="http://schemas.openxmlformats.org/officeDocument/2006/relationships/image" Target="../media/image79.png"/><Relationship Id="rId4" Type="http://schemas.openxmlformats.org/officeDocument/2006/relationships/image" Target="../media/image78.sv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3.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86.sv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notesSlide" Target="../notesSlides/notesSlide21.xml"/><Relationship Id="rId1" Type="http://schemas.openxmlformats.org/officeDocument/2006/relationships/slideLayout" Target="../slideLayouts/slideLayout59.xml"/><Relationship Id="rId6" Type="http://schemas.openxmlformats.org/officeDocument/2006/relationships/image" Target="../media/image84.svg"/><Relationship Id="rId5" Type="http://schemas.openxmlformats.org/officeDocument/2006/relationships/image" Target="../media/image83.png"/><Relationship Id="rId10" Type="http://schemas.openxmlformats.org/officeDocument/2006/relationships/image" Target="../media/image88.svg"/><Relationship Id="rId4" Type="http://schemas.openxmlformats.org/officeDocument/2006/relationships/image" Target="../media/image82.svg"/><Relationship Id="rId9" Type="http://schemas.openxmlformats.org/officeDocument/2006/relationships/image" Target="../media/image87.png"/></Relationships>
</file>

<file path=ppt/slides/_rels/slide22.xml.rels><?xml version="1.0" encoding="UTF-8" standalone="yes"?>
<Relationships xmlns="http://schemas.openxmlformats.org/package/2006/relationships"><Relationship Id="rId8" Type="http://schemas.openxmlformats.org/officeDocument/2006/relationships/image" Target="../media/image86.sv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notesSlide" Target="../notesSlides/notesSlide22.xml"/><Relationship Id="rId1" Type="http://schemas.openxmlformats.org/officeDocument/2006/relationships/slideLayout" Target="../slideLayouts/slideLayout59.xml"/><Relationship Id="rId6" Type="http://schemas.openxmlformats.org/officeDocument/2006/relationships/image" Target="../media/image84.svg"/><Relationship Id="rId5" Type="http://schemas.openxmlformats.org/officeDocument/2006/relationships/image" Target="../media/image83.png"/><Relationship Id="rId10" Type="http://schemas.openxmlformats.org/officeDocument/2006/relationships/image" Target="../media/image88.svg"/><Relationship Id="rId4" Type="http://schemas.openxmlformats.org/officeDocument/2006/relationships/image" Target="../media/image82.svg"/><Relationship Id="rId9" Type="http://schemas.openxmlformats.org/officeDocument/2006/relationships/image" Target="../media/image87.png"/></Relationships>
</file>

<file path=ppt/slides/_rels/slide2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3.xml"/><Relationship Id="rId1" Type="http://schemas.openxmlformats.org/officeDocument/2006/relationships/slideLayout" Target="../slideLayouts/slideLayout47.xml"/><Relationship Id="rId4" Type="http://schemas.microsoft.com/office/2007/relationships/hdphoto" Target="../media/hdphoto3.wdp"/></Relationships>
</file>

<file path=ppt/slides/_rels/slide24.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svg"/><Relationship Id="rId18" Type="http://schemas.openxmlformats.org/officeDocument/2006/relationships/image" Target="../media/image100.png"/><Relationship Id="rId3" Type="http://schemas.openxmlformats.org/officeDocument/2006/relationships/diagramData" Target="../diagrams/data2.xml"/><Relationship Id="rId21" Type="http://schemas.openxmlformats.org/officeDocument/2006/relationships/image" Target="../media/image103.svg"/><Relationship Id="rId7" Type="http://schemas.microsoft.com/office/2007/relationships/diagramDrawing" Target="../diagrams/drawing2.xml"/><Relationship Id="rId12" Type="http://schemas.openxmlformats.org/officeDocument/2006/relationships/image" Target="../media/image94.png"/><Relationship Id="rId17" Type="http://schemas.openxmlformats.org/officeDocument/2006/relationships/image" Target="../media/image99.svg"/><Relationship Id="rId2" Type="http://schemas.openxmlformats.org/officeDocument/2006/relationships/notesSlide" Target="../notesSlides/notesSlide24.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93.svg"/><Relationship Id="rId5" Type="http://schemas.openxmlformats.org/officeDocument/2006/relationships/diagramQuickStyle" Target="../diagrams/quickStyle2.xml"/><Relationship Id="rId15" Type="http://schemas.openxmlformats.org/officeDocument/2006/relationships/image" Target="../media/image97.svg"/><Relationship Id="rId23" Type="http://schemas.openxmlformats.org/officeDocument/2006/relationships/image" Target="../media/image105.svg"/><Relationship Id="rId10" Type="http://schemas.openxmlformats.org/officeDocument/2006/relationships/image" Target="../media/image92.png"/><Relationship Id="rId19" Type="http://schemas.openxmlformats.org/officeDocument/2006/relationships/image" Target="../media/image101.svg"/><Relationship Id="rId4" Type="http://schemas.openxmlformats.org/officeDocument/2006/relationships/diagramLayout" Target="../diagrams/layout2.xml"/><Relationship Id="rId9" Type="http://schemas.openxmlformats.org/officeDocument/2006/relationships/image" Target="../media/image91.svg"/><Relationship Id="rId14" Type="http://schemas.openxmlformats.org/officeDocument/2006/relationships/image" Target="../media/image96.png"/><Relationship Id="rId22" Type="http://schemas.openxmlformats.org/officeDocument/2006/relationships/image" Target="../media/image104.png"/></Relationships>
</file>

<file path=ppt/slides/_rels/slide2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image" Target="../media/image109.svg"/><Relationship Id="rId5" Type="http://schemas.openxmlformats.org/officeDocument/2006/relationships/image" Target="../media/image108.png"/><Relationship Id="rId4" Type="http://schemas.openxmlformats.org/officeDocument/2006/relationships/image" Target="../media/image107.svg"/></Relationships>
</file>

<file path=ppt/slides/_rels/slide2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2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27.xml"/><Relationship Id="rId1" Type="http://schemas.openxmlformats.org/officeDocument/2006/relationships/slideLayout" Target="../slideLayouts/slideLayout16.xml"/><Relationship Id="rId6" Type="http://schemas.openxmlformats.org/officeDocument/2006/relationships/image" Target="../media/image117.svg"/><Relationship Id="rId5" Type="http://schemas.openxmlformats.org/officeDocument/2006/relationships/image" Target="../media/image116.png"/><Relationship Id="rId4" Type="http://schemas.openxmlformats.org/officeDocument/2006/relationships/image" Target="../media/image115.svg"/></Relationships>
</file>

<file path=ppt/slides/_rels/slide28.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28.xml"/><Relationship Id="rId1" Type="http://schemas.openxmlformats.org/officeDocument/2006/relationships/slideLayout" Target="../slideLayouts/slideLayout16.xml"/><Relationship Id="rId6" Type="http://schemas.openxmlformats.org/officeDocument/2006/relationships/image" Target="../media/image121.svg"/><Relationship Id="rId5" Type="http://schemas.openxmlformats.org/officeDocument/2006/relationships/image" Target="../media/image120.png"/><Relationship Id="rId4" Type="http://schemas.openxmlformats.org/officeDocument/2006/relationships/image" Target="../media/image119.svg"/></Relationships>
</file>

<file path=ppt/slides/_rels/slide2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29.xml"/><Relationship Id="rId1" Type="http://schemas.openxmlformats.org/officeDocument/2006/relationships/slideLayout" Target="../slideLayouts/slideLayout63.xml"/><Relationship Id="rId4" Type="http://schemas.openxmlformats.org/officeDocument/2006/relationships/image" Target="../media/image123.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1.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2.xml"/><Relationship Id="rId1" Type="http://schemas.openxmlformats.org/officeDocument/2006/relationships/slideLayout" Target="../slideLayouts/slideLayout152.xml"/><Relationship Id="rId6" Type="http://schemas.openxmlformats.org/officeDocument/2006/relationships/image" Target="../media/image127.svg"/><Relationship Id="rId5" Type="http://schemas.openxmlformats.org/officeDocument/2006/relationships/image" Target="../media/image126.png"/><Relationship Id="rId4" Type="http://schemas.openxmlformats.org/officeDocument/2006/relationships/image" Target="../media/image125.png"/></Relationships>
</file>

<file path=ppt/slides/_rels/slide33.xml.rels><?xml version="1.0" encoding="UTF-8" standalone="yes"?>
<Relationships xmlns="http://schemas.openxmlformats.org/package/2006/relationships"><Relationship Id="rId8" Type="http://schemas.openxmlformats.org/officeDocument/2006/relationships/image" Target="../media/image133.svg"/><Relationship Id="rId13" Type="http://schemas.openxmlformats.org/officeDocument/2006/relationships/image" Target="../media/image138.png"/><Relationship Id="rId18" Type="http://schemas.openxmlformats.org/officeDocument/2006/relationships/image" Target="../media/image143.svg"/><Relationship Id="rId3" Type="http://schemas.openxmlformats.org/officeDocument/2006/relationships/image" Target="../media/image128.png"/><Relationship Id="rId7" Type="http://schemas.openxmlformats.org/officeDocument/2006/relationships/image" Target="../media/image132.png"/><Relationship Id="rId12" Type="http://schemas.openxmlformats.org/officeDocument/2006/relationships/image" Target="../media/image137.svg"/><Relationship Id="rId17" Type="http://schemas.openxmlformats.org/officeDocument/2006/relationships/image" Target="../media/image142.png"/><Relationship Id="rId2" Type="http://schemas.openxmlformats.org/officeDocument/2006/relationships/notesSlide" Target="../notesSlides/notesSlide33.xml"/><Relationship Id="rId16" Type="http://schemas.openxmlformats.org/officeDocument/2006/relationships/image" Target="../media/image141.svg"/><Relationship Id="rId1" Type="http://schemas.openxmlformats.org/officeDocument/2006/relationships/slideLayout" Target="../slideLayouts/slideLayout54.xml"/><Relationship Id="rId6" Type="http://schemas.openxmlformats.org/officeDocument/2006/relationships/image" Target="../media/image131.svg"/><Relationship Id="rId11" Type="http://schemas.openxmlformats.org/officeDocument/2006/relationships/image" Target="../media/image136.png"/><Relationship Id="rId5" Type="http://schemas.openxmlformats.org/officeDocument/2006/relationships/image" Target="../media/image130.png"/><Relationship Id="rId15" Type="http://schemas.openxmlformats.org/officeDocument/2006/relationships/image" Target="../media/image140.png"/><Relationship Id="rId10" Type="http://schemas.openxmlformats.org/officeDocument/2006/relationships/image" Target="../media/image135.svg"/><Relationship Id="rId4" Type="http://schemas.openxmlformats.org/officeDocument/2006/relationships/image" Target="../media/image129.svg"/><Relationship Id="rId9" Type="http://schemas.openxmlformats.org/officeDocument/2006/relationships/image" Target="../media/image134.png"/><Relationship Id="rId14" Type="http://schemas.openxmlformats.org/officeDocument/2006/relationships/image" Target="../media/image139.svg"/></Relationships>
</file>

<file path=ppt/slides/_rels/slide34.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34.xml"/><Relationship Id="rId1" Type="http://schemas.openxmlformats.org/officeDocument/2006/relationships/slideLayout" Target="../slideLayouts/slideLayout59.xml"/><Relationship Id="rId4" Type="http://schemas.openxmlformats.org/officeDocument/2006/relationships/image" Target="../media/image145.svg"/></Relationships>
</file>

<file path=ppt/slides/_rels/slide35.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35.xml"/><Relationship Id="rId1" Type="http://schemas.openxmlformats.org/officeDocument/2006/relationships/slideLayout" Target="../slideLayouts/slideLayout81.xml"/><Relationship Id="rId4" Type="http://schemas.openxmlformats.org/officeDocument/2006/relationships/image" Target="../media/image147.svg"/></Relationships>
</file>

<file path=ppt/slides/_rels/slide36.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36.xml"/><Relationship Id="rId1" Type="http://schemas.openxmlformats.org/officeDocument/2006/relationships/slideLayout" Target="../slideLayouts/slideLayout168.xml"/></Relationships>
</file>

<file path=ppt/slides/_rels/slide37.xml.rels><?xml version="1.0" encoding="UTF-8" standalone="yes"?>
<Relationships xmlns="http://schemas.openxmlformats.org/package/2006/relationships"><Relationship Id="rId8" Type="http://schemas.openxmlformats.org/officeDocument/2006/relationships/image" Target="../media/image154.svg"/><Relationship Id="rId3" Type="http://schemas.openxmlformats.org/officeDocument/2006/relationships/image" Target="../media/image149.png"/><Relationship Id="rId7" Type="http://schemas.openxmlformats.org/officeDocument/2006/relationships/image" Target="../media/image153.png"/><Relationship Id="rId12" Type="http://schemas.openxmlformats.org/officeDocument/2006/relationships/image" Target="../media/image158.svg"/><Relationship Id="rId2" Type="http://schemas.openxmlformats.org/officeDocument/2006/relationships/notesSlide" Target="../notesSlides/notesSlide37.xml"/><Relationship Id="rId1" Type="http://schemas.openxmlformats.org/officeDocument/2006/relationships/slideLayout" Target="../slideLayouts/slideLayout181.xml"/><Relationship Id="rId6" Type="http://schemas.openxmlformats.org/officeDocument/2006/relationships/image" Target="../media/image152.svg"/><Relationship Id="rId11" Type="http://schemas.openxmlformats.org/officeDocument/2006/relationships/image" Target="../media/image157.png"/><Relationship Id="rId5" Type="http://schemas.openxmlformats.org/officeDocument/2006/relationships/image" Target="../media/image151.png"/><Relationship Id="rId10" Type="http://schemas.openxmlformats.org/officeDocument/2006/relationships/image" Target="../media/image156.svg"/><Relationship Id="rId4" Type="http://schemas.openxmlformats.org/officeDocument/2006/relationships/image" Target="../media/image150.svg"/><Relationship Id="rId9" Type="http://schemas.openxmlformats.org/officeDocument/2006/relationships/image" Target="../media/image155.png"/></Relationships>
</file>

<file path=ppt/slides/_rels/slide38.xml.rels><?xml version="1.0" encoding="UTF-8" standalone="yes"?>
<Relationships xmlns="http://schemas.openxmlformats.org/package/2006/relationships"><Relationship Id="rId8" Type="http://schemas.openxmlformats.org/officeDocument/2006/relationships/image" Target="../media/image80.svg"/><Relationship Id="rId3" Type="http://schemas.openxmlformats.org/officeDocument/2006/relationships/image" Target="../media/image159.png"/><Relationship Id="rId7" Type="http://schemas.openxmlformats.org/officeDocument/2006/relationships/image" Target="../media/image79.png"/><Relationship Id="rId2" Type="http://schemas.openxmlformats.org/officeDocument/2006/relationships/notesSlide" Target="../notesSlides/notesSlide38.xml"/><Relationship Id="rId1" Type="http://schemas.openxmlformats.org/officeDocument/2006/relationships/slideLayout" Target="../slideLayouts/slideLayout181.xml"/><Relationship Id="rId6" Type="http://schemas.openxmlformats.org/officeDocument/2006/relationships/image" Target="../media/image162.svg"/><Relationship Id="rId5" Type="http://schemas.openxmlformats.org/officeDocument/2006/relationships/image" Target="../media/image161.png"/><Relationship Id="rId4" Type="http://schemas.openxmlformats.org/officeDocument/2006/relationships/image" Target="../media/image160.svg"/></Relationships>
</file>

<file path=ppt/slides/_rels/slide39.xml.rels><?xml version="1.0" encoding="UTF-8" standalone="yes"?>
<Relationships xmlns="http://schemas.openxmlformats.org/package/2006/relationships"><Relationship Id="rId8" Type="http://schemas.openxmlformats.org/officeDocument/2006/relationships/image" Target="../media/image168.svg"/><Relationship Id="rId3" Type="http://schemas.openxmlformats.org/officeDocument/2006/relationships/image" Target="../media/image163.png"/><Relationship Id="rId7" Type="http://schemas.openxmlformats.org/officeDocument/2006/relationships/image" Target="../media/image167.png"/><Relationship Id="rId2" Type="http://schemas.openxmlformats.org/officeDocument/2006/relationships/notesSlide" Target="../notesSlides/notesSlide39.xml"/><Relationship Id="rId1" Type="http://schemas.openxmlformats.org/officeDocument/2006/relationships/slideLayout" Target="../slideLayouts/slideLayout17.xml"/><Relationship Id="rId6" Type="http://schemas.openxmlformats.org/officeDocument/2006/relationships/image" Target="../media/image166.svg"/><Relationship Id="rId5" Type="http://schemas.openxmlformats.org/officeDocument/2006/relationships/image" Target="../media/image165.png"/><Relationship Id="rId10" Type="http://schemas.openxmlformats.org/officeDocument/2006/relationships/image" Target="../media/image170.svg"/><Relationship Id="rId4" Type="http://schemas.openxmlformats.org/officeDocument/2006/relationships/image" Target="../media/image164.svg"/><Relationship Id="rId9" Type="http://schemas.openxmlformats.org/officeDocument/2006/relationships/image" Target="../media/image169.png"/></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53.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png"/></Relationships>
</file>

<file path=ppt/slides/_rels/slide4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40.xml"/><Relationship Id="rId1" Type="http://schemas.openxmlformats.org/officeDocument/2006/relationships/slideLayout" Target="../slideLayouts/slideLayout63.xml"/><Relationship Id="rId4" Type="http://schemas.openxmlformats.org/officeDocument/2006/relationships/image" Target="../media/image123.svg"/></Relationships>
</file>

<file path=ppt/slides/_rels/slide4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8" Type="http://schemas.openxmlformats.org/officeDocument/2006/relationships/image" Target="../media/image152.svg"/><Relationship Id="rId13" Type="http://schemas.openxmlformats.org/officeDocument/2006/relationships/image" Target="../media/image177.png"/><Relationship Id="rId3" Type="http://schemas.openxmlformats.org/officeDocument/2006/relationships/image" Target="../media/image171.png"/><Relationship Id="rId7" Type="http://schemas.openxmlformats.org/officeDocument/2006/relationships/image" Target="../media/image151.png"/><Relationship Id="rId12" Type="http://schemas.openxmlformats.org/officeDocument/2006/relationships/image" Target="../media/image176.svg"/><Relationship Id="rId2" Type="http://schemas.openxmlformats.org/officeDocument/2006/relationships/notesSlide" Target="../notesSlides/notesSlide42.xml"/><Relationship Id="rId16" Type="http://schemas.openxmlformats.org/officeDocument/2006/relationships/image" Target="../media/image180.svg"/><Relationship Id="rId1" Type="http://schemas.openxmlformats.org/officeDocument/2006/relationships/slideLayout" Target="../slideLayouts/slideLayout216.xml"/><Relationship Id="rId6" Type="http://schemas.openxmlformats.org/officeDocument/2006/relationships/image" Target="../media/image150.svg"/><Relationship Id="rId11" Type="http://schemas.openxmlformats.org/officeDocument/2006/relationships/image" Target="../media/image175.png"/><Relationship Id="rId5" Type="http://schemas.openxmlformats.org/officeDocument/2006/relationships/image" Target="../media/image149.png"/><Relationship Id="rId15" Type="http://schemas.openxmlformats.org/officeDocument/2006/relationships/image" Target="../media/image179.png"/><Relationship Id="rId10" Type="http://schemas.openxmlformats.org/officeDocument/2006/relationships/image" Target="../media/image174.svg"/><Relationship Id="rId4" Type="http://schemas.openxmlformats.org/officeDocument/2006/relationships/image" Target="../media/image172.svg"/><Relationship Id="rId9" Type="http://schemas.openxmlformats.org/officeDocument/2006/relationships/image" Target="../media/image173.png"/><Relationship Id="rId14" Type="http://schemas.openxmlformats.org/officeDocument/2006/relationships/image" Target="../media/image178.sv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9.xml"/></Relationships>
</file>

<file path=ppt/slides/_rels/slide44.xml.rels><?xml version="1.0" encoding="UTF-8" standalone="yes"?>
<Relationships xmlns="http://schemas.openxmlformats.org/package/2006/relationships"><Relationship Id="rId8" Type="http://schemas.openxmlformats.org/officeDocument/2006/relationships/image" Target="../media/image186.svg"/><Relationship Id="rId3" Type="http://schemas.openxmlformats.org/officeDocument/2006/relationships/image" Target="../media/image181.png"/><Relationship Id="rId7" Type="http://schemas.openxmlformats.org/officeDocument/2006/relationships/image" Target="../media/image185.png"/><Relationship Id="rId12" Type="http://schemas.openxmlformats.org/officeDocument/2006/relationships/image" Target="../media/image190.svg"/><Relationship Id="rId2" Type="http://schemas.openxmlformats.org/officeDocument/2006/relationships/notesSlide" Target="../notesSlides/notesSlide44.xml"/><Relationship Id="rId1" Type="http://schemas.openxmlformats.org/officeDocument/2006/relationships/slideLayout" Target="../slideLayouts/slideLayout59.xml"/><Relationship Id="rId6" Type="http://schemas.openxmlformats.org/officeDocument/2006/relationships/image" Target="../media/image184.svg"/><Relationship Id="rId11" Type="http://schemas.openxmlformats.org/officeDocument/2006/relationships/image" Target="../media/image189.png"/><Relationship Id="rId5" Type="http://schemas.openxmlformats.org/officeDocument/2006/relationships/image" Target="../media/image183.png"/><Relationship Id="rId10" Type="http://schemas.openxmlformats.org/officeDocument/2006/relationships/image" Target="../media/image188.svg"/><Relationship Id="rId4" Type="http://schemas.openxmlformats.org/officeDocument/2006/relationships/image" Target="../media/image182.svg"/><Relationship Id="rId9" Type="http://schemas.openxmlformats.org/officeDocument/2006/relationships/image" Target="../media/image187.png"/></Relationships>
</file>

<file path=ppt/slides/_rels/slide45.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45.xml"/><Relationship Id="rId1" Type="http://schemas.openxmlformats.org/officeDocument/2006/relationships/slideLayout" Target="../slideLayouts/slideLayout47.xml"/><Relationship Id="rId4" Type="http://schemas.openxmlformats.org/officeDocument/2006/relationships/image" Target="../media/image192.sv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7.xml"/></Relationships>
</file>

<file path=ppt/slides/_rels/slide47.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47.xml"/><Relationship Id="rId1" Type="http://schemas.openxmlformats.org/officeDocument/2006/relationships/slideLayout" Target="../slideLayouts/slideLayout4.xml"/><Relationship Id="rId6" Type="http://schemas.openxmlformats.org/officeDocument/2006/relationships/image" Target="../media/image196.svg"/><Relationship Id="rId5" Type="http://schemas.openxmlformats.org/officeDocument/2006/relationships/image" Target="../media/image195.png"/><Relationship Id="rId4" Type="http://schemas.openxmlformats.org/officeDocument/2006/relationships/image" Target="../media/image194.svg"/></Relationships>
</file>

<file path=ppt/slides/_rels/slide48.xml.rels><?xml version="1.0" encoding="UTF-8" standalone="yes"?>
<Relationships xmlns="http://schemas.openxmlformats.org/package/2006/relationships"><Relationship Id="rId8" Type="http://schemas.openxmlformats.org/officeDocument/2006/relationships/image" Target="../media/image88.svg"/><Relationship Id="rId13" Type="http://schemas.openxmlformats.org/officeDocument/2006/relationships/image" Target="../media/image205.png"/><Relationship Id="rId3" Type="http://schemas.openxmlformats.org/officeDocument/2006/relationships/image" Target="../media/image197.png"/><Relationship Id="rId7" Type="http://schemas.openxmlformats.org/officeDocument/2006/relationships/image" Target="../media/image87.png"/><Relationship Id="rId12" Type="http://schemas.openxmlformats.org/officeDocument/2006/relationships/image" Target="../media/image204.svg"/><Relationship Id="rId2" Type="http://schemas.openxmlformats.org/officeDocument/2006/relationships/notesSlide" Target="../notesSlides/notesSlide48.xml"/><Relationship Id="rId1" Type="http://schemas.openxmlformats.org/officeDocument/2006/relationships/slideLayout" Target="../slideLayouts/slideLayout96.xml"/><Relationship Id="rId6" Type="http://schemas.openxmlformats.org/officeDocument/2006/relationships/image" Target="../media/image200.svg"/><Relationship Id="rId11" Type="http://schemas.openxmlformats.org/officeDocument/2006/relationships/image" Target="../media/image203.png"/><Relationship Id="rId5" Type="http://schemas.openxmlformats.org/officeDocument/2006/relationships/image" Target="../media/image199.png"/><Relationship Id="rId10" Type="http://schemas.openxmlformats.org/officeDocument/2006/relationships/image" Target="../media/image202.svg"/><Relationship Id="rId4" Type="http://schemas.openxmlformats.org/officeDocument/2006/relationships/image" Target="../media/image198.svg"/><Relationship Id="rId9" Type="http://schemas.openxmlformats.org/officeDocument/2006/relationships/image" Target="../media/image201.png"/><Relationship Id="rId14" Type="http://schemas.openxmlformats.org/officeDocument/2006/relationships/image" Target="../media/image206.svg"/></Relationships>
</file>

<file path=ppt/slides/_rels/slide49.xml.rels><?xml version="1.0" encoding="UTF-8" standalone="yes"?>
<Relationships xmlns="http://schemas.openxmlformats.org/package/2006/relationships"><Relationship Id="rId8" Type="http://schemas.openxmlformats.org/officeDocument/2006/relationships/image" Target="../media/image212.svg"/><Relationship Id="rId3" Type="http://schemas.openxmlformats.org/officeDocument/2006/relationships/image" Target="../media/image207.png"/><Relationship Id="rId7" Type="http://schemas.openxmlformats.org/officeDocument/2006/relationships/image" Target="../media/image211.png"/><Relationship Id="rId2" Type="http://schemas.openxmlformats.org/officeDocument/2006/relationships/notesSlide" Target="../notesSlides/notesSlide49.xml"/><Relationship Id="rId1" Type="http://schemas.openxmlformats.org/officeDocument/2006/relationships/slideLayout" Target="../slideLayouts/slideLayout181.xml"/><Relationship Id="rId6" Type="http://schemas.openxmlformats.org/officeDocument/2006/relationships/image" Target="../media/image210.svg"/><Relationship Id="rId5" Type="http://schemas.openxmlformats.org/officeDocument/2006/relationships/image" Target="../media/image209.png"/><Relationship Id="rId10" Type="http://schemas.openxmlformats.org/officeDocument/2006/relationships/image" Target="../media/image214.svg"/><Relationship Id="rId4" Type="http://schemas.openxmlformats.org/officeDocument/2006/relationships/image" Target="../media/image208.svg"/><Relationship Id="rId9" Type="http://schemas.openxmlformats.org/officeDocument/2006/relationships/image" Target="../media/image213.png"/></Relationships>
</file>

<file path=ppt/slides/_rels/slide5.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5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50.xml"/><Relationship Id="rId1" Type="http://schemas.openxmlformats.org/officeDocument/2006/relationships/slideLayout" Target="../slideLayouts/slideLayout63.xml"/><Relationship Id="rId4" Type="http://schemas.openxmlformats.org/officeDocument/2006/relationships/image" Target="../media/image123.svg"/></Relationships>
</file>

<file path=ppt/slides/_rels/slide5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5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2.xml"/><Relationship Id="rId1" Type="http://schemas.openxmlformats.org/officeDocument/2006/relationships/slideLayout" Target="../slideLayouts/slideLayout185.xml"/><Relationship Id="rId4" Type="http://schemas.openxmlformats.org/officeDocument/2006/relationships/image" Target="../media/image24.png"/></Relationships>
</file>

<file path=ppt/slides/_rels/slide53.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53.xml"/><Relationship Id="rId1" Type="http://schemas.openxmlformats.org/officeDocument/2006/relationships/slideLayout" Target="../slideLayouts/slideLayout63.xml"/><Relationship Id="rId4" Type="http://schemas.openxmlformats.org/officeDocument/2006/relationships/image" Target="../media/image123.svg"/></Relationships>
</file>

<file path=ppt/slides/_rels/slide54.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54.xml"/><Relationship Id="rId1" Type="http://schemas.openxmlformats.org/officeDocument/2006/relationships/slideLayout" Target="../slideLayouts/slideLayout99.xml"/><Relationship Id="rId4" Type="http://schemas.openxmlformats.org/officeDocument/2006/relationships/image" Target="../media/image216.svg"/></Relationships>
</file>

<file path=ppt/slides/_rels/slide55.xml.rels><?xml version="1.0" encoding="UTF-8" standalone="yes"?>
<Relationships xmlns="http://schemas.openxmlformats.org/package/2006/relationships"><Relationship Id="rId8" Type="http://schemas.openxmlformats.org/officeDocument/2006/relationships/image" Target="../media/image222.svg"/><Relationship Id="rId3" Type="http://schemas.openxmlformats.org/officeDocument/2006/relationships/image" Target="../media/image217.png"/><Relationship Id="rId7" Type="http://schemas.openxmlformats.org/officeDocument/2006/relationships/image" Target="../media/image221.png"/><Relationship Id="rId12" Type="http://schemas.openxmlformats.org/officeDocument/2006/relationships/image" Target="../media/image226.svg"/><Relationship Id="rId2" Type="http://schemas.openxmlformats.org/officeDocument/2006/relationships/notesSlide" Target="../notesSlides/notesSlide55.xml"/><Relationship Id="rId1" Type="http://schemas.openxmlformats.org/officeDocument/2006/relationships/slideLayout" Target="../slideLayouts/slideLayout148.xml"/><Relationship Id="rId6" Type="http://schemas.openxmlformats.org/officeDocument/2006/relationships/image" Target="../media/image220.svg"/><Relationship Id="rId11" Type="http://schemas.openxmlformats.org/officeDocument/2006/relationships/image" Target="../media/image225.png"/><Relationship Id="rId5" Type="http://schemas.openxmlformats.org/officeDocument/2006/relationships/image" Target="../media/image219.png"/><Relationship Id="rId10" Type="http://schemas.openxmlformats.org/officeDocument/2006/relationships/image" Target="../media/image224.svg"/><Relationship Id="rId4" Type="http://schemas.openxmlformats.org/officeDocument/2006/relationships/image" Target="../media/image218.svg"/><Relationship Id="rId9" Type="http://schemas.openxmlformats.org/officeDocument/2006/relationships/image" Target="../media/image223.png"/></Relationships>
</file>

<file path=ppt/slides/_rels/slide56.xml.rels><?xml version="1.0" encoding="UTF-8" standalone="yes"?>
<Relationships xmlns="http://schemas.openxmlformats.org/package/2006/relationships"><Relationship Id="rId8" Type="http://schemas.openxmlformats.org/officeDocument/2006/relationships/image" Target="../media/image232.svg"/><Relationship Id="rId3" Type="http://schemas.openxmlformats.org/officeDocument/2006/relationships/image" Target="../media/image227.png"/><Relationship Id="rId7" Type="http://schemas.openxmlformats.org/officeDocument/2006/relationships/image" Target="../media/image231.png"/><Relationship Id="rId2" Type="http://schemas.openxmlformats.org/officeDocument/2006/relationships/notesSlide" Target="../notesSlides/notesSlide56.xml"/><Relationship Id="rId1" Type="http://schemas.openxmlformats.org/officeDocument/2006/relationships/slideLayout" Target="../slideLayouts/slideLayout79.xml"/><Relationship Id="rId6" Type="http://schemas.openxmlformats.org/officeDocument/2006/relationships/image" Target="../media/image230.svg"/><Relationship Id="rId5" Type="http://schemas.openxmlformats.org/officeDocument/2006/relationships/image" Target="../media/image229.png"/><Relationship Id="rId4" Type="http://schemas.openxmlformats.org/officeDocument/2006/relationships/image" Target="../media/image228.svg"/></Relationships>
</file>

<file path=ppt/slides/_rels/slide57.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notesSlide" Target="../notesSlides/notesSlide57.xml"/><Relationship Id="rId1" Type="http://schemas.openxmlformats.org/officeDocument/2006/relationships/slideLayout" Target="../slideLayouts/slideLayout47.xml"/><Relationship Id="rId4" Type="http://schemas.openxmlformats.org/officeDocument/2006/relationships/image" Target="../media/image234.svg"/></Relationships>
</file>

<file path=ppt/slides/_rels/slide58.xml.rels><?xml version="1.0" encoding="UTF-8" standalone="yes"?>
<Relationships xmlns="http://schemas.openxmlformats.org/package/2006/relationships"><Relationship Id="rId3" Type="http://schemas.openxmlformats.org/officeDocument/2006/relationships/hyperlink" Target="https://youtu.be/TFqvoZj_5Z4" TargetMode="External"/><Relationship Id="rId2" Type="http://schemas.openxmlformats.org/officeDocument/2006/relationships/notesSlide" Target="../notesSlides/notesSlide58.xml"/><Relationship Id="rId1" Type="http://schemas.openxmlformats.org/officeDocument/2006/relationships/slideLayout" Target="../slideLayouts/slideLayout63.xml"/><Relationship Id="rId5" Type="http://schemas.openxmlformats.org/officeDocument/2006/relationships/image" Target="../media/image236.svg"/><Relationship Id="rId4" Type="http://schemas.openxmlformats.org/officeDocument/2006/relationships/image" Target="../media/image235.png"/></Relationships>
</file>

<file path=ppt/slides/_rels/slide5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9.xml"/><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37.png"/><Relationship Id="rId3" Type="http://schemas.openxmlformats.org/officeDocument/2006/relationships/image" Target="../media/image25.png"/><Relationship Id="rId7" Type="http://schemas.openxmlformats.org/officeDocument/2006/relationships/image" Target="../media/image27.png"/><Relationship Id="rId12" Type="http://schemas.openxmlformats.org/officeDocument/2006/relationships/image" Target="../media/image36.sv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32.svg"/><Relationship Id="rId11" Type="http://schemas.openxmlformats.org/officeDocument/2006/relationships/image" Target="../media/image35.png"/><Relationship Id="rId5" Type="http://schemas.openxmlformats.org/officeDocument/2006/relationships/image" Target="../media/image31.png"/><Relationship Id="rId10" Type="http://schemas.openxmlformats.org/officeDocument/2006/relationships/image" Target="../media/image34.svg"/><Relationship Id="rId4" Type="http://schemas.openxmlformats.org/officeDocument/2006/relationships/image" Target="../media/image26.svg"/><Relationship Id="rId9" Type="http://schemas.openxmlformats.org/officeDocument/2006/relationships/image" Target="../media/image33.png"/><Relationship Id="rId14" Type="http://schemas.openxmlformats.org/officeDocument/2006/relationships/image" Target="../media/image38.svg"/></Relationships>
</file>

<file path=ppt/slides/_rels/slide6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0.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6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1.xml"/><Relationship Id="rId1" Type="http://schemas.openxmlformats.org/officeDocument/2006/relationships/slideLayout" Target="../slideLayouts/slideLayout185.xml"/><Relationship Id="rId5" Type="http://schemas.openxmlformats.org/officeDocument/2006/relationships/image" Target="../media/image238.svg"/><Relationship Id="rId4" Type="http://schemas.openxmlformats.org/officeDocument/2006/relationships/image" Target="../media/image237.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7.xml"/></Relationships>
</file>

<file path=ppt/slides/_rels/slide63.xml.rels><?xml version="1.0" encoding="UTF-8" standalone="yes"?>
<Relationships xmlns="http://schemas.openxmlformats.org/package/2006/relationships"><Relationship Id="rId8" Type="http://schemas.openxmlformats.org/officeDocument/2006/relationships/image" Target="../media/image244.svg"/><Relationship Id="rId13" Type="http://schemas.openxmlformats.org/officeDocument/2006/relationships/image" Target="../media/image249.png"/><Relationship Id="rId18" Type="http://schemas.openxmlformats.org/officeDocument/2006/relationships/image" Target="../media/image254.svg"/><Relationship Id="rId3" Type="http://schemas.openxmlformats.org/officeDocument/2006/relationships/image" Target="../media/image239.png"/><Relationship Id="rId21" Type="http://schemas.openxmlformats.org/officeDocument/2006/relationships/image" Target="../media/image257.png"/><Relationship Id="rId7" Type="http://schemas.openxmlformats.org/officeDocument/2006/relationships/image" Target="../media/image243.png"/><Relationship Id="rId12" Type="http://schemas.openxmlformats.org/officeDocument/2006/relationships/image" Target="../media/image248.svg"/><Relationship Id="rId17" Type="http://schemas.openxmlformats.org/officeDocument/2006/relationships/image" Target="../media/image253.png"/><Relationship Id="rId2" Type="http://schemas.openxmlformats.org/officeDocument/2006/relationships/notesSlide" Target="../notesSlides/notesSlide63.xml"/><Relationship Id="rId16" Type="http://schemas.openxmlformats.org/officeDocument/2006/relationships/image" Target="../media/image252.svg"/><Relationship Id="rId20" Type="http://schemas.openxmlformats.org/officeDocument/2006/relationships/image" Target="../media/image256.svg"/><Relationship Id="rId1" Type="http://schemas.openxmlformats.org/officeDocument/2006/relationships/slideLayout" Target="../slideLayouts/slideLayout148.xml"/><Relationship Id="rId6" Type="http://schemas.openxmlformats.org/officeDocument/2006/relationships/image" Target="../media/image242.svg"/><Relationship Id="rId11" Type="http://schemas.openxmlformats.org/officeDocument/2006/relationships/image" Target="../media/image247.png"/><Relationship Id="rId24" Type="http://schemas.openxmlformats.org/officeDocument/2006/relationships/image" Target="../media/image260.svg"/><Relationship Id="rId5" Type="http://schemas.openxmlformats.org/officeDocument/2006/relationships/image" Target="../media/image241.png"/><Relationship Id="rId15" Type="http://schemas.openxmlformats.org/officeDocument/2006/relationships/image" Target="../media/image251.png"/><Relationship Id="rId23" Type="http://schemas.openxmlformats.org/officeDocument/2006/relationships/image" Target="../media/image259.png"/><Relationship Id="rId10" Type="http://schemas.openxmlformats.org/officeDocument/2006/relationships/image" Target="../media/image246.svg"/><Relationship Id="rId19" Type="http://schemas.openxmlformats.org/officeDocument/2006/relationships/image" Target="../media/image255.png"/><Relationship Id="rId4" Type="http://schemas.openxmlformats.org/officeDocument/2006/relationships/image" Target="../media/image240.svg"/><Relationship Id="rId9" Type="http://schemas.openxmlformats.org/officeDocument/2006/relationships/image" Target="../media/image245.png"/><Relationship Id="rId14" Type="http://schemas.openxmlformats.org/officeDocument/2006/relationships/image" Target="../media/image250.svg"/><Relationship Id="rId22" Type="http://schemas.openxmlformats.org/officeDocument/2006/relationships/image" Target="../media/image258.svg"/></Relationships>
</file>

<file path=ppt/slides/_rels/slide64.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64.xml"/><Relationship Id="rId1" Type="http://schemas.openxmlformats.org/officeDocument/2006/relationships/slideLayout" Target="../slideLayouts/slideLayout63.xml"/><Relationship Id="rId4" Type="http://schemas.openxmlformats.org/officeDocument/2006/relationships/image" Target="../media/image123.svg"/></Relationships>
</file>

<file path=ppt/slides/_rels/slide6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5.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66.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notesSlide" Target="../notesSlides/notesSlide66.xml"/><Relationship Id="rId1" Type="http://schemas.openxmlformats.org/officeDocument/2006/relationships/slideLayout" Target="../slideLayouts/slideLayout59.xml"/><Relationship Id="rId4" Type="http://schemas.openxmlformats.org/officeDocument/2006/relationships/image" Target="../media/image262.svg"/></Relationships>
</file>

<file path=ppt/slides/_rels/slide67.xml.rels><?xml version="1.0" encoding="UTF-8" standalone="yes"?>
<Relationships xmlns="http://schemas.openxmlformats.org/package/2006/relationships"><Relationship Id="rId3" Type="http://schemas.openxmlformats.org/officeDocument/2006/relationships/image" Target="../media/image263.png"/><Relationship Id="rId2" Type="http://schemas.openxmlformats.org/officeDocument/2006/relationships/notesSlide" Target="../notesSlides/notesSlide67.xml"/><Relationship Id="rId1" Type="http://schemas.openxmlformats.org/officeDocument/2006/relationships/slideLayout" Target="../slideLayouts/slideLayout59.xml"/><Relationship Id="rId4" Type="http://schemas.openxmlformats.org/officeDocument/2006/relationships/image" Target="../media/image264.svg"/></Relationships>
</file>

<file path=ppt/slides/_rels/slide68.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notesSlide" Target="../notesSlides/notesSlide68.xml"/><Relationship Id="rId1" Type="http://schemas.openxmlformats.org/officeDocument/2006/relationships/slideLayout" Target="../slideLayouts/slideLayout61.xml"/><Relationship Id="rId6" Type="http://schemas.openxmlformats.org/officeDocument/2006/relationships/image" Target="../media/image268.svg"/><Relationship Id="rId5" Type="http://schemas.openxmlformats.org/officeDocument/2006/relationships/image" Target="../media/image267.png"/><Relationship Id="rId4" Type="http://schemas.openxmlformats.org/officeDocument/2006/relationships/image" Target="../media/image266.svg"/></Relationships>
</file>

<file path=ppt/slides/_rels/slide69.xml.rels><?xml version="1.0" encoding="UTF-8" standalone="yes"?>
<Relationships xmlns="http://schemas.openxmlformats.org/package/2006/relationships"><Relationship Id="rId3" Type="http://schemas.openxmlformats.org/officeDocument/2006/relationships/image" Target="../media/image269.jpeg"/><Relationship Id="rId2" Type="http://schemas.openxmlformats.org/officeDocument/2006/relationships/notesSlide" Target="../notesSlides/notesSlide69.xml"/><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7.xml"/></Relationships>
</file>

<file path=ppt/slides/_rels/slide70.xml.rels><?xml version="1.0" encoding="UTF-8" standalone="yes"?>
<Relationships xmlns="http://schemas.openxmlformats.org/package/2006/relationships"><Relationship Id="rId8" Type="http://schemas.openxmlformats.org/officeDocument/2006/relationships/image" Target="../media/image275.svg"/><Relationship Id="rId3" Type="http://schemas.openxmlformats.org/officeDocument/2006/relationships/image" Target="../media/image270.png"/><Relationship Id="rId7" Type="http://schemas.openxmlformats.org/officeDocument/2006/relationships/image" Target="../media/image274.png"/><Relationship Id="rId12" Type="http://schemas.openxmlformats.org/officeDocument/2006/relationships/image" Target="../media/image279.svg"/><Relationship Id="rId2" Type="http://schemas.openxmlformats.org/officeDocument/2006/relationships/notesSlide" Target="../notesSlides/notesSlide70.xml"/><Relationship Id="rId1" Type="http://schemas.openxmlformats.org/officeDocument/2006/relationships/slideLayout" Target="../slideLayouts/slideLayout96.xml"/><Relationship Id="rId6" Type="http://schemas.openxmlformats.org/officeDocument/2006/relationships/image" Target="../media/image273.svg"/><Relationship Id="rId11" Type="http://schemas.openxmlformats.org/officeDocument/2006/relationships/image" Target="../media/image278.png"/><Relationship Id="rId5" Type="http://schemas.openxmlformats.org/officeDocument/2006/relationships/image" Target="../media/image272.png"/><Relationship Id="rId10" Type="http://schemas.openxmlformats.org/officeDocument/2006/relationships/image" Target="../media/image277.svg"/><Relationship Id="rId4" Type="http://schemas.openxmlformats.org/officeDocument/2006/relationships/image" Target="../media/image271.svg"/><Relationship Id="rId9" Type="http://schemas.openxmlformats.org/officeDocument/2006/relationships/image" Target="../media/image276.png"/></Relationships>
</file>

<file path=ppt/slides/_rels/slide7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72.xml.rels><?xml version="1.0" encoding="UTF-8" standalone="yes"?>
<Relationships xmlns="http://schemas.openxmlformats.org/package/2006/relationships"><Relationship Id="rId3" Type="http://schemas.openxmlformats.org/officeDocument/2006/relationships/image" Target="../media/image239.png"/><Relationship Id="rId2" Type="http://schemas.openxmlformats.org/officeDocument/2006/relationships/notesSlide" Target="../notesSlides/notesSlide72.xml"/><Relationship Id="rId1" Type="http://schemas.openxmlformats.org/officeDocument/2006/relationships/slideLayout" Target="../slideLayouts/slideLayout80.xml"/><Relationship Id="rId6" Type="http://schemas.openxmlformats.org/officeDocument/2006/relationships/image" Target="../media/image281.svg"/><Relationship Id="rId5" Type="http://schemas.openxmlformats.org/officeDocument/2006/relationships/image" Target="../media/image280.png"/><Relationship Id="rId4" Type="http://schemas.openxmlformats.org/officeDocument/2006/relationships/image" Target="../media/image240.svg"/></Relationships>
</file>

<file path=ppt/slides/_rels/slide73.xml.rels><?xml version="1.0" encoding="UTF-8" standalone="yes"?>
<Relationships xmlns="http://schemas.openxmlformats.org/package/2006/relationships"><Relationship Id="rId3" Type="http://schemas.openxmlformats.org/officeDocument/2006/relationships/image" Target="../media/image282.png"/><Relationship Id="rId2" Type="http://schemas.openxmlformats.org/officeDocument/2006/relationships/notesSlide" Target="../notesSlides/notesSlide73.xml"/><Relationship Id="rId1" Type="http://schemas.openxmlformats.org/officeDocument/2006/relationships/slideLayout" Target="../slideLayouts/slideLayout80.xml"/><Relationship Id="rId4" Type="http://schemas.openxmlformats.org/officeDocument/2006/relationships/image" Target="../media/image283.svg"/></Relationships>
</file>

<file path=ppt/slides/_rels/slide74.xml.rels><?xml version="1.0" encoding="UTF-8" standalone="yes"?>
<Relationships xmlns="http://schemas.openxmlformats.org/package/2006/relationships"><Relationship Id="rId3" Type="http://schemas.openxmlformats.org/officeDocument/2006/relationships/image" Target="../media/image284.png"/><Relationship Id="rId2" Type="http://schemas.openxmlformats.org/officeDocument/2006/relationships/notesSlide" Target="../notesSlides/notesSlide74.xml"/><Relationship Id="rId1" Type="http://schemas.openxmlformats.org/officeDocument/2006/relationships/slideLayout" Target="../slideLayouts/slideLayout80.xml"/><Relationship Id="rId6" Type="http://schemas.openxmlformats.org/officeDocument/2006/relationships/image" Target="../media/image287.svg"/><Relationship Id="rId5" Type="http://schemas.openxmlformats.org/officeDocument/2006/relationships/image" Target="../media/image286.png"/><Relationship Id="rId4" Type="http://schemas.openxmlformats.org/officeDocument/2006/relationships/image" Target="../media/image285.svg"/></Relationships>
</file>

<file path=ppt/slides/_rels/slide75.xml.rels><?xml version="1.0" encoding="UTF-8" standalone="yes"?>
<Relationships xmlns="http://schemas.openxmlformats.org/package/2006/relationships"><Relationship Id="rId3" Type="http://schemas.openxmlformats.org/officeDocument/2006/relationships/image" Target="../media/image288.png"/><Relationship Id="rId2" Type="http://schemas.openxmlformats.org/officeDocument/2006/relationships/notesSlide" Target="../notesSlides/notesSlide75.xml"/><Relationship Id="rId1" Type="http://schemas.openxmlformats.org/officeDocument/2006/relationships/slideLayout" Target="../slideLayouts/slideLayout80.xml"/><Relationship Id="rId6" Type="http://schemas.openxmlformats.org/officeDocument/2006/relationships/image" Target="../media/image291.svg"/><Relationship Id="rId5" Type="http://schemas.openxmlformats.org/officeDocument/2006/relationships/image" Target="../media/image290.png"/><Relationship Id="rId4" Type="http://schemas.openxmlformats.org/officeDocument/2006/relationships/image" Target="../media/image289.svg"/></Relationships>
</file>

<file path=ppt/slides/_rels/slide76.xml.rels><?xml version="1.0" encoding="UTF-8" standalone="yes"?>
<Relationships xmlns="http://schemas.openxmlformats.org/package/2006/relationships"><Relationship Id="rId3" Type="http://schemas.openxmlformats.org/officeDocument/2006/relationships/image" Target="../media/image292.png"/><Relationship Id="rId2" Type="http://schemas.openxmlformats.org/officeDocument/2006/relationships/notesSlide" Target="../notesSlides/notesSlide76.xml"/><Relationship Id="rId1" Type="http://schemas.openxmlformats.org/officeDocument/2006/relationships/slideLayout" Target="../slideLayouts/slideLayout80.xml"/><Relationship Id="rId4" Type="http://schemas.openxmlformats.org/officeDocument/2006/relationships/image" Target="../media/image293.svg"/></Relationships>
</file>

<file path=ppt/slides/_rels/slide7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7.xml"/><Relationship Id="rId1" Type="http://schemas.openxmlformats.org/officeDocument/2006/relationships/slideLayout" Target="../slideLayouts/slideLayout185.xml"/><Relationship Id="rId5" Type="http://schemas.microsoft.com/office/2007/relationships/hdphoto" Target="../media/hdphoto4.wdp"/><Relationship Id="rId4" Type="http://schemas.openxmlformats.org/officeDocument/2006/relationships/image" Target="../media/image294.png"/></Relationships>
</file>

<file path=ppt/slides/_rels/slide7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8.xml"/><Relationship Id="rId1" Type="http://schemas.openxmlformats.org/officeDocument/2006/relationships/slideLayout" Target="../slideLayouts/slideLayout228.xml"/><Relationship Id="rId4" Type="http://schemas.openxmlformats.org/officeDocument/2006/relationships/image" Target="../media/image80.svg"/></Relationships>
</file>

<file path=ppt/slides/_rels/slide79.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295.png"/><Relationship Id="rId7" Type="http://schemas.openxmlformats.org/officeDocument/2006/relationships/image" Target="../media/image61.png"/><Relationship Id="rId2" Type="http://schemas.openxmlformats.org/officeDocument/2006/relationships/notesSlide" Target="../notesSlides/notesSlide79.xml"/><Relationship Id="rId1" Type="http://schemas.openxmlformats.org/officeDocument/2006/relationships/slideLayout" Target="../slideLayouts/slideLayout140.xml"/><Relationship Id="rId6" Type="http://schemas.openxmlformats.org/officeDocument/2006/relationships/image" Target="../media/image298.svg"/><Relationship Id="rId5" Type="http://schemas.openxmlformats.org/officeDocument/2006/relationships/image" Target="../media/image297.png"/><Relationship Id="rId10" Type="http://schemas.openxmlformats.org/officeDocument/2006/relationships/image" Target="../media/image300.svg"/><Relationship Id="rId4" Type="http://schemas.openxmlformats.org/officeDocument/2006/relationships/image" Target="../media/image296.svg"/><Relationship Id="rId9" Type="http://schemas.openxmlformats.org/officeDocument/2006/relationships/image" Target="../media/image29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6.xml"/></Relationships>
</file>

<file path=ppt/slides/_rels/slide80.xml.rels><?xml version="1.0" encoding="UTF-8" standalone="yes"?>
<Relationships xmlns="http://schemas.openxmlformats.org/package/2006/relationships"><Relationship Id="rId8" Type="http://schemas.openxmlformats.org/officeDocument/2006/relationships/image" Target="../media/image306.svg"/><Relationship Id="rId3" Type="http://schemas.openxmlformats.org/officeDocument/2006/relationships/image" Target="../media/image301.png"/><Relationship Id="rId7" Type="http://schemas.openxmlformats.org/officeDocument/2006/relationships/image" Target="../media/image305.png"/><Relationship Id="rId2" Type="http://schemas.openxmlformats.org/officeDocument/2006/relationships/notesSlide" Target="../notesSlides/notesSlide80.xml"/><Relationship Id="rId1" Type="http://schemas.openxmlformats.org/officeDocument/2006/relationships/slideLayout" Target="../slideLayouts/slideLayout107.xml"/><Relationship Id="rId6" Type="http://schemas.openxmlformats.org/officeDocument/2006/relationships/image" Target="../media/image304.svg"/><Relationship Id="rId5" Type="http://schemas.openxmlformats.org/officeDocument/2006/relationships/image" Target="../media/image303.png"/><Relationship Id="rId4" Type="http://schemas.openxmlformats.org/officeDocument/2006/relationships/image" Target="../media/image302.svg"/></Relationships>
</file>

<file path=ppt/slides/_rels/slide8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82.xml.rels><?xml version="1.0" encoding="UTF-8" standalone="yes"?>
<Relationships xmlns="http://schemas.openxmlformats.org/package/2006/relationships"><Relationship Id="rId3" Type="http://schemas.openxmlformats.org/officeDocument/2006/relationships/hyperlink" Target="https://tnopioid.utk.edu/digital-stories-of-oud/" TargetMode="External"/><Relationship Id="rId2" Type="http://schemas.openxmlformats.org/officeDocument/2006/relationships/notesSlide" Target="../notesSlides/notesSlide82.xml"/><Relationship Id="rId1" Type="http://schemas.openxmlformats.org/officeDocument/2006/relationships/slideLayout" Target="../slideLayouts/slideLayout86.xml"/><Relationship Id="rId5" Type="http://schemas.openxmlformats.org/officeDocument/2006/relationships/image" Target="../media/image236.svg"/><Relationship Id="rId4" Type="http://schemas.openxmlformats.org/officeDocument/2006/relationships/image" Target="../media/image235.png"/></Relationships>
</file>

<file path=ppt/slides/_rels/slide83.xml.rels><?xml version="1.0" encoding="UTF-8" standalone="yes"?>
<Relationships xmlns="http://schemas.openxmlformats.org/package/2006/relationships"><Relationship Id="rId8" Type="http://schemas.openxmlformats.org/officeDocument/2006/relationships/image" Target="../media/image312.svg"/><Relationship Id="rId3" Type="http://schemas.openxmlformats.org/officeDocument/2006/relationships/image" Target="../media/image307.png"/><Relationship Id="rId7" Type="http://schemas.openxmlformats.org/officeDocument/2006/relationships/image" Target="../media/image311.png"/><Relationship Id="rId2" Type="http://schemas.openxmlformats.org/officeDocument/2006/relationships/notesSlide" Target="../notesSlides/notesSlide83.xml"/><Relationship Id="rId1" Type="http://schemas.openxmlformats.org/officeDocument/2006/relationships/slideLayout" Target="../slideLayouts/slideLayout99.xml"/><Relationship Id="rId6" Type="http://schemas.openxmlformats.org/officeDocument/2006/relationships/image" Target="../media/image310.svg"/><Relationship Id="rId5" Type="http://schemas.openxmlformats.org/officeDocument/2006/relationships/image" Target="../media/image309.png"/><Relationship Id="rId10" Type="http://schemas.openxmlformats.org/officeDocument/2006/relationships/image" Target="../media/image78.svg"/><Relationship Id="rId4" Type="http://schemas.openxmlformats.org/officeDocument/2006/relationships/image" Target="../media/image308.svg"/><Relationship Id="rId9" Type="http://schemas.openxmlformats.org/officeDocument/2006/relationships/image" Target="../media/image77.png"/></Relationships>
</file>

<file path=ppt/slides/_rels/slide84.xml.rels><?xml version="1.0" encoding="UTF-8" standalone="yes"?>
<Relationships xmlns="http://schemas.openxmlformats.org/package/2006/relationships"><Relationship Id="rId3" Type="http://schemas.openxmlformats.org/officeDocument/2006/relationships/image" Target="../media/image313.png"/><Relationship Id="rId2" Type="http://schemas.openxmlformats.org/officeDocument/2006/relationships/notesSlide" Target="../notesSlides/notesSlide84.xml"/><Relationship Id="rId1" Type="http://schemas.openxmlformats.org/officeDocument/2006/relationships/slideLayout" Target="../slideLayouts/slideLayout63.xml"/><Relationship Id="rId4" Type="http://schemas.openxmlformats.org/officeDocument/2006/relationships/image" Target="../media/image314.svg"/></Relationships>
</file>

<file path=ppt/slides/_rels/slide85.xml.rels><?xml version="1.0" encoding="UTF-8" standalone="yes"?>
<Relationships xmlns="http://schemas.openxmlformats.org/package/2006/relationships"><Relationship Id="rId3" Type="http://schemas.openxmlformats.org/officeDocument/2006/relationships/hyperlink" Target="https://ncsacw.acf.hhs.gov/" TargetMode="External"/><Relationship Id="rId2" Type="http://schemas.openxmlformats.org/officeDocument/2006/relationships/notesSlide" Target="../notesSlides/notesSlide85.xml"/><Relationship Id="rId1" Type="http://schemas.openxmlformats.org/officeDocument/2006/relationships/slideLayout" Target="../slideLayouts/slideLayout117.xml"/><Relationship Id="rId4" Type="http://schemas.openxmlformats.org/officeDocument/2006/relationships/hyperlink" Target="http://ncsacw@cffutures.org" TargetMode="Externa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15.xml"/></Relationships>
</file>

<file path=ppt/slides/_rels/slide87.xml.rels><?xml version="1.0" encoding="UTF-8" standalone="yes"?>
<Relationships xmlns="http://schemas.openxmlformats.org/package/2006/relationships"><Relationship Id="rId8" Type="http://schemas.openxmlformats.org/officeDocument/2006/relationships/hyperlink" Target="https://www.ndacan.acf.hhs.gov/" TargetMode="External"/><Relationship Id="rId3" Type="http://schemas.openxmlformats.org/officeDocument/2006/relationships/hyperlink" Target="https://www.youtube.com/watch?v=hZEiIz2e9GE" TargetMode="External"/><Relationship Id="rId7" Type="http://schemas.openxmlformats.org/officeDocument/2006/relationships/hyperlink" Target="https://doi.org/10.1080/1533256X.2010.521078" TargetMode="External"/><Relationship Id="rId2" Type="http://schemas.openxmlformats.org/officeDocument/2006/relationships/notesSlide" Target="../notesSlides/notesSlide87.xml"/><Relationship Id="rId1" Type="http://schemas.openxmlformats.org/officeDocument/2006/relationships/slideLayout" Target="../slideLayouts/slideLayout53.xml"/><Relationship Id="rId6" Type="http://schemas.openxmlformats.org/officeDocument/2006/relationships/hyperlink" Target="https://www.asam.org/asam-criteria/about-the-asam-criteria" TargetMode="External"/><Relationship Id="rId11" Type="http://schemas.openxmlformats.org/officeDocument/2006/relationships/hyperlink" Target="https://www.cdc.gov/tobacco/secondhand-smoke/health.html?CDC_AA_refVal=https%3A%2F%2Fwww.cdc.gov%2Ftobacco%2Fdata_statistics%2Ffact_sheets%2Fsecondhand_smoke%2Fhealth_effects%2Findex.htm" TargetMode="External"/><Relationship Id="rId5" Type="http://schemas.openxmlformats.org/officeDocument/2006/relationships/hyperlink" Target="https://www.aaap.org/wp-content/uploads/2017/04/opioid-safe-storage-and-disposal.pdf" TargetMode="External"/><Relationship Id="rId10" Type="http://schemas.openxmlformats.org/officeDocument/2006/relationships/hyperlink" Target="https://www.cdc.gov/stopoverdose/fentanyl/fentanyl-test-strips.html" TargetMode="External"/><Relationship Id="rId4" Type="http://schemas.openxmlformats.org/officeDocument/2006/relationships/hyperlink" Target="https://doi.org/10.3389/fpsyt.2022.918197" TargetMode="External"/><Relationship Id="rId9" Type="http://schemas.openxmlformats.org/officeDocument/2006/relationships/hyperlink" Target="https://www.fda.gov/drugs/safe-disposal-medicines/safe-opioid-disposal-remove-risk-outreach-toolkit" TargetMode="External"/></Relationships>
</file>

<file path=ppt/slides/_rels/slide88.xml.rels><?xml version="1.0" encoding="UTF-8" standalone="yes"?>
<Relationships xmlns="http://schemas.openxmlformats.org/package/2006/relationships"><Relationship Id="rId8" Type="http://schemas.openxmlformats.org/officeDocument/2006/relationships/hyperlink" Target="https://www.networkforphl.org/resources/legality-of-drug-checking-equipment-in-the-united-states/" TargetMode="External"/><Relationship Id="rId3" Type="http://schemas.openxmlformats.org/officeDocument/2006/relationships/hyperlink" Target="https://www.cdc.gov/sids/data.htm" TargetMode="External"/><Relationship Id="rId7" Type="http://schemas.openxmlformats.org/officeDocument/2006/relationships/hyperlink" Target="https://www.chop.edu/news/chop-researchers-find-rate-fatal-opioid-poisonings-among-children-more-doubled-over-13-year" TargetMode="External"/><Relationship Id="rId2" Type="http://schemas.openxmlformats.org/officeDocument/2006/relationships/notesSlide" Target="../notesSlides/notesSlide88.xml"/><Relationship Id="rId1" Type="http://schemas.openxmlformats.org/officeDocument/2006/relationships/slideLayout" Target="../slideLayouts/slideLayout53.xml"/><Relationship Id="rId6" Type="http://schemas.openxmlformats.org/officeDocument/2006/relationships/hyperlink" Target="https://www.cffutures.org/family-treatment-courts-focus/" TargetMode="External"/><Relationship Id="rId5" Type="http://schemas.openxmlformats.org/officeDocument/2006/relationships/hyperlink" Target="https://www.cffutures.org/start/" TargetMode="External"/><Relationship Id="rId10" Type="http://schemas.openxmlformats.org/officeDocument/2006/relationships/hyperlink" Target="https://doi.org/10.3389/fpubh.2024.1442522" TargetMode="External"/><Relationship Id="rId4" Type="http://schemas.openxmlformats.org/officeDocument/2006/relationships/hyperlink" Target="https://www.cdc.gov/drugoverdose/deaths/opioid-overdose.html" TargetMode="External"/><Relationship Id="rId9" Type="http://schemas.openxmlformats.org/officeDocument/2006/relationships/hyperlink" Target="https://www.regulations.gov/comment/DEA-2020-0023-0001" TargetMode="External"/></Relationships>
</file>

<file path=ppt/slides/_rels/slide89.xml.rels><?xml version="1.0" encoding="UTF-8" standalone="yes"?>
<Relationships xmlns="http://schemas.openxmlformats.org/package/2006/relationships"><Relationship Id="rId8" Type="http://schemas.openxmlformats.org/officeDocument/2006/relationships/hyperlink" Target="https://doi.org/10.1038/s41390-021-01641-0" TargetMode="External"/><Relationship Id="rId3" Type="http://schemas.openxmlformats.org/officeDocument/2006/relationships/hyperlink" Target="https://dx.doi.org/10.15620/cdc:112078" TargetMode="External"/><Relationship Id="rId7" Type="http://schemas.openxmlformats.org/officeDocument/2006/relationships/hyperlink" Target="https://opioidprinciples.jhsph.edu/fentanyl-101-what-everyone-should-know/" TargetMode="External"/><Relationship Id="rId2" Type="http://schemas.openxmlformats.org/officeDocument/2006/relationships/notesSlide" Target="../notesSlides/notesSlide89.xml"/><Relationship Id="rId1" Type="http://schemas.openxmlformats.org/officeDocument/2006/relationships/slideLayout" Target="../slideLayouts/slideLayout53.xml"/><Relationship Id="rId6" Type="http://schemas.openxmlformats.org/officeDocument/2006/relationships/hyperlink" Target="https://doi.org/10.1007/s40263-014-0209-8" TargetMode="External"/><Relationship Id="rId5" Type="http://schemas.openxmlformats.org/officeDocument/2006/relationships/hyperlink" Target="https://aspe.hhs.gov/sites/default/files/documents/faa1b19e66053008e89782914f0aa693/children-at-risk-of-sud.pdf" TargetMode="External"/><Relationship Id="rId10" Type="http://schemas.openxmlformats.org/officeDocument/2006/relationships/hyperlink" Target="https://www.healthychildren.org/English/ages-stages/baby/sleep/Pages/a-parents-guide-to-safe-sleep.aspx" TargetMode="External"/><Relationship Id="rId4" Type="http://schemas.openxmlformats.org/officeDocument/2006/relationships/hyperlink" Target="https://doi.org/10.1016/j.drugalcdep.2015.02.027" TargetMode="External"/><Relationship Id="rId9" Type="http://schemas.openxmlformats.org/officeDocument/2006/relationships/hyperlink" Target="https://doi.org/10.1111/add.14793"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6.xml"/></Relationships>
</file>

<file path=ppt/slides/_rels/slide90.xml.rels><?xml version="1.0" encoding="UTF-8" standalone="yes"?>
<Relationships xmlns="http://schemas.openxmlformats.org/package/2006/relationships"><Relationship Id="rId8" Type="http://schemas.openxmlformats.org/officeDocument/2006/relationships/hyperlink" Target="https://ncsacw.acf.hhs.gov/files/tips-engagement-families-508.pdf" TargetMode="External"/><Relationship Id="rId3" Type="http://schemas.openxmlformats.org/officeDocument/2006/relationships/hyperlink" Target="https://ncfrp.org/center-resources/quick-looks/opioid-related-deaths-in-children-ages-1-to-17/" TargetMode="External"/><Relationship Id="rId7" Type="http://schemas.openxmlformats.org/officeDocument/2006/relationships/hyperlink" Target="https://ncsacw.acf.hhs.gov/files/meth-tip-sheet-parent.pdf" TargetMode="External"/><Relationship Id="rId2" Type="http://schemas.openxmlformats.org/officeDocument/2006/relationships/notesSlide" Target="../notesSlides/notesSlide90.xml"/><Relationship Id="rId1" Type="http://schemas.openxmlformats.org/officeDocument/2006/relationships/slideLayout" Target="../slideLayouts/slideLayout53.xml"/><Relationship Id="rId6" Type="http://schemas.openxmlformats.org/officeDocument/2006/relationships/hyperlink" Target="https://ncsacw.acf.hhs.gov/topics/stimulants/supporting-children-affected-parental-methamphetamine-use/" TargetMode="External"/><Relationship Id="rId5" Type="http://schemas.openxmlformats.org/officeDocument/2006/relationships/hyperlink" Target="https://ncsacw.acf.hhs.gov/files/meth-tip-sheet-children.pdf" TargetMode="External"/><Relationship Id="rId4" Type="http://schemas.openxmlformats.org/officeDocument/2006/relationships/hyperlink" Target="https://ncsacw.acf.hhs.gov/topics/trauma-informed-care.aspx" TargetMode="External"/><Relationship Id="rId9" Type="http://schemas.openxmlformats.org/officeDocument/2006/relationships/hyperlink" Target="https://ncsacw.acf.hhs.gov/files/harm-reduction-part1.pdf" TargetMode="External"/></Relationships>
</file>

<file path=ppt/slides/_rels/slide91.xml.rels><?xml version="1.0" encoding="UTF-8" standalone="yes"?>
<Relationships xmlns="http://schemas.openxmlformats.org/package/2006/relationships"><Relationship Id="rId8" Type="http://schemas.openxmlformats.org/officeDocument/2006/relationships/hyperlink" Target="https://nida.nih.gov/research-topics/trends-statistics/overdose-death-rates" TargetMode="External"/><Relationship Id="rId3" Type="http://schemas.openxmlformats.org/officeDocument/2006/relationships/hyperlink" Target="https://ncsacw.acf.hhs.gov/files/harm-reduction-part2.pdf" TargetMode="External"/><Relationship Id="rId7" Type="http://schemas.openxmlformats.org/officeDocument/2006/relationships/hyperlink" Target="https://nida.nih.gov/publications/drugfacts/naloxone" TargetMode="External"/><Relationship Id="rId2" Type="http://schemas.openxmlformats.org/officeDocument/2006/relationships/notesSlide" Target="../notesSlides/notesSlide91.xml"/><Relationship Id="rId1" Type="http://schemas.openxmlformats.org/officeDocument/2006/relationships/slideLayout" Target="../slideLayouts/slideLayout53.xml"/><Relationship Id="rId6" Type="http://schemas.openxmlformats.org/officeDocument/2006/relationships/hyperlink" Target="https://nida.nih.gov/publications/research-reports/marijuana/what-are-effects-secondhand-exposure-to-marijuana-smoke" TargetMode="External"/><Relationship Id="rId5" Type="http://schemas.openxmlformats.org/officeDocument/2006/relationships/hyperlink" Target="https://nida.nih.gov/publications/research-reports/methamphetamine/how-methamphetamine-manufactured" TargetMode="External"/><Relationship Id="rId10" Type="http://schemas.openxmlformats.org/officeDocument/2006/relationships/hyperlink" Target="https://doi.org/10.1016/j.pmedr.2019.100853" TargetMode="External"/><Relationship Id="rId4" Type="http://schemas.openxmlformats.org/officeDocument/2006/relationships/hyperlink" Target="https://ncsacw.acf.hhs.gov/files/harm-reduction-part3.pdf" TargetMode="External"/><Relationship Id="rId9" Type="http://schemas.openxmlformats.org/officeDocument/2006/relationships/hyperlink" Target="https://nida.nih.gov/research-topics/opioids" TargetMode="External"/></Relationships>
</file>

<file path=ppt/slides/_rels/slide92.xml.rels><?xml version="1.0" encoding="UTF-8" standalone="yes"?>
<Relationships xmlns="http://schemas.openxmlformats.org/package/2006/relationships"><Relationship Id="rId8" Type="http://schemas.openxmlformats.org/officeDocument/2006/relationships/hyperlink" Target="https://www.samhsa.gov/data/sites/default/files/reports/rpt42731/2022-nsduh-nnr.pdf" TargetMode="External"/><Relationship Id="rId3" Type="http://schemas.openxmlformats.org/officeDocument/2006/relationships/hyperlink" Target="https://aspe.hhs.gov/system/files/pdf/258836/SubstanceUseChildWelfareOverview.pdf" TargetMode="External"/><Relationship Id="rId7" Type="http://schemas.openxmlformats.org/officeDocument/2006/relationships/hyperlink" Target="https://www.samhsa.gov/find-help/harm-reduction" TargetMode="External"/><Relationship Id="rId2" Type="http://schemas.openxmlformats.org/officeDocument/2006/relationships/notesSlide" Target="../notesSlides/notesSlide92.xml"/><Relationship Id="rId1" Type="http://schemas.openxmlformats.org/officeDocument/2006/relationships/slideLayout" Target="../slideLayouts/slideLayout53.xml"/><Relationship Id="rId6" Type="http://schemas.openxmlformats.org/officeDocument/2006/relationships/hyperlink" Target="https://store.samhsa.gov/product/TIP-63-Medications-for-Opioid-Use-Disorder-Full-Document/PEP21-02-01-002" TargetMode="External"/><Relationship Id="rId5" Type="http://schemas.openxmlformats.org/officeDocument/2006/relationships/hyperlink" Target="https://adai.uw.edu/pubs/pdf/2018methtreatment.pdf" TargetMode="External"/><Relationship Id="rId4" Type="http://schemas.openxmlformats.org/officeDocument/2006/relationships/hyperlink" Target="https://med.stanford.edu/content/dam/sm/cannabispreventiontoolkit/documents/HealthEffects/MethodsofUse/Dabbing.pdf" TargetMode="External"/><Relationship Id="rId9" Type="http://schemas.openxmlformats.org/officeDocument/2006/relationships/hyperlink" Target="https://www.samhsa.gov/meth" TargetMode="External"/></Relationships>
</file>

<file path=ppt/slides/_rels/slide93.xml.rels><?xml version="1.0" encoding="UTF-8" standalone="yes"?>
<Relationships xmlns="http://schemas.openxmlformats.org/package/2006/relationships"><Relationship Id="rId8" Type="http://schemas.openxmlformats.org/officeDocument/2006/relationships/hyperlink" Target="https://www.dea.gov/resources/facts-about-fentanyl" TargetMode="External"/><Relationship Id="rId3" Type="http://schemas.openxmlformats.org/officeDocument/2006/relationships/hyperlink" Target="https://www.samhsa.gov/brss-tacs/recovery-support-tools/peers" TargetMode="External"/><Relationship Id="rId7" Type="http://schemas.openxmlformats.org/officeDocument/2006/relationships/hyperlink" Target="https://www.dea.gov/sites/default/files/2021-02/DIR-008-21%202020%20National%20Drug%20Threat%20Assessment_WEB.pdf" TargetMode="External"/><Relationship Id="rId2" Type="http://schemas.openxmlformats.org/officeDocument/2006/relationships/notesSlide" Target="../notesSlides/notesSlide93.xml"/><Relationship Id="rId1" Type="http://schemas.openxmlformats.org/officeDocument/2006/relationships/slideLayout" Target="../slideLayouts/slideLayout53.xml"/><Relationship Id="rId6" Type="http://schemas.openxmlformats.org/officeDocument/2006/relationships/hyperlink" Target="https://www.nccih.nih.gov/health/cannabis-marijuana-and-cannabinoids-what-you-need-to-know" TargetMode="External"/><Relationship Id="rId5" Type="http://schemas.openxmlformats.org/officeDocument/2006/relationships/hyperlink" Target="https://www.hazeldenbettyford.org/research-studies/addiction-research/trauma-informed-care" TargetMode="External"/><Relationship Id="rId10" Type="http://schemas.openxmlformats.org/officeDocument/2006/relationships/hyperlink" Target="https://www.fs.usda.gov/lei/dangers-meth-labs.php" TargetMode="External"/><Relationship Id="rId4" Type="http://schemas.openxmlformats.org/officeDocument/2006/relationships/hyperlink" Target="https://www.samhsa.gov/resource/ebp/opioid-overdose-prevention-toolkit" TargetMode="External"/><Relationship Id="rId9" Type="http://schemas.openxmlformats.org/officeDocument/2006/relationships/hyperlink" Target="https://www.fda.gov/consumers/consumer-updates/5-things-know-about-delta-8-tetrahydrocannabinol-delta-8-thc" TargetMode="External"/></Relationships>
</file>

<file path=ppt/slides/_rels/slide94.xml.rels><?xml version="1.0" encoding="UTF-8" standalone="yes"?>
<Relationships xmlns="http://schemas.openxmlformats.org/package/2006/relationships"><Relationship Id="rId3" Type="http://schemas.openxmlformats.org/officeDocument/2006/relationships/hyperlink" Target="https://www.whitehouse.gov/briefing-room/statements-releases/2023/07/11/fact-sheet-in-continued-fight-against-overdose-epidemic-the-white-house-releases-national-response-plan-to-address-the-emerging-threat-of-fentanyl-combined-with-xylazine/" TargetMode="External"/><Relationship Id="rId2" Type="http://schemas.openxmlformats.org/officeDocument/2006/relationships/notesSlide" Target="../notesSlides/notesSlide94.xml"/><Relationship Id="rId1" Type="http://schemas.openxmlformats.org/officeDocument/2006/relationships/slideLayout" Target="../slideLayouts/slideLayout53.xml"/><Relationship Id="rId4" Type="http://schemas.openxmlformats.org/officeDocument/2006/relationships/hyperlink" Target="https://fcda.chapinhall.org/wp-content/uploads/2012/10/2011_infants_issue-brief.pdf" TargetMode="Externa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15.xml"/></Relationships>
</file>

<file path=ppt/slides/_rels/slide96.xml.rels><?xml version="1.0" encoding="UTF-8" standalone="yes"?>
<Relationships xmlns="http://schemas.openxmlformats.org/package/2006/relationships"><Relationship Id="rId8" Type="http://schemas.openxmlformats.org/officeDocument/2006/relationships/hyperlink" Target="https://ncsacw.acf.hhs.gov/training/videos-and-webinars/screening-for-substance-use-in-child-welfare-using-the-UNCOPE/" TargetMode="External"/><Relationship Id="rId3" Type="http://schemas.openxmlformats.org/officeDocument/2006/relationships/hyperlink" Target="https://www.cffutures.org/publication/harnessing-the-power-of-ftcs/" TargetMode="External"/><Relationship Id="rId7" Type="http://schemas.openxmlformats.org/officeDocument/2006/relationships/hyperlink" Target="https://ncsacw.acf.hhs.gov/files/harm-reduction-part3.pdf" TargetMode="External"/><Relationship Id="rId2" Type="http://schemas.openxmlformats.org/officeDocument/2006/relationships/notesSlide" Target="../notesSlides/notesSlide96.xml"/><Relationship Id="rId1" Type="http://schemas.openxmlformats.org/officeDocument/2006/relationships/slideLayout" Target="../slideLayouts/slideLayout53.xml"/><Relationship Id="rId6" Type="http://schemas.openxmlformats.org/officeDocument/2006/relationships/hyperlink" Target="https://ncsacw.acf.hhs.gov/files/harm-reduction-part2.pdf" TargetMode="External"/><Relationship Id="rId11" Type="http://schemas.openxmlformats.org/officeDocument/2006/relationships/hyperlink" Target="https://www.fda.gov/drugs/safe-disposal-medicines/safe-opioid-disposal-remove-risk-outreach-toolkit" TargetMode="External"/><Relationship Id="rId5" Type="http://schemas.openxmlformats.org/officeDocument/2006/relationships/hyperlink" Target="https://ncsacw.acf.hhs.gov/files/harm-reduction-part1.pdf" TargetMode="External"/><Relationship Id="rId10" Type="http://schemas.openxmlformats.org/officeDocument/2006/relationships/hyperlink" Target="https://peerrecoverynow.org/" TargetMode="External"/><Relationship Id="rId4" Type="http://schemas.openxmlformats.org/officeDocument/2006/relationships/hyperlink" Target="https://ncsacw.acf.hhs.gov/topics/recovery-specialists/use-of-peers-recovery-specialists-in-child-welfare-settings/" TargetMode="External"/><Relationship Id="rId9" Type="http://schemas.openxmlformats.org/officeDocument/2006/relationships/hyperlink" Target="https://ncsacw.acf.hhs.gov/files/tips-engagement-families-508.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Black white and grey triangle pattern">
            <a:extLst>
              <a:ext uri="{FF2B5EF4-FFF2-40B4-BE49-F238E27FC236}">
                <a16:creationId xmlns:a16="http://schemas.microsoft.com/office/drawing/2014/main" id="{A662675A-5494-3EF5-FB6F-C135FE5131C1}"/>
              </a:ext>
            </a:extLst>
          </p:cNvPr>
          <p:cNvPicPr>
            <a:picLocks noChangeAspect="1"/>
          </p:cNvPicPr>
          <p:nvPr/>
        </p:nvPicPr>
        <p:blipFill>
          <a:blip r:embed="rId3">
            <a:alphaModFix amt="20000"/>
            <a:duotone>
              <a:schemeClr val="accent2">
                <a:shade val="45000"/>
                <a:satMod val="135000"/>
              </a:schemeClr>
              <a:prstClr val="white"/>
            </a:duotone>
            <a:extLst>
              <a:ext uri="{28A0092B-C50C-407E-A947-70E740481C1C}">
                <a14:useLocalDpi xmlns:a14="http://schemas.microsoft.com/office/drawing/2010/main" val="0"/>
              </a:ext>
            </a:extLst>
          </a:blip>
          <a:srcRect t="11623" b="11623"/>
          <a:stretch/>
        </p:blipFill>
        <p:spPr>
          <a:xfrm>
            <a:off x="0" y="0"/>
            <a:ext cx="12191999" cy="6858000"/>
          </a:xfrm>
          <a:prstGeom prst="rect">
            <a:avLst/>
          </a:prstGeom>
        </p:spPr>
      </p:pic>
      <p:pic>
        <p:nvPicPr>
          <p:cNvPr id="7" name="Picture 6">
            <a:extLst>
              <a:ext uri="{FF2B5EF4-FFF2-40B4-BE49-F238E27FC236}">
                <a16:creationId xmlns:a16="http://schemas.microsoft.com/office/drawing/2014/main" id="{2DDB6EA8-641A-3655-75B7-D592BC6E935C}"/>
              </a:ext>
              <a:ext uri="{C183D7F6-B498-43B3-948B-1728B52AA6E4}">
                <adec:decorative xmlns:adec="http://schemas.microsoft.com/office/drawing/2017/decorative" val="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5334000" y="2962658"/>
            <a:ext cx="6858000" cy="3895342"/>
          </a:xfrm>
          <a:prstGeom prst="rect">
            <a:avLst/>
          </a:prstGeom>
        </p:spPr>
      </p:pic>
      <p:sp>
        <p:nvSpPr>
          <p:cNvPr id="2" name="Title 1">
            <a:extLst>
              <a:ext uri="{FF2B5EF4-FFF2-40B4-BE49-F238E27FC236}">
                <a16:creationId xmlns:a16="http://schemas.microsoft.com/office/drawing/2014/main" id="{94C026A2-D7BC-B3F5-96F9-A32AD0E55D32}"/>
              </a:ext>
            </a:extLst>
          </p:cNvPr>
          <p:cNvSpPr>
            <a:spLocks noGrp="1"/>
          </p:cNvSpPr>
          <p:nvPr>
            <p:ph type="ctrTitle"/>
          </p:nvPr>
        </p:nvSpPr>
        <p:spPr>
          <a:xfrm>
            <a:off x="0" y="0"/>
            <a:ext cx="12192000" cy="1804416"/>
          </a:xfrm>
          <a:prstGeom prst="rect">
            <a:avLst/>
          </a:prstGeom>
          <a:noFill/>
        </p:spPr>
        <p:txBody>
          <a:bodyPr anchor="ctr"/>
          <a:lstStyle/>
          <a:p>
            <a:r>
              <a:rPr lang="en-US" b="1">
                <a:solidFill>
                  <a:schemeClr val="accent2">
                    <a:lumMod val="75000"/>
                  </a:schemeClr>
                </a:solidFill>
              </a:rPr>
              <a:t>CARRY THE MESSAGE</a:t>
            </a:r>
          </a:p>
        </p:txBody>
      </p:sp>
      <p:sp>
        <p:nvSpPr>
          <p:cNvPr id="3" name="Subtitle 2">
            <a:extLst>
              <a:ext uri="{FF2B5EF4-FFF2-40B4-BE49-F238E27FC236}">
                <a16:creationId xmlns:a16="http://schemas.microsoft.com/office/drawing/2014/main" id="{C829B9DF-AAE9-5402-3431-333412E8739B}"/>
              </a:ext>
            </a:extLst>
          </p:cNvPr>
          <p:cNvSpPr>
            <a:spLocks noGrp="1"/>
          </p:cNvSpPr>
          <p:nvPr>
            <p:ph type="subTitle" idx="1"/>
          </p:nvPr>
        </p:nvSpPr>
        <p:spPr>
          <a:xfrm>
            <a:off x="593525" y="3039426"/>
            <a:ext cx="5968640" cy="2909120"/>
          </a:xfrm>
        </p:spPr>
        <p:txBody>
          <a:bodyPr rIns="182880">
            <a:normAutofit/>
          </a:bodyPr>
          <a:lstStyle/>
          <a:p>
            <a:pPr algn="l">
              <a:lnSpc>
                <a:spcPct val="100000"/>
              </a:lnSpc>
            </a:pPr>
            <a:r>
              <a:rPr lang="en-US" sz="2800" b="1">
                <a:solidFill>
                  <a:schemeClr val="accent2">
                    <a:lumMod val="50000"/>
                  </a:schemeClr>
                </a:solidFill>
              </a:rPr>
              <a:t>Advancing a Cross-Systems Collaborative Approach to Support Families Affected by Current Substance Use Trends   &amp; Ensure Safety in the Home</a:t>
            </a:r>
          </a:p>
          <a:p>
            <a:endParaRPr lang="en-US"/>
          </a:p>
        </p:txBody>
      </p:sp>
      <p:pic>
        <p:nvPicPr>
          <p:cNvPr id="34" name="Picture 33">
            <a:extLst>
              <a:ext uri="{FF2B5EF4-FFF2-40B4-BE49-F238E27FC236}">
                <a16:creationId xmlns:a16="http://schemas.microsoft.com/office/drawing/2014/main" id="{39872BC2-14EC-EA4E-C64B-D1DD8265D876}"/>
              </a:ext>
              <a:ext uri="{C183D7F6-B498-43B3-948B-1728B52AA6E4}">
                <adec:decorative xmlns:adec="http://schemas.microsoft.com/office/drawing/2017/decorative" val="1"/>
              </a:ext>
            </a:extLst>
          </p:cNvPr>
          <p:cNvPicPr>
            <a:picLocks noChangeAspect="1"/>
          </p:cNvPicPr>
          <p:nvPr/>
        </p:nvPicPr>
        <p:blipFill>
          <a:blip r:embed="rId6">
            <a:biLevel thresh="75000"/>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rot="1805818">
            <a:off x="10042090" y="487232"/>
            <a:ext cx="2039865" cy="1483538"/>
          </a:xfrm>
          <a:prstGeom prst="rect">
            <a:avLst/>
          </a:prstGeom>
        </p:spPr>
      </p:pic>
      <p:sp>
        <p:nvSpPr>
          <p:cNvPr id="37" name="Freeform: Shape 36">
            <a:extLst>
              <a:ext uri="{FF2B5EF4-FFF2-40B4-BE49-F238E27FC236}">
                <a16:creationId xmlns:a16="http://schemas.microsoft.com/office/drawing/2014/main" id="{47F30A8C-8405-9566-A0E6-21A361DCC051}"/>
              </a:ext>
              <a:ext uri="{C183D7F6-B498-43B3-948B-1728B52AA6E4}">
                <adec:decorative xmlns:adec="http://schemas.microsoft.com/office/drawing/2017/decorative" val="1"/>
              </a:ext>
            </a:extLst>
          </p:cNvPr>
          <p:cNvSpPr/>
          <p:nvPr/>
        </p:nvSpPr>
        <p:spPr>
          <a:xfrm rot="20970910">
            <a:off x="225033" y="456626"/>
            <a:ext cx="10268095" cy="2047955"/>
          </a:xfrm>
          <a:custGeom>
            <a:avLst/>
            <a:gdLst>
              <a:gd name="connsiteX0" fmla="*/ 10268095 w 10268095"/>
              <a:gd name="connsiteY0" fmla="*/ 2047955 h 2047955"/>
              <a:gd name="connsiteX1" fmla="*/ 579107 w 10268095"/>
              <a:gd name="connsiteY1" fmla="*/ 1389835 h 2047955"/>
              <a:gd name="connsiteX2" fmla="*/ 1049566 w 10268095"/>
              <a:gd name="connsiteY2" fmla="*/ 0 h 2047955"/>
              <a:gd name="connsiteX3" fmla="*/ 1049566 w 10268095"/>
              <a:gd name="connsiteY3" fmla="*/ 0 h 2047955"/>
            </a:gdLst>
            <a:ahLst/>
            <a:cxnLst>
              <a:cxn ang="0">
                <a:pos x="connsiteX0" y="connsiteY0"/>
              </a:cxn>
              <a:cxn ang="0">
                <a:pos x="connsiteX1" y="connsiteY1"/>
              </a:cxn>
              <a:cxn ang="0">
                <a:pos x="connsiteX2" y="connsiteY2"/>
              </a:cxn>
              <a:cxn ang="0">
                <a:pos x="connsiteX3" y="connsiteY3"/>
              </a:cxn>
            </a:cxnLst>
            <a:rect l="l" t="t" r="r" b="b"/>
            <a:pathLst>
              <a:path w="10268095" h="2047955" fill="none" extrusionOk="0">
                <a:moveTo>
                  <a:pt x="10268095" y="2047955"/>
                </a:moveTo>
                <a:cubicBezTo>
                  <a:pt x="8708589" y="1961272"/>
                  <a:pt x="2135335" y="1697893"/>
                  <a:pt x="579107" y="1389835"/>
                </a:cubicBezTo>
                <a:cubicBezTo>
                  <a:pt x="-957315" y="1048509"/>
                  <a:pt x="1049566" y="0"/>
                  <a:pt x="1049566" y="0"/>
                </a:cubicBezTo>
                <a:lnTo>
                  <a:pt x="1049566" y="0"/>
                </a:lnTo>
              </a:path>
              <a:path w="10268095" h="2047955" stroke="0" extrusionOk="0">
                <a:moveTo>
                  <a:pt x="10268095" y="2047955"/>
                </a:moveTo>
                <a:cubicBezTo>
                  <a:pt x="8646029" y="2012412"/>
                  <a:pt x="2163756" y="1643664"/>
                  <a:pt x="579107" y="1389835"/>
                </a:cubicBezTo>
                <a:cubicBezTo>
                  <a:pt x="-957314" y="1048509"/>
                  <a:pt x="1049566" y="0"/>
                  <a:pt x="1049566" y="0"/>
                </a:cubicBezTo>
                <a:lnTo>
                  <a:pt x="1049566" y="0"/>
                </a:lnTo>
              </a:path>
            </a:pathLst>
          </a:custGeom>
          <a:ln w="28575">
            <a:solidFill>
              <a:schemeClr val="tx1"/>
            </a:solidFill>
            <a:extLst>
              <a:ext uri="{C807C97D-BFC1-408E-A445-0C87EB9F89A2}">
                <ask:lineSketchStyleProps xmlns:ask="http://schemas.microsoft.com/office/drawing/2018/sketchyshapes" sd="2177963799">
                  <a:custGeom>
                    <a:avLst/>
                    <a:gdLst>
                      <a:gd name="connsiteX0" fmla="*/ 10300246 w 10300246"/>
                      <a:gd name="connsiteY0" fmla="*/ 1166648 h 1479072"/>
                      <a:gd name="connsiteX1" fmla="*/ 509860 w 10300246"/>
                      <a:gd name="connsiteY1" fmla="*/ 1403131 h 1479072"/>
                      <a:gd name="connsiteX2" fmla="*/ 1298135 w 10300246"/>
                      <a:gd name="connsiteY2" fmla="*/ 0 h 1479072"/>
                      <a:gd name="connsiteX3" fmla="*/ 1298135 w 10300246"/>
                      <a:gd name="connsiteY3" fmla="*/ 0 h 1479072"/>
                      <a:gd name="connsiteX4" fmla="*/ 1298135 w 10300246"/>
                      <a:gd name="connsiteY4" fmla="*/ 0 h 1479072"/>
                      <a:gd name="connsiteX0" fmla="*/ 9938810 w 9938809"/>
                      <a:gd name="connsiteY0" fmla="*/ 1418374 h 1580218"/>
                      <a:gd name="connsiteX1" fmla="*/ 486250 w 9938809"/>
                      <a:gd name="connsiteY1" fmla="*/ 1403131 h 1580218"/>
                      <a:gd name="connsiteX2" fmla="*/ 1274525 w 9938809"/>
                      <a:gd name="connsiteY2" fmla="*/ 0 h 1580218"/>
                      <a:gd name="connsiteX3" fmla="*/ 1274525 w 9938809"/>
                      <a:gd name="connsiteY3" fmla="*/ 0 h 1580218"/>
                      <a:gd name="connsiteX4" fmla="*/ 1274525 w 9938809"/>
                      <a:gd name="connsiteY4" fmla="*/ 0 h 1580218"/>
                      <a:gd name="connsiteX0" fmla="*/ 10067155 w 10067155"/>
                      <a:gd name="connsiteY0" fmla="*/ 1636170 h 1732520"/>
                      <a:gd name="connsiteX1" fmla="*/ 494624 w 10067155"/>
                      <a:gd name="connsiteY1" fmla="*/ 1403131 h 1732520"/>
                      <a:gd name="connsiteX2" fmla="*/ 1282899 w 10067155"/>
                      <a:gd name="connsiteY2" fmla="*/ 0 h 1732520"/>
                      <a:gd name="connsiteX3" fmla="*/ 1282899 w 10067155"/>
                      <a:gd name="connsiteY3" fmla="*/ 0 h 1732520"/>
                      <a:gd name="connsiteX4" fmla="*/ 1282899 w 10067155"/>
                      <a:gd name="connsiteY4" fmla="*/ 0 h 1732520"/>
                      <a:gd name="connsiteX0" fmla="*/ 9594101 w 9594101"/>
                      <a:gd name="connsiteY0" fmla="*/ 1636170 h 1734815"/>
                      <a:gd name="connsiteX1" fmla="*/ 600524 w 9594101"/>
                      <a:gd name="connsiteY1" fmla="*/ 1412864 h 1734815"/>
                      <a:gd name="connsiteX2" fmla="*/ 809845 w 9594101"/>
                      <a:gd name="connsiteY2" fmla="*/ 0 h 1734815"/>
                      <a:gd name="connsiteX3" fmla="*/ 809845 w 9594101"/>
                      <a:gd name="connsiteY3" fmla="*/ 0 h 1734815"/>
                      <a:gd name="connsiteX4" fmla="*/ 809845 w 9594101"/>
                      <a:gd name="connsiteY4" fmla="*/ 0 h 1734815"/>
                      <a:gd name="connsiteX0" fmla="*/ 9779415 w 9779415"/>
                      <a:gd name="connsiteY0" fmla="*/ 1636170 h 1729526"/>
                      <a:gd name="connsiteX1" fmla="*/ 552974 w 9779415"/>
                      <a:gd name="connsiteY1" fmla="*/ 1389835 h 1729526"/>
                      <a:gd name="connsiteX2" fmla="*/ 995159 w 9779415"/>
                      <a:gd name="connsiteY2" fmla="*/ 0 h 1729526"/>
                      <a:gd name="connsiteX3" fmla="*/ 995159 w 9779415"/>
                      <a:gd name="connsiteY3" fmla="*/ 0 h 1729526"/>
                      <a:gd name="connsiteX4" fmla="*/ 995159 w 9779415"/>
                      <a:gd name="connsiteY4" fmla="*/ 0 h 1729526"/>
                      <a:gd name="connsiteX0" fmla="*/ 9779415 w 9779415"/>
                      <a:gd name="connsiteY0" fmla="*/ 1822919 h 1916275"/>
                      <a:gd name="connsiteX1" fmla="*/ 552974 w 9779415"/>
                      <a:gd name="connsiteY1" fmla="*/ 1576584 h 1916275"/>
                      <a:gd name="connsiteX2" fmla="*/ 995159 w 9779415"/>
                      <a:gd name="connsiteY2" fmla="*/ 186749 h 1916275"/>
                      <a:gd name="connsiteX3" fmla="*/ 995159 w 9779415"/>
                      <a:gd name="connsiteY3" fmla="*/ 186749 h 1916275"/>
                      <a:gd name="connsiteX4" fmla="*/ 1028911 w 9779415"/>
                      <a:gd name="connsiteY4" fmla="*/ 0 h 1916275"/>
                      <a:gd name="connsiteX0" fmla="*/ 9779415 w 9779415"/>
                      <a:gd name="connsiteY0" fmla="*/ 1636170 h 1729526"/>
                      <a:gd name="connsiteX1" fmla="*/ 552974 w 9779415"/>
                      <a:gd name="connsiteY1" fmla="*/ 1389835 h 1729526"/>
                      <a:gd name="connsiteX2" fmla="*/ 995159 w 9779415"/>
                      <a:gd name="connsiteY2" fmla="*/ 0 h 1729526"/>
                      <a:gd name="connsiteX3" fmla="*/ 995159 w 9779415"/>
                      <a:gd name="connsiteY3" fmla="*/ 0 h 1729526"/>
                      <a:gd name="connsiteX0" fmla="*/ 9779058 w 9779058"/>
                      <a:gd name="connsiteY0" fmla="*/ 1477729 h 1611165"/>
                      <a:gd name="connsiteX1" fmla="*/ 552951 w 9779058"/>
                      <a:gd name="connsiteY1" fmla="*/ 1389835 h 1611165"/>
                      <a:gd name="connsiteX2" fmla="*/ 995136 w 9779058"/>
                      <a:gd name="connsiteY2" fmla="*/ 0 h 1611165"/>
                      <a:gd name="connsiteX3" fmla="*/ 995136 w 9779058"/>
                      <a:gd name="connsiteY3" fmla="*/ 0 h 1611165"/>
                      <a:gd name="connsiteX0" fmla="*/ 9508816 w 9508816"/>
                      <a:gd name="connsiteY0" fmla="*/ 1477729 h 1828829"/>
                      <a:gd name="connsiteX1" fmla="*/ 5727521 w 9508816"/>
                      <a:gd name="connsiteY1" fmla="*/ 1828382 h 1828829"/>
                      <a:gd name="connsiteX2" fmla="*/ 282709 w 9508816"/>
                      <a:gd name="connsiteY2" fmla="*/ 1389835 h 1828829"/>
                      <a:gd name="connsiteX3" fmla="*/ 724894 w 9508816"/>
                      <a:gd name="connsiteY3" fmla="*/ 0 h 1828829"/>
                      <a:gd name="connsiteX4" fmla="*/ 724894 w 9508816"/>
                      <a:gd name="connsiteY4" fmla="*/ 0 h 1828829"/>
                      <a:gd name="connsiteX0" fmla="*/ 9508816 w 9508816"/>
                      <a:gd name="connsiteY0" fmla="*/ 1477729 h 1828382"/>
                      <a:gd name="connsiteX1" fmla="*/ 5727521 w 9508816"/>
                      <a:gd name="connsiteY1" fmla="*/ 1828382 h 1828382"/>
                      <a:gd name="connsiteX2" fmla="*/ 282709 w 9508816"/>
                      <a:gd name="connsiteY2" fmla="*/ 1389835 h 1828382"/>
                      <a:gd name="connsiteX3" fmla="*/ 724894 w 9508816"/>
                      <a:gd name="connsiteY3" fmla="*/ 0 h 1828382"/>
                      <a:gd name="connsiteX4" fmla="*/ 724894 w 9508816"/>
                      <a:gd name="connsiteY4" fmla="*/ 0 h 1828382"/>
                      <a:gd name="connsiteX0" fmla="*/ 5727521 w 5727521"/>
                      <a:gd name="connsiteY0" fmla="*/ 1828382 h 1828382"/>
                      <a:gd name="connsiteX1" fmla="*/ 282709 w 5727521"/>
                      <a:gd name="connsiteY1" fmla="*/ 1389835 h 1828382"/>
                      <a:gd name="connsiteX2" fmla="*/ 724894 w 5727521"/>
                      <a:gd name="connsiteY2" fmla="*/ 0 h 1828382"/>
                      <a:gd name="connsiteX3" fmla="*/ 724894 w 5727521"/>
                      <a:gd name="connsiteY3" fmla="*/ 0 h 1828382"/>
                      <a:gd name="connsiteX0" fmla="*/ 8843479 w 8843479"/>
                      <a:gd name="connsiteY0" fmla="*/ 1894273 h 1894273"/>
                      <a:gd name="connsiteX1" fmla="*/ 489890 w 8843479"/>
                      <a:gd name="connsiteY1" fmla="*/ 1389835 h 1894273"/>
                      <a:gd name="connsiteX2" fmla="*/ 932075 w 8843479"/>
                      <a:gd name="connsiteY2" fmla="*/ 0 h 1894273"/>
                      <a:gd name="connsiteX3" fmla="*/ 932075 w 8843479"/>
                      <a:gd name="connsiteY3" fmla="*/ 0 h 1894273"/>
                      <a:gd name="connsiteX0" fmla="*/ 9650986 w 9650986"/>
                      <a:gd name="connsiteY0" fmla="*/ 2047955 h 2047955"/>
                      <a:gd name="connsiteX1" fmla="*/ 544303 w 9650986"/>
                      <a:gd name="connsiteY1" fmla="*/ 1389835 h 2047955"/>
                      <a:gd name="connsiteX2" fmla="*/ 986488 w 9650986"/>
                      <a:gd name="connsiteY2" fmla="*/ 0 h 2047955"/>
                      <a:gd name="connsiteX3" fmla="*/ 986488 w 9650986"/>
                      <a:gd name="connsiteY3" fmla="*/ 0 h 2047955"/>
                    </a:gdLst>
                    <a:ahLst/>
                    <a:cxnLst>
                      <a:cxn ang="0">
                        <a:pos x="connsiteX0" y="connsiteY0"/>
                      </a:cxn>
                      <a:cxn ang="0">
                        <a:pos x="connsiteX1" y="connsiteY1"/>
                      </a:cxn>
                      <a:cxn ang="0">
                        <a:pos x="connsiteX2" y="connsiteY2"/>
                      </a:cxn>
                      <a:cxn ang="0">
                        <a:pos x="connsiteX3" y="connsiteY3"/>
                      </a:cxn>
                    </a:cxnLst>
                    <a:rect l="l" t="t" r="r" b="b"/>
                    <a:pathLst>
                      <a:path w="9650986" h="2047955">
                        <a:moveTo>
                          <a:pt x="9650986" y="2047955"/>
                        </a:moveTo>
                        <a:cubicBezTo>
                          <a:pt x="8113302" y="2033306"/>
                          <a:pt x="1988386" y="1731161"/>
                          <a:pt x="544303" y="1389835"/>
                        </a:cubicBezTo>
                        <a:cubicBezTo>
                          <a:pt x="-899780" y="1048509"/>
                          <a:pt x="986488" y="0"/>
                          <a:pt x="986488" y="0"/>
                        </a:cubicBezTo>
                        <a:lnTo>
                          <a:pt x="986488" y="0"/>
                        </a:lnTo>
                      </a:path>
                    </a:pathLst>
                  </a:custGeom>
                  <ask:type>
                    <ask:lineSketchCurved/>
                  </ask:type>
                </ask:lineSketchStyleProps>
              </a:ext>
            </a:extLst>
          </a:ln>
        </p:spPr>
        <p:style>
          <a:lnRef idx="3">
            <a:schemeClr val="accent3"/>
          </a:lnRef>
          <a:fillRef idx="0">
            <a:schemeClr val="accent3"/>
          </a:fillRef>
          <a:effectRef idx="2">
            <a:schemeClr val="accent3"/>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150980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80D18D6-F34C-7E7D-6AE8-E2C66E97DDA3}"/>
            </a:ext>
          </a:extLst>
        </p:cNvPr>
        <p:cNvGrpSpPr/>
        <p:nvPr/>
      </p:nvGrpSpPr>
      <p:grpSpPr>
        <a:xfrm>
          <a:off x="0" y="0"/>
          <a:ext cx="0" cy="0"/>
          <a:chOff x="0" y="0"/>
          <a:chExt cx="0" cy="0"/>
        </a:xfrm>
      </p:grpSpPr>
      <p:sp>
        <p:nvSpPr>
          <p:cNvPr id="40" name="Rectangle: Rounded Corners 39">
            <a:extLst>
              <a:ext uri="{FF2B5EF4-FFF2-40B4-BE49-F238E27FC236}">
                <a16:creationId xmlns:a16="http://schemas.microsoft.com/office/drawing/2014/main" id="{A16AE38B-ECBB-D894-A281-64780AA20589}"/>
              </a:ext>
              <a:ext uri="{C183D7F6-B498-43B3-948B-1728B52AA6E4}">
                <adec:decorative xmlns:adec="http://schemas.microsoft.com/office/drawing/2017/decorative" val="1"/>
              </a:ext>
            </a:extLst>
          </p:cNvPr>
          <p:cNvSpPr/>
          <p:nvPr/>
        </p:nvSpPr>
        <p:spPr>
          <a:xfrm>
            <a:off x="700364" y="4681482"/>
            <a:ext cx="11235199" cy="1810390"/>
          </a:xfrm>
          <a:prstGeom prst="roundRect">
            <a:avLst/>
          </a:prstGeom>
          <a:solidFill>
            <a:schemeClr val="accent4">
              <a:lumMod val="5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BC679DDE-59E2-8CF6-3511-8A8B2EEB9F0A}"/>
              </a:ext>
              <a:ext uri="{C183D7F6-B498-43B3-948B-1728B52AA6E4}">
                <adec:decorative xmlns:adec="http://schemas.microsoft.com/office/drawing/2017/decorative" val="1"/>
              </a:ext>
            </a:extLst>
          </p:cNvPr>
          <p:cNvSpPr/>
          <p:nvPr/>
        </p:nvSpPr>
        <p:spPr>
          <a:xfrm>
            <a:off x="1434056" y="4681482"/>
            <a:ext cx="5927922" cy="1810390"/>
          </a:xfrm>
          <a:prstGeom prst="roundRect">
            <a:avLst>
              <a:gd name="adj" fmla="val 0"/>
            </a:avLst>
          </a:prstGeom>
          <a:solidFill>
            <a:schemeClr val="accent2">
              <a:lumMod val="75000"/>
            </a:schemeClr>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DD0F9B26-E23D-A177-4D8E-3E963622F658}"/>
              </a:ext>
              <a:ext uri="{C183D7F6-B498-43B3-948B-1728B52AA6E4}">
                <adec:decorative xmlns:adec="http://schemas.microsoft.com/office/drawing/2017/decorative" val="1"/>
              </a:ext>
            </a:extLst>
          </p:cNvPr>
          <p:cNvSpPr/>
          <p:nvPr/>
        </p:nvSpPr>
        <p:spPr>
          <a:xfrm>
            <a:off x="700365" y="2048075"/>
            <a:ext cx="11235198" cy="1810390"/>
          </a:xfrm>
          <a:prstGeom prst="roundRect">
            <a:avLst/>
          </a:prstGeom>
          <a:solidFill>
            <a:schemeClr val="accent4">
              <a:lumMod val="5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6B6887BC-6BBD-CBE9-C3F3-0C0EA7EB4BD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530385" y="5236511"/>
            <a:ext cx="1188720" cy="1188720"/>
          </a:xfrm>
          <a:prstGeom prst="rect">
            <a:avLst/>
          </a:prstGeom>
        </p:spPr>
      </p:pic>
      <p:pic>
        <p:nvPicPr>
          <p:cNvPr id="13" name="Graphic 12">
            <a:extLst>
              <a:ext uri="{FF2B5EF4-FFF2-40B4-BE49-F238E27FC236}">
                <a16:creationId xmlns:a16="http://schemas.microsoft.com/office/drawing/2014/main" id="{792F3A2B-2B1B-6B79-1490-6B8C8B930BC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649427" y="5236511"/>
            <a:ext cx="1188720" cy="1188720"/>
          </a:xfrm>
          <a:prstGeom prst="rect">
            <a:avLst/>
          </a:prstGeom>
        </p:spPr>
      </p:pic>
      <p:pic>
        <p:nvPicPr>
          <p:cNvPr id="15" name="Graphic 14">
            <a:extLst>
              <a:ext uri="{FF2B5EF4-FFF2-40B4-BE49-F238E27FC236}">
                <a16:creationId xmlns:a16="http://schemas.microsoft.com/office/drawing/2014/main" id="{2298AC11-670A-8461-9C62-6D72C90B6031}"/>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411343" y="5236511"/>
            <a:ext cx="1188720" cy="1188720"/>
          </a:xfrm>
          <a:prstGeom prst="rect">
            <a:avLst/>
          </a:prstGeom>
        </p:spPr>
      </p:pic>
      <p:pic>
        <p:nvPicPr>
          <p:cNvPr id="16" name="Graphic 15">
            <a:extLst>
              <a:ext uri="{FF2B5EF4-FFF2-40B4-BE49-F238E27FC236}">
                <a16:creationId xmlns:a16="http://schemas.microsoft.com/office/drawing/2014/main" id="{AE4CCF2C-B389-F955-C2E8-8FBC7B07498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292301" y="5236511"/>
            <a:ext cx="1188720" cy="1188720"/>
          </a:xfrm>
          <a:prstGeom prst="rect">
            <a:avLst/>
          </a:prstGeom>
        </p:spPr>
      </p:pic>
      <p:pic>
        <p:nvPicPr>
          <p:cNvPr id="17" name="Graphic 16">
            <a:extLst>
              <a:ext uri="{FF2B5EF4-FFF2-40B4-BE49-F238E27FC236}">
                <a16:creationId xmlns:a16="http://schemas.microsoft.com/office/drawing/2014/main" id="{58FDB340-8CE4-9241-0AC7-83C074CF2036}"/>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6173259" y="5236511"/>
            <a:ext cx="1188720" cy="1188720"/>
          </a:xfrm>
          <a:prstGeom prst="rect">
            <a:avLst/>
          </a:prstGeom>
        </p:spPr>
      </p:pic>
      <p:sp>
        <p:nvSpPr>
          <p:cNvPr id="41" name="Rectangle: Rounded Corners 40">
            <a:extLst>
              <a:ext uri="{FF2B5EF4-FFF2-40B4-BE49-F238E27FC236}">
                <a16:creationId xmlns:a16="http://schemas.microsoft.com/office/drawing/2014/main" id="{7488C7A5-5D35-0A64-B6CC-70340C682952}"/>
              </a:ext>
              <a:ext uri="{C183D7F6-B498-43B3-948B-1728B52AA6E4}">
                <adec:decorative xmlns:adec="http://schemas.microsoft.com/office/drawing/2017/decorative" val="1"/>
              </a:ext>
            </a:extLst>
          </p:cNvPr>
          <p:cNvSpPr/>
          <p:nvPr/>
        </p:nvSpPr>
        <p:spPr>
          <a:xfrm>
            <a:off x="1306189" y="2048075"/>
            <a:ext cx="4698277" cy="1810390"/>
          </a:xfrm>
          <a:prstGeom prst="roundRect">
            <a:avLst>
              <a:gd name="adj" fmla="val 0"/>
            </a:avLst>
          </a:prstGeom>
          <a:solidFill>
            <a:schemeClr val="tx2"/>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83880522-FB8C-5520-0495-0AADDC3949D8}"/>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649427" y="2647906"/>
            <a:ext cx="1188720" cy="1188720"/>
          </a:xfrm>
          <a:prstGeom prst="rect">
            <a:avLst/>
          </a:prstGeom>
        </p:spPr>
      </p:pic>
      <p:pic>
        <p:nvPicPr>
          <p:cNvPr id="8" name="Graphic 7">
            <a:extLst>
              <a:ext uri="{FF2B5EF4-FFF2-40B4-BE49-F238E27FC236}">
                <a16:creationId xmlns:a16="http://schemas.microsoft.com/office/drawing/2014/main" id="{0095FD57-2A7D-BF1C-6A1B-E3B492ABC9D1}"/>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292301" y="2647906"/>
            <a:ext cx="1188720" cy="1188720"/>
          </a:xfrm>
          <a:prstGeom prst="rect">
            <a:avLst/>
          </a:prstGeom>
        </p:spPr>
      </p:pic>
      <p:pic>
        <p:nvPicPr>
          <p:cNvPr id="10" name="Graphic 9">
            <a:extLst>
              <a:ext uri="{FF2B5EF4-FFF2-40B4-BE49-F238E27FC236}">
                <a16:creationId xmlns:a16="http://schemas.microsoft.com/office/drawing/2014/main" id="{5B41B8DE-C4B3-913E-574A-50243E03873A}"/>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3530385" y="2647906"/>
            <a:ext cx="1188720" cy="1188720"/>
          </a:xfrm>
          <a:prstGeom prst="rect">
            <a:avLst/>
          </a:prstGeom>
        </p:spPr>
      </p:pic>
      <p:pic>
        <p:nvPicPr>
          <p:cNvPr id="11" name="Graphic 10">
            <a:extLst>
              <a:ext uri="{FF2B5EF4-FFF2-40B4-BE49-F238E27FC236}">
                <a16:creationId xmlns:a16="http://schemas.microsoft.com/office/drawing/2014/main" id="{6846F918-8795-C972-7FE1-EC646C657746}"/>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4411343" y="2647906"/>
            <a:ext cx="1188720" cy="1188720"/>
          </a:xfrm>
          <a:prstGeom prst="rect">
            <a:avLst/>
          </a:prstGeom>
        </p:spPr>
      </p:pic>
      <p:pic>
        <p:nvPicPr>
          <p:cNvPr id="14" name="Graphic 13">
            <a:extLst>
              <a:ext uri="{FF2B5EF4-FFF2-40B4-BE49-F238E27FC236}">
                <a16:creationId xmlns:a16="http://schemas.microsoft.com/office/drawing/2014/main" id="{DA9493B9-2CF2-3F73-5759-16628B36F133}"/>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6173259" y="2647906"/>
            <a:ext cx="1188720" cy="1188720"/>
          </a:xfrm>
          <a:prstGeom prst="rect">
            <a:avLst/>
          </a:prstGeom>
        </p:spPr>
      </p:pic>
      <p:pic>
        <p:nvPicPr>
          <p:cNvPr id="18" name="Graphic 17">
            <a:extLst>
              <a:ext uri="{FF2B5EF4-FFF2-40B4-BE49-F238E27FC236}">
                <a16:creationId xmlns:a16="http://schemas.microsoft.com/office/drawing/2014/main" id="{4F4D507B-97BA-0BF4-C39E-17101CCD3735}"/>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7054217" y="2647906"/>
            <a:ext cx="1188720" cy="1188720"/>
          </a:xfrm>
          <a:prstGeom prst="rect">
            <a:avLst/>
          </a:prstGeom>
        </p:spPr>
      </p:pic>
      <p:pic>
        <p:nvPicPr>
          <p:cNvPr id="19" name="Graphic 18">
            <a:extLst>
              <a:ext uri="{FF2B5EF4-FFF2-40B4-BE49-F238E27FC236}">
                <a16:creationId xmlns:a16="http://schemas.microsoft.com/office/drawing/2014/main" id="{1CE912C4-9688-B657-0FD8-9637546223CF}"/>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935175" y="2647906"/>
            <a:ext cx="1188720" cy="1188720"/>
          </a:xfrm>
          <a:prstGeom prst="rect">
            <a:avLst/>
          </a:prstGeom>
        </p:spPr>
      </p:pic>
      <p:pic>
        <p:nvPicPr>
          <p:cNvPr id="20" name="Graphic 19">
            <a:extLst>
              <a:ext uri="{FF2B5EF4-FFF2-40B4-BE49-F238E27FC236}">
                <a16:creationId xmlns:a16="http://schemas.microsoft.com/office/drawing/2014/main" id="{3BBC4772-6C90-3BEE-347A-9298AFCC0A58}"/>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8816133" y="2647906"/>
            <a:ext cx="1188720" cy="1188720"/>
          </a:xfrm>
          <a:prstGeom prst="rect">
            <a:avLst/>
          </a:prstGeom>
        </p:spPr>
      </p:pic>
      <p:pic>
        <p:nvPicPr>
          <p:cNvPr id="21" name="Graphic 20">
            <a:extLst>
              <a:ext uri="{FF2B5EF4-FFF2-40B4-BE49-F238E27FC236}">
                <a16:creationId xmlns:a16="http://schemas.microsoft.com/office/drawing/2014/main" id="{CA1F646F-480B-B9DA-24B2-135304B98701}"/>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9697091" y="2647906"/>
            <a:ext cx="1188720" cy="1188720"/>
          </a:xfrm>
          <a:prstGeom prst="rect">
            <a:avLst/>
          </a:prstGeom>
        </p:spPr>
      </p:pic>
      <p:pic>
        <p:nvPicPr>
          <p:cNvPr id="22" name="Graphic 21">
            <a:extLst>
              <a:ext uri="{FF2B5EF4-FFF2-40B4-BE49-F238E27FC236}">
                <a16:creationId xmlns:a16="http://schemas.microsoft.com/office/drawing/2014/main" id="{353F0C66-2557-A609-55FE-453381AD7154}"/>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10578050" y="2647906"/>
            <a:ext cx="1188720" cy="1188720"/>
          </a:xfrm>
          <a:prstGeom prst="rect">
            <a:avLst/>
          </a:prstGeom>
        </p:spPr>
      </p:pic>
      <p:pic>
        <p:nvPicPr>
          <p:cNvPr id="24" name="Graphic 23">
            <a:extLst>
              <a:ext uri="{FF2B5EF4-FFF2-40B4-BE49-F238E27FC236}">
                <a16:creationId xmlns:a16="http://schemas.microsoft.com/office/drawing/2014/main" id="{38BFAFE8-3445-BC84-FADC-7C360854E6E1}"/>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7054217" y="5187864"/>
            <a:ext cx="1188720" cy="1188720"/>
          </a:xfrm>
          <a:prstGeom prst="rect">
            <a:avLst/>
          </a:prstGeom>
        </p:spPr>
      </p:pic>
      <p:pic>
        <p:nvPicPr>
          <p:cNvPr id="25" name="Graphic 24">
            <a:extLst>
              <a:ext uri="{FF2B5EF4-FFF2-40B4-BE49-F238E27FC236}">
                <a16:creationId xmlns:a16="http://schemas.microsoft.com/office/drawing/2014/main" id="{80B0BF64-5E07-5DCE-D46B-79A4E68BFDCB}"/>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7935175" y="5187864"/>
            <a:ext cx="1188720" cy="1188720"/>
          </a:xfrm>
          <a:prstGeom prst="rect">
            <a:avLst/>
          </a:prstGeom>
        </p:spPr>
      </p:pic>
      <p:pic>
        <p:nvPicPr>
          <p:cNvPr id="26" name="Graphic 25">
            <a:extLst>
              <a:ext uri="{FF2B5EF4-FFF2-40B4-BE49-F238E27FC236}">
                <a16:creationId xmlns:a16="http://schemas.microsoft.com/office/drawing/2014/main" id="{D8EA0D47-03A9-7C9E-3FA5-70F08CD036E0}"/>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8816133" y="5200564"/>
            <a:ext cx="1188720" cy="1188720"/>
          </a:xfrm>
          <a:prstGeom prst="rect">
            <a:avLst/>
          </a:prstGeom>
        </p:spPr>
      </p:pic>
      <p:pic>
        <p:nvPicPr>
          <p:cNvPr id="27" name="Graphic 26">
            <a:extLst>
              <a:ext uri="{FF2B5EF4-FFF2-40B4-BE49-F238E27FC236}">
                <a16:creationId xmlns:a16="http://schemas.microsoft.com/office/drawing/2014/main" id="{DA772718-99AE-79D0-0EE5-5B8652DFEA38}"/>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9697091" y="5211148"/>
            <a:ext cx="1188720" cy="1188720"/>
          </a:xfrm>
          <a:prstGeom prst="rect">
            <a:avLst/>
          </a:prstGeom>
        </p:spPr>
      </p:pic>
      <p:pic>
        <p:nvPicPr>
          <p:cNvPr id="31" name="Graphic 30">
            <a:extLst>
              <a:ext uri="{FF2B5EF4-FFF2-40B4-BE49-F238E27FC236}">
                <a16:creationId xmlns:a16="http://schemas.microsoft.com/office/drawing/2014/main" id="{BB32E06F-9606-D1CD-2C11-7DA571A66B6C}"/>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10578050" y="5211148"/>
            <a:ext cx="1188720" cy="1188720"/>
          </a:xfrm>
          <a:prstGeom prst="rect">
            <a:avLst/>
          </a:prstGeom>
        </p:spPr>
      </p:pic>
      <p:sp>
        <p:nvSpPr>
          <p:cNvPr id="2" name="Title 1">
            <a:extLst>
              <a:ext uri="{FF2B5EF4-FFF2-40B4-BE49-F238E27FC236}">
                <a16:creationId xmlns:a16="http://schemas.microsoft.com/office/drawing/2014/main" id="{5F76865B-E9FD-F689-6339-9D36B88A7255}"/>
              </a:ext>
            </a:extLst>
          </p:cNvPr>
          <p:cNvSpPr>
            <a:spLocks noGrp="1"/>
          </p:cNvSpPr>
          <p:nvPr>
            <p:ph type="title"/>
          </p:nvPr>
        </p:nvSpPr>
        <p:spPr>
          <a:xfrm>
            <a:off x="0" y="1"/>
            <a:ext cx="12192000" cy="1500830"/>
          </a:xfrm>
          <a:gradFill flip="none" rotWithShape="1">
            <a:gsLst>
              <a:gs pos="50000">
                <a:srgbClr val="116889"/>
              </a:gs>
              <a:gs pos="0">
                <a:schemeClr val="accent2">
                  <a:lumMod val="75000"/>
                </a:schemeClr>
              </a:gs>
              <a:gs pos="100000">
                <a:schemeClr val="tx2"/>
              </a:gs>
            </a:gsLst>
            <a:lin ang="13500000" scaled="1"/>
            <a:tileRect/>
          </a:gradFill>
        </p:spPr>
        <p:txBody>
          <a:bodyPr>
            <a:normAutofit/>
          </a:bodyPr>
          <a:lstStyle/>
          <a:p>
            <a:pPr algn="ctr"/>
            <a:r>
              <a:rPr lang="en-US" sz="3600">
                <a:solidFill>
                  <a:schemeClr val="bg1"/>
                </a:solidFill>
              </a:rPr>
              <a:t>Parental Substance Use as a Condition Associated with </a:t>
            </a:r>
            <a:br>
              <a:rPr lang="en-US" sz="3600">
                <a:solidFill>
                  <a:schemeClr val="bg1"/>
                </a:solidFill>
              </a:rPr>
            </a:br>
            <a:r>
              <a:rPr lang="en-US" sz="3600">
                <a:solidFill>
                  <a:schemeClr val="bg1"/>
                </a:solidFill>
              </a:rPr>
              <a:t>Removal for Children by Age, 2021</a:t>
            </a:r>
          </a:p>
        </p:txBody>
      </p:sp>
      <p:sp>
        <p:nvSpPr>
          <p:cNvPr id="6" name="Content Placeholder 5">
            <a:extLst>
              <a:ext uri="{FF2B5EF4-FFF2-40B4-BE49-F238E27FC236}">
                <a16:creationId xmlns:a16="http://schemas.microsoft.com/office/drawing/2014/main" id="{6C8FDA83-D398-7D5B-404D-724F812E5623}"/>
              </a:ext>
            </a:extLst>
          </p:cNvPr>
          <p:cNvSpPr>
            <a:spLocks noGrp="1"/>
          </p:cNvSpPr>
          <p:nvPr>
            <p:ph sz="half" idx="2"/>
          </p:nvPr>
        </p:nvSpPr>
        <p:spPr>
          <a:xfrm>
            <a:off x="194634" y="1810270"/>
            <a:ext cx="2286000" cy="2286000"/>
          </a:xfrm>
          <a:prstGeom prst="flowChartConnector">
            <a:avLst/>
          </a:prstGeom>
          <a:solidFill>
            <a:schemeClr val="tx2"/>
          </a:solidFill>
          <a:ln w="76200">
            <a:solidFill>
              <a:schemeClr val="bg1"/>
            </a:solidFill>
          </a:ln>
        </p:spPr>
        <p:txBody>
          <a:bodyPr anchor="ctr">
            <a:noAutofit/>
          </a:bodyPr>
          <a:lstStyle/>
          <a:p>
            <a:pPr marL="0" indent="0" algn="ctr">
              <a:buNone/>
            </a:pPr>
            <a:r>
              <a:rPr lang="en-US" sz="5400" b="1">
                <a:solidFill>
                  <a:schemeClr val="bg1"/>
                </a:solidFill>
              </a:rPr>
              <a:t>36%</a:t>
            </a:r>
          </a:p>
          <a:p>
            <a:pPr marL="0" indent="0" algn="ctr">
              <a:buNone/>
            </a:pPr>
            <a:r>
              <a:rPr lang="en-US" sz="1600" b="1">
                <a:solidFill>
                  <a:schemeClr val="bg1"/>
                </a:solidFill>
              </a:rPr>
              <a:t>N = 480,645</a:t>
            </a:r>
          </a:p>
        </p:txBody>
      </p:sp>
      <p:sp>
        <p:nvSpPr>
          <p:cNvPr id="43" name="Text Placeholder 42">
            <a:extLst>
              <a:ext uri="{FF2B5EF4-FFF2-40B4-BE49-F238E27FC236}">
                <a16:creationId xmlns:a16="http://schemas.microsoft.com/office/drawing/2014/main" id="{2B94F6DC-A9F4-50BA-8A14-C3BEC62C8EC9}"/>
              </a:ext>
            </a:extLst>
          </p:cNvPr>
          <p:cNvSpPr>
            <a:spLocks noGrp="1"/>
          </p:cNvSpPr>
          <p:nvPr>
            <p:ph type="body" idx="1"/>
          </p:nvPr>
        </p:nvSpPr>
        <p:spPr>
          <a:xfrm>
            <a:off x="1812033" y="1799671"/>
            <a:ext cx="5157787" cy="823912"/>
          </a:xfrm>
        </p:spPr>
        <p:txBody>
          <a:bodyPr/>
          <a:lstStyle/>
          <a:p>
            <a:pPr algn="ctr"/>
            <a:r>
              <a:rPr lang="en-US">
                <a:solidFill>
                  <a:schemeClr val="bg1"/>
                </a:solidFill>
              </a:rPr>
              <a:t>Age 1+</a:t>
            </a:r>
          </a:p>
        </p:txBody>
      </p:sp>
      <p:sp>
        <p:nvSpPr>
          <p:cNvPr id="44" name="Flowchart: Connector 43">
            <a:extLst>
              <a:ext uri="{FF2B5EF4-FFF2-40B4-BE49-F238E27FC236}">
                <a16:creationId xmlns:a16="http://schemas.microsoft.com/office/drawing/2014/main" id="{37FD42B9-B224-51B6-51BC-426062820B7E}"/>
              </a:ext>
              <a:ext uri="{C183D7F6-B498-43B3-948B-1728B52AA6E4}">
                <adec:decorative xmlns:adec="http://schemas.microsoft.com/office/drawing/2017/decorative" val="1"/>
              </a:ext>
            </a:extLst>
          </p:cNvPr>
          <p:cNvSpPr/>
          <p:nvPr/>
        </p:nvSpPr>
        <p:spPr>
          <a:xfrm>
            <a:off x="235484" y="4432597"/>
            <a:ext cx="2286000" cy="2286000"/>
          </a:xfrm>
          <a:prstGeom prst="flowChartConnector">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2">
            <a:extLst>
              <a:ext uri="{FF2B5EF4-FFF2-40B4-BE49-F238E27FC236}">
                <a16:creationId xmlns:a16="http://schemas.microsoft.com/office/drawing/2014/main" id="{E7B99F3F-E248-6B05-175C-E90A9051B501}"/>
              </a:ext>
            </a:extLst>
          </p:cNvPr>
          <p:cNvSpPr>
            <a:spLocks noGrp="1"/>
          </p:cNvSpPr>
          <p:nvPr>
            <p:ph sz="quarter" idx="4"/>
          </p:nvPr>
        </p:nvSpPr>
        <p:spPr>
          <a:xfrm>
            <a:off x="278571" y="4552912"/>
            <a:ext cx="2286000" cy="2286000"/>
          </a:xfrm>
          <a:prstGeom prst="rect">
            <a:avLst/>
          </a:prstGeom>
          <a:noFill/>
        </p:spPr>
        <p:txBody>
          <a:bodyPr anchor="ctr">
            <a:normAutofit/>
          </a:bodyPr>
          <a:lstStyle/>
          <a:p>
            <a:pPr marL="0" indent="0" algn="ctr">
              <a:buNone/>
            </a:pPr>
            <a:r>
              <a:rPr lang="en-US" sz="5400" b="1">
                <a:solidFill>
                  <a:schemeClr val="bg1"/>
                </a:solidFill>
              </a:rPr>
              <a:t>51.3%</a:t>
            </a:r>
          </a:p>
          <a:p>
            <a:pPr marL="0" indent="0" algn="ctr">
              <a:buNone/>
            </a:pPr>
            <a:r>
              <a:rPr lang="en-US" sz="1600" b="1">
                <a:solidFill>
                  <a:schemeClr val="bg1"/>
                </a:solidFill>
              </a:rPr>
              <a:t>N = 123,178</a:t>
            </a:r>
          </a:p>
        </p:txBody>
      </p:sp>
      <p:sp>
        <p:nvSpPr>
          <p:cNvPr id="12" name="Text Placeholder 11">
            <a:extLst>
              <a:ext uri="{FF2B5EF4-FFF2-40B4-BE49-F238E27FC236}">
                <a16:creationId xmlns:a16="http://schemas.microsoft.com/office/drawing/2014/main" id="{7F5A91A9-AC9D-A0B3-8515-FB7DF74046A2}"/>
              </a:ext>
            </a:extLst>
          </p:cNvPr>
          <p:cNvSpPr>
            <a:spLocks noGrp="1"/>
          </p:cNvSpPr>
          <p:nvPr>
            <p:ph type="body" sz="quarter" idx="3"/>
          </p:nvPr>
        </p:nvSpPr>
        <p:spPr>
          <a:xfrm>
            <a:off x="3018668" y="4688795"/>
            <a:ext cx="3380259" cy="547716"/>
          </a:xfrm>
        </p:spPr>
        <p:txBody>
          <a:bodyPr>
            <a:noAutofit/>
          </a:bodyPr>
          <a:lstStyle/>
          <a:p>
            <a:pPr algn="ctr">
              <a:lnSpc>
                <a:spcPct val="100000"/>
              </a:lnSpc>
              <a:spcBef>
                <a:spcPts val="0"/>
              </a:spcBef>
            </a:pPr>
            <a:r>
              <a:rPr lang="en-US">
                <a:solidFill>
                  <a:schemeClr val="bg1"/>
                </a:solidFill>
              </a:rPr>
              <a:t>Under Age 1</a:t>
            </a:r>
          </a:p>
        </p:txBody>
      </p:sp>
      <p:sp>
        <p:nvSpPr>
          <p:cNvPr id="46" name="Footer Placeholder 45">
            <a:extLst>
              <a:ext uri="{FF2B5EF4-FFF2-40B4-BE49-F238E27FC236}">
                <a16:creationId xmlns:a16="http://schemas.microsoft.com/office/drawing/2014/main" id="{F7F1E519-FBFE-4A7A-D43E-05A84E151118}"/>
              </a:ext>
            </a:extLst>
          </p:cNvPr>
          <p:cNvSpPr>
            <a:spLocks noGrp="1"/>
          </p:cNvSpPr>
          <p:nvPr>
            <p:ph type="ftr" sz="quarter" idx="11"/>
          </p:nvPr>
        </p:nvSpPr>
        <p:spPr>
          <a:xfrm>
            <a:off x="8242937" y="6522038"/>
            <a:ext cx="4114800" cy="365125"/>
          </a:xfrm>
        </p:spPr>
        <p:txBody>
          <a:bodyPr/>
          <a:lstStyle/>
          <a:p>
            <a:r>
              <a:rPr lang="en-US">
                <a:solidFill>
                  <a:schemeClr val="tx1"/>
                </a:solidFill>
              </a:rPr>
              <a:t>(AFCARS Data 2021, as of 10/01/24)</a:t>
            </a:r>
          </a:p>
        </p:txBody>
      </p:sp>
    </p:spTree>
    <p:extLst>
      <p:ext uri="{BB962C8B-B14F-4D97-AF65-F5344CB8AC3E}">
        <p14:creationId xmlns:p14="http://schemas.microsoft.com/office/powerpoint/2010/main" val="1447751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descr="Year 2021 Data Listed by State, by Age (A-K)">
            <a:extLst>
              <a:ext uri="{FF2B5EF4-FFF2-40B4-BE49-F238E27FC236}">
                <a16:creationId xmlns:a16="http://schemas.microsoft.com/office/drawing/2014/main" id="{FB355775-AB98-F48E-3A33-2DC4B42962C0}"/>
              </a:ext>
              <a:ext uri="{C183D7F6-B498-43B3-948B-1728B52AA6E4}">
                <adec:decorative xmlns:adec="http://schemas.microsoft.com/office/drawing/2017/decorative" val="0"/>
              </a:ext>
            </a:extLst>
          </p:cNvPr>
          <p:cNvSpPr>
            <a:spLocks noGrp="1"/>
          </p:cNvSpPr>
          <p:nvPr>
            <p:ph type="title"/>
          </p:nvPr>
        </p:nvSpPr>
        <p:spPr>
          <a:xfrm>
            <a:off x="553433" y="1388708"/>
            <a:ext cx="3708000" cy="4154400"/>
          </a:xfrm>
          <a:prstGeom prst="homePlate">
            <a:avLst>
              <a:gd name="adj" fmla="val 28063"/>
            </a:avLst>
          </a:prstGeom>
          <a:solidFill>
            <a:schemeClr val="tx2"/>
          </a:solidFill>
        </p:spPr>
        <p:txBody>
          <a:bodyPr/>
          <a:lstStyle/>
          <a:p>
            <a:r>
              <a:rPr lang="en-US" sz="3600"/>
              <a:t>Year 2021 Data Listed </a:t>
            </a:r>
            <a:br>
              <a:rPr lang="en-US" sz="3600"/>
            </a:br>
            <a:r>
              <a:rPr lang="en-US" sz="3600"/>
              <a:t>by State, </a:t>
            </a:r>
            <a:br>
              <a:rPr lang="en-US" sz="3600"/>
            </a:br>
            <a:r>
              <a:rPr lang="en-US" sz="3600"/>
              <a:t>by Age (A-K)</a:t>
            </a:r>
          </a:p>
        </p:txBody>
      </p:sp>
      <p:sp>
        <p:nvSpPr>
          <p:cNvPr id="6" name="Content Placeholder 5">
            <a:extLst>
              <a:ext uri="{FF2B5EF4-FFF2-40B4-BE49-F238E27FC236}">
                <a16:creationId xmlns:a16="http://schemas.microsoft.com/office/drawing/2014/main" id="{B0D5C017-E4B3-F48C-E960-B62D0594D7E5}"/>
              </a:ext>
            </a:extLst>
          </p:cNvPr>
          <p:cNvSpPr>
            <a:spLocks noGrp="1"/>
          </p:cNvSpPr>
          <p:nvPr>
            <p:ph sz="quarter" idx="16"/>
          </p:nvPr>
        </p:nvSpPr>
        <p:spPr>
          <a:xfrm>
            <a:off x="412750" y="6546485"/>
            <a:ext cx="5457825" cy="371475"/>
          </a:xfrm>
        </p:spPr>
        <p:txBody>
          <a:bodyPr/>
          <a:lstStyle/>
          <a:p>
            <a:pPr marL="0" indent="0" rtl="0" eaLnBrk="1" fontAlgn="b" latinLnBrk="0" hangingPunct="1">
              <a:buNone/>
            </a:pPr>
            <a:r>
              <a:rPr lang="en-US" sz="1200" i="0">
                <a:latin typeface="Arial" panose="020B0604020202020204" pitchFamily="34" charset="0"/>
                <a:cs typeface="Arial" panose="020B0604020202020204" pitchFamily="34" charset="0"/>
              </a:rPr>
              <a:t>(AFCARS Data 2000-2021, as of 10/01/24)</a:t>
            </a:r>
          </a:p>
        </p:txBody>
      </p:sp>
      <p:graphicFrame>
        <p:nvGraphicFramePr>
          <p:cNvPr id="13" name="Table 13">
            <a:extLst>
              <a:ext uri="{FF2B5EF4-FFF2-40B4-BE49-F238E27FC236}">
                <a16:creationId xmlns:a16="http://schemas.microsoft.com/office/drawing/2014/main" id="{38FDF4D3-5320-D502-467A-967E0D0ECB98}"/>
              </a:ext>
            </a:extLst>
          </p:cNvPr>
          <p:cNvGraphicFramePr>
            <a:graphicFrameLocks noGrp="1"/>
          </p:cNvGraphicFramePr>
          <p:nvPr>
            <p:extLst>
              <p:ext uri="{D42A27DB-BD31-4B8C-83A1-F6EECF244321}">
                <p14:modId xmlns:p14="http://schemas.microsoft.com/office/powerpoint/2010/main" val="1636678380"/>
              </p:ext>
            </p:extLst>
          </p:nvPr>
        </p:nvGraphicFramePr>
        <p:xfrm>
          <a:off x="4724400" y="281178"/>
          <a:ext cx="6883915" cy="6295644"/>
        </p:xfrm>
        <a:graphic>
          <a:graphicData uri="http://schemas.openxmlformats.org/drawingml/2006/table">
            <a:tbl>
              <a:tblPr firstRow="1" bandRow="1">
                <a:tableStyleId>{B301B821-A1FF-4177-AEE7-76D212191A09}</a:tableStyleId>
              </a:tblPr>
              <a:tblGrid>
                <a:gridCol w="1376783">
                  <a:extLst>
                    <a:ext uri="{9D8B030D-6E8A-4147-A177-3AD203B41FA5}">
                      <a16:colId xmlns:a16="http://schemas.microsoft.com/office/drawing/2014/main" val="425399174"/>
                    </a:ext>
                  </a:extLst>
                </a:gridCol>
                <a:gridCol w="1376783">
                  <a:extLst>
                    <a:ext uri="{9D8B030D-6E8A-4147-A177-3AD203B41FA5}">
                      <a16:colId xmlns:a16="http://schemas.microsoft.com/office/drawing/2014/main" val="318477015"/>
                    </a:ext>
                  </a:extLst>
                </a:gridCol>
                <a:gridCol w="1376783">
                  <a:extLst>
                    <a:ext uri="{9D8B030D-6E8A-4147-A177-3AD203B41FA5}">
                      <a16:colId xmlns:a16="http://schemas.microsoft.com/office/drawing/2014/main" val="241651614"/>
                    </a:ext>
                  </a:extLst>
                </a:gridCol>
                <a:gridCol w="1376783">
                  <a:extLst>
                    <a:ext uri="{9D8B030D-6E8A-4147-A177-3AD203B41FA5}">
                      <a16:colId xmlns:a16="http://schemas.microsoft.com/office/drawing/2014/main" val="543196097"/>
                    </a:ext>
                  </a:extLst>
                </a:gridCol>
                <a:gridCol w="1376783">
                  <a:extLst>
                    <a:ext uri="{9D8B030D-6E8A-4147-A177-3AD203B41FA5}">
                      <a16:colId xmlns:a16="http://schemas.microsoft.com/office/drawing/2014/main" val="3059699760"/>
                    </a:ext>
                  </a:extLst>
                </a:gridCol>
              </a:tblGrid>
              <a:tr h="315913">
                <a:tc>
                  <a:txBody>
                    <a:bodyPr/>
                    <a:lstStyle/>
                    <a:p>
                      <a:pPr algn="l"/>
                      <a:r>
                        <a:rPr lang="en-US" sz="1500">
                          <a:latin typeface="Arial" panose="020B0604020202020204" pitchFamily="34" charset="0"/>
                          <a:cs typeface="Arial" panose="020B0604020202020204" pitchFamily="34" charset="0"/>
                        </a:rPr>
                        <a:t>State</a:t>
                      </a:r>
                    </a:p>
                  </a:txBody>
                  <a:tcPr marL="45720" marR="45720"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r"/>
                      <a:r>
                        <a:rPr lang="en-US" sz="1500">
                          <a:latin typeface="Arial" panose="020B0604020202020204" pitchFamily="34" charset="0"/>
                          <a:cs typeface="Arial" panose="020B0604020202020204" pitchFamily="34" charset="0"/>
                        </a:rPr>
                        <a:t>Under</a:t>
                      </a: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l"/>
                      <a:r>
                        <a:rPr lang="en-US" sz="1500">
                          <a:latin typeface="Arial" panose="020B0604020202020204" pitchFamily="34" charset="0"/>
                          <a:cs typeface="Arial" panose="020B0604020202020204" pitchFamily="34" charset="0"/>
                        </a:rPr>
                        <a:t>Age 1</a:t>
                      </a:r>
                    </a:p>
                  </a:txBody>
                  <a:tcPr marL="45720" marR="45720" anchor="ctr">
                    <a:lnL w="12700" cap="flat" cmpd="sng" algn="ctr">
                      <a:solidFill>
                        <a:schemeClr val="tx2"/>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r"/>
                      <a:r>
                        <a:rPr lang="en-US" sz="1500">
                          <a:latin typeface="Arial" panose="020B0604020202020204" pitchFamily="34" charset="0"/>
                          <a:cs typeface="Arial" panose="020B0604020202020204" pitchFamily="34" charset="0"/>
                        </a:rPr>
                        <a:t>Age 1</a:t>
                      </a: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l"/>
                      <a:r>
                        <a:rPr lang="en-US" sz="1500">
                          <a:latin typeface="Arial" panose="020B0604020202020204" pitchFamily="34" charset="0"/>
                          <a:cs typeface="Arial" panose="020B0604020202020204" pitchFamily="34" charset="0"/>
                        </a:rPr>
                        <a:t>and Older</a:t>
                      </a:r>
                    </a:p>
                  </a:txBody>
                  <a:tcPr marL="45720" marR="45720" anchor="ctr">
                    <a:lnL w="12700" cap="flat" cmpd="sng" algn="ctr">
                      <a:solidFill>
                        <a:schemeClr val="tx2"/>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4286281419"/>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AK</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75.00%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565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2203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61101145"/>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AL</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60.80%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1108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43.30%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3142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62518168"/>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AR</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64.90%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855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2755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730209065"/>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AZ</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2166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5474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94340228"/>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2612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5767</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63944163"/>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76.30%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1247</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43.20%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2816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92573737"/>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CT</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1534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84984547"/>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DC</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89</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961256785"/>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DE</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87</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25413004"/>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FL</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66.00%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5152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13593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770295147"/>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GA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61.10%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1969</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40.50%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5192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741501669"/>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HI</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623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96384260"/>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70.80%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908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463930392"/>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ID</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63.10%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659644571"/>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IL</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907</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2126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90886581"/>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72.50%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59.00%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10324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93317824"/>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KS</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731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2923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60044665"/>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KY</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61.60%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1416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4262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434213701"/>
                  </a:ext>
                </a:extLst>
              </a:tr>
            </a:tbl>
          </a:graphicData>
        </a:graphic>
      </p:graphicFrame>
    </p:spTree>
    <p:extLst>
      <p:ext uri="{BB962C8B-B14F-4D97-AF65-F5344CB8AC3E}">
        <p14:creationId xmlns:p14="http://schemas.microsoft.com/office/powerpoint/2010/main" val="1839908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descr="Year 2021 Data Listed by State, by Age (L-N)">
            <a:extLst>
              <a:ext uri="{FF2B5EF4-FFF2-40B4-BE49-F238E27FC236}">
                <a16:creationId xmlns:a16="http://schemas.microsoft.com/office/drawing/2014/main" id="{FC5715E4-F8E5-A472-1401-A4E38620C9DB}"/>
              </a:ext>
              <a:ext uri="{C183D7F6-B498-43B3-948B-1728B52AA6E4}">
                <adec:decorative xmlns:adec="http://schemas.microsoft.com/office/drawing/2017/decorative" val="0"/>
              </a:ext>
            </a:extLst>
          </p:cNvPr>
          <p:cNvSpPr>
            <a:spLocks noGrp="1"/>
          </p:cNvSpPr>
          <p:nvPr>
            <p:ph type="title"/>
          </p:nvPr>
        </p:nvSpPr>
        <p:spPr>
          <a:xfrm>
            <a:off x="594360" y="1329614"/>
            <a:ext cx="3805200" cy="4233600"/>
          </a:xfrm>
          <a:prstGeom prst="homePlate">
            <a:avLst>
              <a:gd name="adj" fmla="val 28052"/>
            </a:avLst>
          </a:prstGeom>
          <a:solidFill>
            <a:schemeClr val="tx2"/>
          </a:solidFill>
        </p:spPr>
        <p:txBody>
          <a:bodyPr anchor="ctr"/>
          <a:lstStyle/>
          <a:p>
            <a:r>
              <a:rPr lang="en-US" sz="3600"/>
              <a:t>Year 2021 Data Listed </a:t>
            </a:r>
            <a:br>
              <a:rPr lang="en-US" sz="3600"/>
            </a:br>
            <a:r>
              <a:rPr lang="en-US" sz="3600"/>
              <a:t>by State, </a:t>
            </a:r>
            <a:br>
              <a:rPr lang="en-US" sz="3600"/>
            </a:br>
            <a:r>
              <a:rPr lang="en-US" sz="3600"/>
              <a:t>by Age (L-N)</a:t>
            </a:r>
          </a:p>
        </p:txBody>
      </p:sp>
      <p:sp>
        <p:nvSpPr>
          <p:cNvPr id="14" name="Content Placeholder 13">
            <a:extLst>
              <a:ext uri="{FF2B5EF4-FFF2-40B4-BE49-F238E27FC236}">
                <a16:creationId xmlns:a16="http://schemas.microsoft.com/office/drawing/2014/main" id="{B9160281-01F7-A20D-D4D8-4A036E372C3E}"/>
              </a:ext>
            </a:extLst>
          </p:cNvPr>
          <p:cNvSpPr>
            <a:spLocks noGrp="1"/>
          </p:cNvSpPr>
          <p:nvPr>
            <p:ph sz="quarter" idx="23"/>
          </p:nvPr>
        </p:nvSpPr>
        <p:spPr>
          <a:xfrm>
            <a:off x="400050" y="6560820"/>
            <a:ext cx="5524500" cy="290830"/>
          </a:xfrm>
        </p:spPr>
        <p:txBody>
          <a:bodyPr/>
          <a:lstStyle/>
          <a:p>
            <a:pPr marL="0" indent="0" rtl="0" eaLnBrk="1" fontAlgn="b" latinLnBrk="0" hangingPunct="1">
              <a:buNone/>
            </a:pPr>
            <a:r>
              <a:rPr lang="en-US" sz="1200" i="0">
                <a:latin typeface="Arial" panose="020B0604020202020204" pitchFamily="34" charset="0"/>
                <a:cs typeface="Arial" panose="020B0604020202020204" pitchFamily="34" charset="0"/>
              </a:rPr>
              <a:t>(AFCARS Data 2000-2021, as of 10/01/24)</a:t>
            </a:r>
          </a:p>
        </p:txBody>
      </p:sp>
      <p:graphicFrame>
        <p:nvGraphicFramePr>
          <p:cNvPr id="2" name="Table 1">
            <a:extLst>
              <a:ext uri="{FF2B5EF4-FFF2-40B4-BE49-F238E27FC236}">
                <a16:creationId xmlns:a16="http://schemas.microsoft.com/office/drawing/2014/main" id="{8E452D22-69F4-CBF6-35C6-AD8F60B5B03F}"/>
              </a:ext>
            </a:extLst>
          </p:cNvPr>
          <p:cNvGraphicFramePr>
            <a:graphicFrameLocks noGrp="1"/>
          </p:cNvGraphicFramePr>
          <p:nvPr>
            <p:extLst>
              <p:ext uri="{D42A27DB-BD31-4B8C-83A1-F6EECF244321}">
                <p14:modId xmlns:p14="http://schemas.microsoft.com/office/powerpoint/2010/main" val="1571098206"/>
              </p:ext>
            </p:extLst>
          </p:nvPr>
        </p:nvGraphicFramePr>
        <p:xfrm>
          <a:off x="4724400" y="297180"/>
          <a:ext cx="6868885" cy="6263640"/>
        </p:xfrm>
        <a:graphic>
          <a:graphicData uri="http://schemas.openxmlformats.org/drawingml/2006/table">
            <a:tbl>
              <a:tblPr firstRow="1" bandRow="1">
                <a:tableStyleId>{B301B821-A1FF-4177-AEE7-76D212191A09}</a:tableStyleId>
              </a:tblPr>
              <a:tblGrid>
                <a:gridCol w="1373777">
                  <a:extLst>
                    <a:ext uri="{9D8B030D-6E8A-4147-A177-3AD203B41FA5}">
                      <a16:colId xmlns:a16="http://schemas.microsoft.com/office/drawing/2014/main" val="216031841"/>
                    </a:ext>
                  </a:extLst>
                </a:gridCol>
                <a:gridCol w="1373777">
                  <a:extLst>
                    <a:ext uri="{9D8B030D-6E8A-4147-A177-3AD203B41FA5}">
                      <a16:colId xmlns:a16="http://schemas.microsoft.com/office/drawing/2014/main" val="3866323622"/>
                    </a:ext>
                  </a:extLst>
                </a:gridCol>
                <a:gridCol w="1373777">
                  <a:extLst>
                    <a:ext uri="{9D8B030D-6E8A-4147-A177-3AD203B41FA5}">
                      <a16:colId xmlns:a16="http://schemas.microsoft.com/office/drawing/2014/main" val="788237476"/>
                    </a:ext>
                  </a:extLst>
                </a:gridCol>
                <a:gridCol w="1373777">
                  <a:extLst>
                    <a:ext uri="{9D8B030D-6E8A-4147-A177-3AD203B41FA5}">
                      <a16:colId xmlns:a16="http://schemas.microsoft.com/office/drawing/2014/main" val="374087353"/>
                    </a:ext>
                  </a:extLst>
                </a:gridCol>
                <a:gridCol w="1373777">
                  <a:extLst>
                    <a:ext uri="{9D8B030D-6E8A-4147-A177-3AD203B41FA5}">
                      <a16:colId xmlns:a16="http://schemas.microsoft.com/office/drawing/2014/main" val="4091958513"/>
                    </a:ext>
                  </a:extLst>
                </a:gridCol>
              </a:tblGrid>
              <a:tr h="347980">
                <a:tc>
                  <a:txBody>
                    <a:bodyPr/>
                    <a:lstStyle/>
                    <a:p>
                      <a:pPr algn="ctr"/>
                      <a:r>
                        <a:rPr lang="en-US" sz="1600">
                          <a:latin typeface="Arial" panose="020B0604020202020204" pitchFamily="34" charset="0"/>
                          <a:cs typeface="Arial" panose="020B0604020202020204" pitchFamily="34" charset="0"/>
                        </a:rPr>
                        <a:t>State</a:t>
                      </a:r>
                    </a:p>
                  </a:txBody>
                  <a:tcPr marL="45720" marR="45720"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r"/>
                      <a:r>
                        <a:rPr lang="en-US" sz="1600">
                          <a:latin typeface="Arial" panose="020B0604020202020204" pitchFamily="34" charset="0"/>
                          <a:cs typeface="Arial" panose="020B0604020202020204" pitchFamily="34" charset="0"/>
                        </a:rPr>
                        <a:t>Under</a:t>
                      </a:r>
                    </a:p>
                  </a:txBody>
                  <a:tcPr marL="45720" marR="45720">
                    <a:lnL w="12700" cap="flat" cmpd="sng" algn="ctr">
                      <a:solidFill>
                        <a:schemeClr val="bg1">
                          <a:lumMod val="65000"/>
                        </a:schemeClr>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l"/>
                      <a:r>
                        <a:rPr lang="en-US" sz="1600">
                          <a:latin typeface="Arial" panose="020B0604020202020204" pitchFamily="34" charset="0"/>
                          <a:cs typeface="Arial" panose="020B0604020202020204" pitchFamily="34" charset="0"/>
                        </a:rPr>
                        <a:t>Age 1</a:t>
                      </a:r>
                    </a:p>
                  </a:txBody>
                  <a:tcPr marL="45720" marR="45720">
                    <a:lnL w="12700" cap="flat" cmpd="sng" algn="ctr">
                      <a:solidFill>
                        <a:schemeClr val="tx2"/>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r"/>
                      <a:r>
                        <a:rPr lang="en-US" sz="1600">
                          <a:latin typeface="Arial" panose="020B0604020202020204" pitchFamily="34" charset="0"/>
                          <a:cs typeface="Arial" panose="020B0604020202020204" pitchFamily="34" charset="0"/>
                        </a:rPr>
                        <a:t>Age 1</a:t>
                      </a:r>
                    </a:p>
                  </a:txBody>
                  <a:tcPr marL="45720" marR="45720">
                    <a:lnL w="12700" cap="flat" cmpd="sng" algn="ctr">
                      <a:solidFill>
                        <a:schemeClr val="bg1">
                          <a:lumMod val="65000"/>
                        </a:schemeClr>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l"/>
                      <a:r>
                        <a:rPr lang="en-US" sz="1600">
                          <a:latin typeface="Arial" panose="020B0604020202020204" pitchFamily="34" charset="0"/>
                          <a:cs typeface="Arial" panose="020B0604020202020204" pitchFamily="34" charset="0"/>
                        </a:rPr>
                        <a:t>and Older</a:t>
                      </a:r>
                    </a:p>
                  </a:txBody>
                  <a:tcPr marL="45720" marR="45720">
                    <a:lnL w="12700" cap="flat" cmpd="sng" algn="ctr">
                      <a:solidFill>
                        <a:schemeClr val="tx2"/>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1478665401"/>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LA</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81</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63723831"/>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MA</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48.50%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1243</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3442</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37391497"/>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MD</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51.90%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1157</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81725777"/>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ME</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50.70%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97162582"/>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MI</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53.10%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1657</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35.50%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4036</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12935807"/>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MN</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1372</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48.30%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4815</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111273459"/>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MO</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70.50%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2654</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46.70%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7270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085762431"/>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MS</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58.40%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687</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45.20%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1981</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67792111"/>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MT</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48.60%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476</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1508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937462669"/>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NC</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1597</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41.30%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5148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246678999"/>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ND</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67.10%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312</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37.00%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741</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48681663"/>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NE</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52.10%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440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33.50%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1563</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044535184"/>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NH</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26.90%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72</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16106383"/>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NJ</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56.10%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840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38.60%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1463</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07465760"/>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NM</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56.50%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316</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40.60%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1003</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907407896"/>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NV</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332</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14.60%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801</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36784554"/>
                  </a:ext>
                </a:extLst>
              </a:tr>
              <a:tr h="347980">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NY</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39.20%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1844</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28.30%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4337</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4114103199"/>
                  </a:ext>
                </a:extLst>
              </a:tr>
            </a:tbl>
          </a:graphicData>
        </a:graphic>
      </p:graphicFrame>
    </p:spTree>
    <p:extLst>
      <p:ext uri="{BB962C8B-B14F-4D97-AF65-F5344CB8AC3E}">
        <p14:creationId xmlns:p14="http://schemas.microsoft.com/office/powerpoint/2010/main" val="42331991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descr="Year 2021 Data Listed by State, by Age (O-W, Puerto Rico)">
            <a:extLst>
              <a:ext uri="{FF2B5EF4-FFF2-40B4-BE49-F238E27FC236}">
                <a16:creationId xmlns:a16="http://schemas.microsoft.com/office/drawing/2014/main" id="{7A473CF4-156D-1465-7DAA-EB62E2E394B7}"/>
              </a:ext>
              <a:ext uri="{C183D7F6-B498-43B3-948B-1728B52AA6E4}">
                <adec:decorative xmlns:adec="http://schemas.microsoft.com/office/drawing/2017/decorative" val="0"/>
              </a:ext>
            </a:extLst>
          </p:cNvPr>
          <p:cNvSpPr>
            <a:spLocks noGrp="1"/>
          </p:cNvSpPr>
          <p:nvPr>
            <p:ph type="title"/>
          </p:nvPr>
        </p:nvSpPr>
        <p:spPr>
          <a:xfrm>
            <a:off x="634524" y="1376257"/>
            <a:ext cx="3805200" cy="4154400"/>
          </a:xfrm>
          <a:prstGeom prst="homePlate">
            <a:avLst>
              <a:gd name="adj" fmla="val 22304"/>
            </a:avLst>
          </a:prstGeom>
          <a:solidFill>
            <a:schemeClr val="tx2"/>
          </a:solidFill>
        </p:spPr>
        <p:txBody>
          <a:bodyPr/>
          <a:lstStyle/>
          <a:p>
            <a:r>
              <a:rPr lang="en-US" sz="3600"/>
              <a:t>Year 2021 Data Listed by State, by Age </a:t>
            </a:r>
            <a:br>
              <a:rPr lang="en-US" sz="3600"/>
            </a:br>
            <a:r>
              <a:rPr lang="en-US" sz="2800"/>
              <a:t>(O-W, Puerto Rico)</a:t>
            </a:r>
          </a:p>
        </p:txBody>
      </p:sp>
      <p:sp>
        <p:nvSpPr>
          <p:cNvPr id="7" name="Content Placeholder 6">
            <a:extLst>
              <a:ext uri="{FF2B5EF4-FFF2-40B4-BE49-F238E27FC236}">
                <a16:creationId xmlns:a16="http://schemas.microsoft.com/office/drawing/2014/main" id="{BACD709B-973C-4006-5A61-15FA8BB4404F}"/>
              </a:ext>
            </a:extLst>
          </p:cNvPr>
          <p:cNvSpPr>
            <a:spLocks noGrp="1"/>
          </p:cNvSpPr>
          <p:nvPr>
            <p:ph sz="quarter" idx="23"/>
          </p:nvPr>
        </p:nvSpPr>
        <p:spPr>
          <a:xfrm>
            <a:off x="483924" y="6559203"/>
            <a:ext cx="3200400" cy="298797"/>
          </a:xfrm>
        </p:spPr>
        <p:txBody>
          <a:bodyPr/>
          <a:lstStyle/>
          <a:p>
            <a:pPr marL="0" indent="0">
              <a:buNone/>
            </a:pPr>
            <a:r>
              <a:rPr lang="en-US" sz="1200" i="0">
                <a:latin typeface="Arial" panose="020B0604020202020204" pitchFamily="34" charset="0"/>
                <a:cs typeface="Arial" panose="020B0604020202020204" pitchFamily="34" charset="0"/>
              </a:rPr>
              <a:t>(AFCARS Data 2000-2021, as of 10/01/24)</a:t>
            </a:r>
          </a:p>
        </p:txBody>
      </p:sp>
      <p:graphicFrame>
        <p:nvGraphicFramePr>
          <p:cNvPr id="2" name="Table 1">
            <a:extLst>
              <a:ext uri="{FF2B5EF4-FFF2-40B4-BE49-F238E27FC236}">
                <a16:creationId xmlns:a16="http://schemas.microsoft.com/office/drawing/2014/main" id="{C87A0C59-BF6F-8D5B-FF52-DAE5404B9679}"/>
              </a:ext>
            </a:extLst>
          </p:cNvPr>
          <p:cNvGraphicFramePr>
            <a:graphicFrameLocks noGrp="1"/>
          </p:cNvGraphicFramePr>
          <p:nvPr>
            <p:extLst>
              <p:ext uri="{D42A27DB-BD31-4B8C-83A1-F6EECF244321}">
                <p14:modId xmlns:p14="http://schemas.microsoft.com/office/powerpoint/2010/main" val="1863543580"/>
              </p:ext>
            </p:extLst>
          </p:nvPr>
        </p:nvGraphicFramePr>
        <p:xfrm>
          <a:off x="4854691" y="129540"/>
          <a:ext cx="6853385" cy="6611620"/>
        </p:xfrm>
        <a:graphic>
          <a:graphicData uri="http://schemas.openxmlformats.org/drawingml/2006/table">
            <a:tbl>
              <a:tblPr firstRow="1" bandRow="1">
                <a:tableStyleId>{B301B821-A1FF-4177-AEE7-76D212191A09}</a:tableStyleId>
              </a:tblPr>
              <a:tblGrid>
                <a:gridCol w="1370677">
                  <a:extLst>
                    <a:ext uri="{9D8B030D-6E8A-4147-A177-3AD203B41FA5}">
                      <a16:colId xmlns:a16="http://schemas.microsoft.com/office/drawing/2014/main" val="4724267"/>
                    </a:ext>
                  </a:extLst>
                </a:gridCol>
                <a:gridCol w="1370677">
                  <a:extLst>
                    <a:ext uri="{9D8B030D-6E8A-4147-A177-3AD203B41FA5}">
                      <a16:colId xmlns:a16="http://schemas.microsoft.com/office/drawing/2014/main" val="74215513"/>
                    </a:ext>
                  </a:extLst>
                </a:gridCol>
                <a:gridCol w="1370677">
                  <a:extLst>
                    <a:ext uri="{9D8B030D-6E8A-4147-A177-3AD203B41FA5}">
                      <a16:colId xmlns:a16="http://schemas.microsoft.com/office/drawing/2014/main" val="923989618"/>
                    </a:ext>
                  </a:extLst>
                </a:gridCol>
                <a:gridCol w="1370677">
                  <a:extLst>
                    <a:ext uri="{9D8B030D-6E8A-4147-A177-3AD203B41FA5}">
                      <a16:colId xmlns:a16="http://schemas.microsoft.com/office/drawing/2014/main" val="1052230392"/>
                    </a:ext>
                  </a:extLst>
                </a:gridCol>
                <a:gridCol w="1370677">
                  <a:extLst>
                    <a:ext uri="{9D8B030D-6E8A-4147-A177-3AD203B41FA5}">
                      <a16:colId xmlns:a16="http://schemas.microsoft.com/office/drawing/2014/main" val="3469616894"/>
                    </a:ext>
                  </a:extLst>
                </a:gridCol>
              </a:tblGrid>
              <a:tr h="347980">
                <a:tc>
                  <a:txBody>
                    <a:bodyPr/>
                    <a:lstStyle/>
                    <a:p>
                      <a:pPr algn="ctr"/>
                      <a:r>
                        <a:rPr lang="en-US" sz="1500">
                          <a:latin typeface="Arial" panose="020B0604020202020204" pitchFamily="34" charset="0"/>
                          <a:cs typeface="Arial" panose="020B0604020202020204" pitchFamily="34" charset="0"/>
                        </a:rPr>
                        <a:t>State</a:t>
                      </a:r>
                    </a:p>
                  </a:txBody>
                  <a:tcPr marL="71578" marR="71578" marT="35789" marB="35789"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r"/>
                      <a:r>
                        <a:rPr lang="en-US" sz="1500">
                          <a:latin typeface="Arial" panose="020B0604020202020204" pitchFamily="34" charset="0"/>
                          <a:cs typeface="Arial" panose="020B0604020202020204" pitchFamily="34" charset="0"/>
                        </a:rPr>
                        <a:t>Under</a:t>
                      </a:r>
                    </a:p>
                  </a:txBody>
                  <a:tcPr marL="71578" marR="71578" marT="35789" marB="35789" anchor="ctr">
                    <a:lnL w="12700" cap="flat" cmpd="sng" algn="ctr">
                      <a:solidFill>
                        <a:schemeClr val="bg1">
                          <a:lumMod val="65000"/>
                        </a:schemeClr>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l"/>
                      <a:r>
                        <a:rPr lang="en-US" sz="1500">
                          <a:latin typeface="Arial" panose="020B0604020202020204" pitchFamily="34" charset="0"/>
                          <a:cs typeface="Arial" panose="020B0604020202020204" pitchFamily="34" charset="0"/>
                        </a:rPr>
                        <a:t>Age 1</a:t>
                      </a:r>
                    </a:p>
                  </a:txBody>
                  <a:tcPr marL="71578" marR="71578" marT="35789" marB="35789" anchor="ctr">
                    <a:lnL w="12700" cap="flat" cmpd="sng" algn="ctr">
                      <a:solidFill>
                        <a:schemeClr val="tx2"/>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r"/>
                      <a:r>
                        <a:rPr lang="en-US" sz="1500">
                          <a:latin typeface="Arial" panose="020B0604020202020204" pitchFamily="34" charset="0"/>
                          <a:cs typeface="Arial" panose="020B0604020202020204" pitchFamily="34" charset="0"/>
                        </a:rPr>
                        <a:t>Age 1</a:t>
                      </a:r>
                    </a:p>
                  </a:txBody>
                  <a:tcPr marL="71578" marR="71578" marT="35789" marB="35789" anchor="ctr">
                    <a:lnL w="12700" cap="flat" cmpd="sng" algn="ctr">
                      <a:solidFill>
                        <a:schemeClr val="bg1">
                          <a:lumMod val="65000"/>
                        </a:schemeClr>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l"/>
                      <a:r>
                        <a:rPr lang="en-US" sz="1500">
                          <a:latin typeface="Arial" panose="020B0604020202020204" pitchFamily="34" charset="0"/>
                          <a:cs typeface="Arial" panose="020B0604020202020204" pitchFamily="34" charset="0"/>
                        </a:rPr>
                        <a:t>and Older</a:t>
                      </a:r>
                    </a:p>
                  </a:txBody>
                  <a:tcPr marL="45720" marR="45720" anchor="ctr">
                    <a:lnL w="12700" cap="flat" cmpd="sng" algn="ctr">
                      <a:solidFill>
                        <a:schemeClr val="tx2"/>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566443859"/>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OH</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2256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5718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55071364"/>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OK</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2015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4073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58168739"/>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OR</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67.70%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1118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3629</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906499447"/>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PA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53.40%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2284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5612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44554387"/>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RI</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793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839394787"/>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SC</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862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25074412"/>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SD</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71.80%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1194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44001595"/>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TN</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70.00%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1521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34.90%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4322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67474250"/>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TX</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76.70%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7564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62.60%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21959</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06656507"/>
                  </a:ext>
                </a:extLst>
              </a:tr>
              <a:tr h="347980">
                <a:tc>
                  <a:txBody>
                    <a:bodyPr/>
                    <a:lstStyle/>
                    <a:p>
                      <a:pPr marL="0" marR="0" algn="l">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UT</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79.40%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57.50%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1834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52855263"/>
                  </a:ext>
                </a:extLst>
              </a:tr>
              <a:tr h="347980">
                <a:tc>
                  <a:txBody>
                    <a:bodyPr/>
                    <a:lstStyle/>
                    <a:p>
                      <a:pPr marL="0" marR="0" algn="l">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VA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591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1971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855165815"/>
                  </a:ext>
                </a:extLst>
              </a:tr>
              <a:tr h="347980">
                <a:tc>
                  <a:txBody>
                    <a:bodyPr/>
                    <a:lstStyle/>
                    <a:p>
                      <a:pPr marL="0" marR="0" algn="l">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VT</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46.90%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389</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15138738"/>
                  </a:ext>
                </a:extLst>
              </a:tr>
              <a:tr h="347980">
                <a:tc>
                  <a:txBody>
                    <a:bodyPr/>
                    <a:lstStyle/>
                    <a:p>
                      <a:pPr marL="0" marR="0" algn="l">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WA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66.20%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2324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64090512"/>
                  </a:ext>
                </a:extLst>
              </a:tr>
              <a:tr h="347980">
                <a:tc>
                  <a:txBody>
                    <a:bodyPr/>
                    <a:lstStyle/>
                    <a:p>
                      <a:pPr marL="0" marR="0" algn="l">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49.10%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1066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2983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95994461"/>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WV</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75.90%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1611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50.70%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4963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47484603"/>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WY</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70.50%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667</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73759437"/>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Puerto Rico</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15.50%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98480759"/>
                  </a:ext>
                </a:extLst>
              </a:tr>
              <a:tr h="347980">
                <a:tc>
                  <a:txBody>
                    <a:bodyPr/>
                    <a:lstStyle/>
                    <a:p>
                      <a:pPr marL="0" marR="0" algn="l">
                        <a:lnSpc>
                          <a:spcPct val="115000"/>
                        </a:lnSpc>
                        <a:spcBef>
                          <a:spcPts val="0"/>
                        </a:spcBef>
                        <a:spcAft>
                          <a:spcPts val="0"/>
                        </a:spcAft>
                      </a:pPr>
                      <a:r>
                        <a:rPr lang="en-US" sz="15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Total US</a:t>
                      </a:r>
                      <a:endParaRPr lang="en-US" sz="15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51.30%</a:t>
                      </a:r>
                      <a:endParaRPr lang="en-US" sz="15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63130</a:t>
                      </a:r>
                      <a:endParaRPr lang="en-US" sz="15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36.00%</a:t>
                      </a:r>
                      <a:endParaRPr lang="en-US" sz="15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173013</a:t>
                      </a:r>
                      <a:endParaRPr lang="en-US" sz="15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1348540985"/>
                  </a:ext>
                </a:extLst>
              </a:tr>
            </a:tbl>
          </a:graphicData>
        </a:graphic>
      </p:graphicFrame>
    </p:spTree>
    <p:extLst>
      <p:ext uri="{BB962C8B-B14F-4D97-AF65-F5344CB8AC3E}">
        <p14:creationId xmlns:p14="http://schemas.microsoft.com/office/powerpoint/2010/main" val="16464900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2AE723F-4078-9B2B-17C4-2A91C6851327}"/>
            </a:ext>
          </a:extLst>
        </p:cNvPr>
        <p:cNvGrpSpPr/>
        <p:nvPr/>
      </p:nvGrpSpPr>
      <p:grpSpPr>
        <a:xfrm>
          <a:off x="0" y="0"/>
          <a:ext cx="0" cy="0"/>
          <a:chOff x="0" y="0"/>
          <a:chExt cx="0" cy="0"/>
        </a:xfrm>
      </p:grpSpPr>
      <p:sp>
        <p:nvSpPr>
          <p:cNvPr id="20" name="Rectangle 19">
            <a:extLst>
              <a:ext uri="{FF2B5EF4-FFF2-40B4-BE49-F238E27FC236}">
                <a16:creationId xmlns:a16="http://schemas.microsoft.com/office/drawing/2014/main" id="{6BD0EC7C-3659-1B11-0097-49E2FAD909E3}"/>
              </a:ext>
              <a:ext uri="{C183D7F6-B498-43B3-948B-1728B52AA6E4}">
                <adec:decorative xmlns:adec="http://schemas.microsoft.com/office/drawing/2017/decorative" val="1"/>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9157C8AE-7A10-98C6-BE8A-4E97E6EF1198}"/>
              </a:ext>
              <a:ext uri="{C183D7F6-B498-43B3-948B-1728B52AA6E4}">
                <adec:decorative xmlns:adec="http://schemas.microsoft.com/office/drawing/2017/decorative" val="1"/>
              </a:ext>
            </a:extLst>
          </p:cNvPr>
          <p:cNvSpPr/>
          <p:nvPr/>
        </p:nvSpPr>
        <p:spPr>
          <a:xfrm>
            <a:off x="8939942" y="1324936"/>
            <a:ext cx="2560320" cy="4199563"/>
          </a:xfrm>
          <a:prstGeom prst="round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62E1CB87-FC49-BC18-11A9-59A08566BF85}"/>
              </a:ext>
              <a:ext uri="{C183D7F6-B498-43B3-948B-1728B52AA6E4}">
                <adec:decorative xmlns:adec="http://schemas.microsoft.com/office/drawing/2017/decorative" val="1"/>
              </a:ext>
            </a:extLst>
          </p:cNvPr>
          <p:cNvSpPr/>
          <p:nvPr/>
        </p:nvSpPr>
        <p:spPr>
          <a:xfrm>
            <a:off x="6082479" y="1324936"/>
            <a:ext cx="2560320" cy="4199563"/>
          </a:xfrm>
          <a:prstGeom prst="round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251CB52-AA63-5FDC-BC26-49539D067C21}"/>
              </a:ext>
              <a:ext uri="{C183D7F6-B498-43B3-948B-1728B52AA6E4}">
                <adec:decorative xmlns:adec="http://schemas.microsoft.com/office/drawing/2017/decorative" val="1"/>
              </a:ext>
            </a:extLst>
          </p:cNvPr>
          <p:cNvSpPr/>
          <p:nvPr/>
        </p:nvSpPr>
        <p:spPr>
          <a:xfrm>
            <a:off x="3224406" y="1324936"/>
            <a:ext cx="2560320" cy="4199563"/>
          </a:xfrm>
          <a:prstGeom prst="round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BBE0109-EE08-08D7-CAA4-A708CB2629C5}"/>
              </a:ext>
              <a:ext uri="{C183D7F6-B498-43B3-948B-1728B52AA6E4}">
                <adec:decorative xmlns:adec="http://schemas.microsoft.com/office/drawing/2017/decorative" val="1"/>
              </a:ext>
            </a:extLst>
          </p:cNvPr>
          <p:cNvSpPr/>
          <p:nvPr/>
        </p:nvSpPr>
        <p:spPr>
          <a:xfrm>
            <a:off x="361950" y="1324936"/>
            <a:ext cx="2560320" cy="4199563"/>
          </a:xfrm>
          <a:prstGeom prst="round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11">
            <a:extLst>
              <a:ext uri="{FF2B5EF4-FFF2-40B4-BE49-F238E27FC236}">
                <a16:creationId xmlns:a16="http://schemas.microsoft.com/office/drawing/2014/main" id="{9EB99202-BCA4-92B2-2FA3-7E1C2876846B}"/>
              </a:ext>
            </a:extLst>
          </p:cNvPr>
          <p:cNvSpPr>
            <a:spLocks noGrp="1"/>
          </p:cNvSpPr>
          <p:nvPr>
            <p:ph sz="quarter" idx="11"/>
          </p:nvPr>
        </p:nvSpPr>
        <p:spPr>
          <a:xfrm>
            <a:off x="507111" y="1489607"/>
            <a:ext cx="2560320" cy="4199562"/>
          </a:xfrm>
          <a:prstGeom prst="roundRect">
            <a:avLst/>
          </a:prstGeom>
          <a:solidFill>
            <a:schemeClr val="tx2"/>
          </a:solidFill>
          <a:ln>
            <a:noFill/>
          </a:ln>
          <a:effectLst>
            <a:outerShdw blurRad="50800" dist="38100" dir="8100000" algn="tr" rotWithShape="0">
              <a:prstClr val="black">
                <a:alpha val="40000"/>
              </a:prstClr>
            </a:outerShdw>
          </a:effectLst>
          <a:scene3d>
            <a:camera prst="orthographicFront"/>
            <a:lightRig rig="threePt" dir="t"/>
          </a:scene3d>
          <a:sp3d>
            <a:bevelT/>
          </a:sp3d>
        </p:spPr>
        <p:txBody>
          <a:bodyPr lIns="91440" tIns="91440" bIns="91440"/>
          <a:lstStyle/>
          <a:p>
            <a:r>
              <a:rPr lang="en-US" sz="2400" b="0">
                <a:solidFill>
                  <a:schemeClr val="bg1"/>
                </a:solidFill>
              </a:rPr>
              <a:t>Preventing people from seeking help</a:t>
            </a:r>
          </a:p>
        </p:txBody>
      </p:sp>
      <p:sp>
        <p:nvSpPr>
          <p:cNvPr id="6" name="Content Placeholder 5">
            <a:extLst>
              <a:ext uri="{FF2B5EF4-FFF2-40B4-BE49-F238E27FC236}">
                <a16:creationId xmlns:a16="http://schemas.microsoft.com/office/drawing/2014/main" id="{477E9FAA-C286-83C9-8158-D6A589AB7C1E}"/>
              </a:ext>
            </a:extLst>
          </p:cNvPr>
          <p:cNvSpPr>
            <a:spLocks noGrp="1"/>
          </p:cNvSpPr>
          <p:nvPr>
            <p:ph sz="quarter" idx="12"/>
          </p:nvPr>
        </p:nvSpPr>
        <p:spPr>
          <a:xfrm>
            <a:off x="3369568" y="1489607"/>
            <a:ext cx="2560320" cy="4199562"/>
          </a:xfrm>
          <a:prstGeom prst="roundRect">
            <a:avLst/>
          </a:prstGeom>
          <a:solidFill>
            <a:schemeClr val="accent3">
              <a:lumMod val="75000"/>
            </a:schemeClr>
          </a:solidFill>
          <a:ln>
            <a:noFill/>
          </a:ln>
          <a:effectLst>
            <a:outerShdw blurRad="50800" dist="38100" dir="8100000" algn="tr" rotWithShape="0">
              <a:prstClr val="black">
                <a:alpha val="40000"/>
              </a:prstClr>
            </a:outerShdw>
          </a:effectLst>
          <a:scene3d>
            <a:camera prst="orthographicFront"/>
            <a:lightRig rig="threePt" dir="t"/>
          </a:scene3d>
          <a:sp3d>
            <a:bevelT/>
          </a:sp3d>
        </p:spPr>
        <p:txBody>
          <a:bodyPr wrap="square" lIns="91440" tIns="91440" bIns="91440"/>
          <a:lstStyle/>
          <a:p>
            <a:pPr>
              <a:lnSpc>
                <a:spcPct val="100000"/>
              </a:lnSpc>
              <a:spcBef>
                <a:spcPts val="0"/>
              </a:spcBef>
            </a:pPr>
            <a:r>
              <a:rPr lang="en-US" sz="2400" b="0">
                <a:solidFill>
                  <a:schemeClr val="bg1"/>
                </a:solidFill>
              </a:rPr>
              <a:t>Influencing </a:t>
            </a:r>
          </a:p>
          <a:p>
            <a:pPr>
              <a:lnSpc>
                <a:spcPct val="100000"/>
              </a:lnSpc>
              <a:spcBef>
                <a:spcPts val="0"/>
              </a:spcBef>
            </a:pPr>
            <a:r>
              <a:rPr lang="en-US" sz="2400" b="0">
                <a:solidFill>
                  <a:schemeClr val="bg1"/>
                </a:solidFill>
              </a:rPr>
              <a:t>families' decisions not to receive treatment</a:t>
            </a:r>
          </a:p>
        </p:txBody>
      </p:sp>
      <p:sp>
        <p:nvSpPr>
          <p:cNvPr id="8" name="Content Placeholder 7">
            <a:extLst>
              <a:ext uri="{FF2B5EF4-FFF2-40B4-BE49-F238E27FC236}">
                <a16:creationId xmlns:a16="http://schemas.microsoft.com/office/drawing/2014/main" id="{F0D487AE-9DA9-B23B-C1B1-2A8FE3EFDF42}"/>
              </a:ext>
            </a:extLst>
          </p:cNvPr>
          <p:cNvSpPr>
            <a:spLocks noGrp="1"/>
          </p:cNvSpPr>
          <p:nvPr>
            <p:ph sz="quarter" idx="14"/>
          </p:nvPr>
        </p:nvSpPr>
        <p:spPr>
          <a:xfrm>
            <a:off x="6232025" y="1489607"/>
            <a:ext cx="2560320" cy="4199562"/>
          </a:xfrm>
          <a:prstGeom prst="roundRect">
            <a:avLst/>
          </a:prstGeom>
          <a:solidFill>
            <a:schemeClr val="accent2">
              <a:lumMod val="75000"/>
            </a:schemeClr>
          </a:solidFill>
          <a:ln>
            <a:noFill/>
          </a:ln>
          <a:effectLst>
            <a:outerShdw blurRad="50800" dist="38100" dir="8100000" algn="tr" rotWithShape="0">
              <a:prstClr val="black">
                <a:alpha val="40000"/>
              </a:prstClr>
            </a:outerShdw>
          </a:effectLst>
          <a:scene3d>
            <a:camera prst="orthographicFront"/>
            <a:lightRig rig="threePt" dir="t"/>
          </a:scene3d>
          <a:sp3d>
            <a:bevelT/>
          </a:sp3d>
        </p:spPr>
        <p:txBody>
          <a:bodyPr lIns="91440" tIns="91440" bIns="91440"/>
          <a:lstStyle/>
          <a:p>
            <a:r>
              <a:rPr lang="en-US" sz="2400" b="0">
                <a:solidFill>
                  <a:schemeClr val="bg1"/>
                </a:solidFill>
              </a:rPr>
              <a:t>Limiting the quality of treatment services</a:t>
            </a:r>
          </a:p>
        </p:txBody>
      </p:sp>
      <p:sp>
        <p:nvSpPr>
          <p:cNvPr id="9" name="Content Placeholder 8">
            <a:extLst>
              <a:ext uri="{FF2B5EF4-FFF2-40B4-BE49-F238E27FC236}">
                <a16:creationId xmlns:a16="http://schemas.microsoft.com/office/drawing/2014/main" id="{F2843A4E-ECC6-C1FA-16AA-1E5E3F926361}"/>
              </a:ext>
            </a:extLst>
          </p:cNvPr>
          <p:cNvSpPr>
            <a:spLocks noGrp="1"/>
          </p:cNvSpPr>
          <p:nvPr>
            <p:ph sz="quarter" idx="15"/>
          </p:nvPr>
        </p:nvSpPr>
        <p:spPr>
          <a:xfrm>
            <a:off x="9094481" y="1489607"/>
            <a:ext cx="2560320" cy="4199562"/>
          </a:xfrm>
          <a:prstGeom prst="roundRect">
            <a:avLst/>
          </a:prstGeom>
          <a:solidFill>
            <a:schemeClr val="accent2">
              <a:lumMod val="50000"/>
            </a:schemeClr>
          </a:solidFill>
          <a:ln>
            <a:noFill/>
          </a:ln>
          <a:effectLst>
            <a:outerShdw blurRad="50800" dist="38100" dir="8100000" algn="tr" rotWithShape="0">
              <a:prstClr val="black">
                <a:alpha val="40000"/>
              </a:prstClr>
            </a:outerShdw>
          </a:effectLst>
          <a:scene3d>
            <a:camera prst="orthographicFront"/>
            <a:lightRig rig="threePt" dir="t"/>
          </a:scene3d>
          <a:sp3d>
            <a:bevelT/>
          </a:sp3d>
        </p:spPr>
        <p:txBody>
          <a:bodyPr lIns="91440" tIns="91440" bIns="91440"/>
          <a:lstStyle/>
          <a:p>
            <a:r>
              <a:rPr lang="en-US" sz="2400" b="0">
                <a:solidFill>
                  <a:schemeClr val="bg1"/>
                </a:solidFill>
              </a:rPr>
              <a:t>Reducing the likelihood of treatment retention or active recovery</a:t>
            </a:r>
          </a:p>
        </p:txBody>
      </p:sp>
      <p:sp>
        <p:nvSpPr>
          <p:cNvPr id="14" name="Octagon 13">
            <a:extLst>
              <a:ext uri="{FF2B5EF4-FFF2-40B4-BE49-F238E27FC236}">
                <a16:creationId xmlns:a16="http://schemas.microsoft.com/office/drawing/2014/main" id="{F02329B1-37C5-5DB7-6BC0-17ABF2C9888E}"/>
              </a:ext>
              <a:ext uri="{C183D7F6-B498-43B3-948B-1728B52AA6E4}">
                <adec:decorative xmlns:adec="http://schemas.microsoft.com/office/drawing/2017/decorative" val="1"/>
              </a:ext>
            </a:extLst>
          </p:cNvPr>
          <p:cNvSpPr/>
          <p:nvPr/>
        </p:nvSpPr>
        <p:spPr>
          <a:xfrm>
            <a:off x="3933437" y="689507"/>
            <a:ext cx="1496961" cy="1496961"/>
          </a:xfrm>
          <a:prstGeom prst="octagon">
            <a:avLst/>
          </a:prstGeom>
          <a:solidFill>
            <a:schemeClr val="tx2">
              <a:lumMod val="20000"/>
              <a:lumOff val="80000"/>
            </a:schemeClr>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ctagon 14">
            <a:extLst>
              <a:ext uri="{FF2B5EF4-FFF2-40B4-BE49-F238E27FC236}">
                <a16:creationId xmlns:a16="http://schemas.microsoft.com/office/drawing/2014/main" id="{AB0CC096-3915-25CC-D91F-20647361AA36}"/>
              </a:ext>
              <a:ext uri="{C183D7F6-B498-43B3-948B-1728B52AA6E4}">
                <adec:decorative xmlns:adec="http://schemas.microsoft.com/office/drawing/2017/decorative" val="1"/>
              </a:ext>
            </a:extLst>
          </p:cNvPr>
          <p:cNvSpPr/>
          <p:nvPr/>
        </p:nvSpPr>
        <p:spPr>
          <a:xfrm>
            <a:off x="6805330" y="689507"/>
            <a:ext cx="1496961" cy="1496961"/>
          </a:xfrm>
          <a:prstGeom prst="octagon">
            <a:avLst/>
          </a:prstGeom>
          <a:solidFill>
            <a:schemeClr val="accent2">
              <a:lumMod val="20000"/>
              <a:lumOff val="80000"/>
            </a:schemeClr>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ctagon 15">
            <a:extLst>
              <a:ext uri="{FF2B5EF4-FFF2-40B4-BE49-F238E27FC236}">
                <a16:creationId xmlns:a16="http://schemas.microsoft.com/office/drawing/2014/main" id="{85EEE6DE-4F9C-C838-FDEB-E6EB322BF584}"/>
              </a:ext>
              <a:ext uri="{C183D7F6-B498-43B3-948B-1728B52AA6E4}">
                <adec:decorative xmlns:adec="http://schemas.microsoft.com/office/drawing/2017/decorative" val="1"/>
              </a:ext>
            </a:extLst>
          </p:cNvPr>
          <p:cNvSpPr/>
          <p:nvPr/>
        </p:nvSpPr>
        <p:spPr>
          <a:xfrm>
            <a:off x="9677223" y="689507"/>
            <a:ext cx="1496961" cy="1496961"/>
          </a:xfrm>
          <a:prstGeom prst="octagon">
            <a:avLst/>
          </a:prstGeom>
          <a:solidFill>
            <a:schemeClr val="accent5">
              <a:lumMod val="40000"/>
              <a:lumOff val="60000"/>
            </a:schemeClr>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ctagon 12">
            <a:extLst>
              <a:ext uri="{FF2B5EF4-FFF2-40B4-BE49-F238E27FC236}">
                <a16:creationId xmlns:a16="http://schemas.microsoft.com/office/drawing/2014/main" id="{D89496DC-B317-6AC0-57F2-517E0153B5DD}"/>
              </a:ext>
              <a:ext uri="{C183D7F6-B498-43B3-948B-1728B52AA6E4}">
                <adec:decorative xmlns:adec="http://schemas.microsoft.com/office/drawing/2017/decorative" val="1"/>
              </a:ext>
            </a:extLst>
          </p:cNvPr>
          <p:cNvSpPr/>
          <p:nvPr/>
        </p:nvSpPr>
        <p:spPr>
          <a:xfrm>
            <a:off x="1061544" y="689507"/>
            <a:ext cx="1496961" cy="1496961"/>
          </a:xfrm>
          <a:prstGeom prst="octagon">
            <a:avLst/>
          </a:prstGeom>
          <a:solidFill>
            <a:schemeClr val="accent1">
              <a:lumMod val="20000"/>
              <a:lumOff val="80000"/>
            </a:schemeClr>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340C692D-2165-994C-9F2A-217DD32A788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5525" y="711631"/>
            <a:ext cx="1496961" cy="1496961"/>
          </a:xfrm>
          <a:prstGeom prst="rect">
            <a:avLst/>
          </a:prstGeom>
        </p:spPr>
      </p:pic>
      <p:pic>
        <p:nvPicPr>
          <p:cNvPr id="5" name="Graphic 4">
            <a:extLst>
              <a:ext uri="{FF2B5EF4-FFF2-40B4-BE49-F238E27FC236}">
                <a16:creationId xmlns:a16="http://schemas.microsoft.com/office/drawing/2014/main" id="{15E5989C-C182-F8E7-613F-CA30E254BF7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10193" y="711631"/>
            <a:ext cx="1496961" cy="1496961"/>
          </a:xfrm>
          <a:prstGeom prst="rect">
            <a:avLst/>
          </a:prstGeom>
        </p:spPr>
      </p:pic>
      <p:pic>
        <p:nvPicPr>
          <p:cNvPr id="7" name="Graphic 6">
            <a:extLst>
              <a:ext uri="{FF2B5EF4-FFF2-40B4-BE49-F238E27FC236}">
                <a16:creationId xmlns:a16="http://schemas.microsoft.com/office/drawing/2014/main" id="{6FD69CA6-8D23-3415-0D6E-9D31895C96A4}"/>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935233" y="696883"/>
            <a:ext cx="1496961" cy="1496961"/>
          </a:xfrm>
          <a:prstGeom prst="rect">
            <a:avLst/>
          </a:prstGeom>
        </p:spPr>
      </p:pic>
      <p:pic>
        <p:nvPicPr>
          <p:cNvPr id="11" name="Graphic 10">
            <a:extLst>
              <a:ext uri="{FF2B5EF4-FFF2-40B4-BE49-F238E27FC236}">
                <a16:creationId xmlns:a16="http://schemas.microsoft.com/office/drawing/2014/main" id="{01CA6079-9317-F0CC-C64C-780E56814398}"/>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85152" y="711631"/>
            <a:ext cx="1496961" cy="1496961"/>
          </a:xfrm>
          <a:prstGeom prst="rect">
            <a:avLst/>
          </a:prstGeom>
        </p:spPr>
      </p:pic>
      <p:sp>
        <p:nvSpPr>
          <p:cNvPr id="2" name="Title 1">
            <a:extLst>
              <a:ext uri="{FF2B5EF4-FFF2-40B4-BE49-F238E27FC236}">
                <a16:creationId xmlns:a16="http://schemas.microsoft.com/office/drawing/2014/main" id="{68A209B0-755E-FD95-609B-8F11D2878242}"/>
              </a:ext>
            </a:extLst>
          </p:cNvPr>
          <p:cNvSpPr>
            <a:spLocks noGrp="1"/>
          </p:cNvSpPr>
          <p:nvPr>
            <p:ph type="title"/>
          </p:nvPr>
        </p:nvSpPr>
        <p:spPr>
          <a:xfrm>
            <a:off x="920814" y="4595333"/>
            <a:ext cx="10350371" cy="2014780"/>
          </a:xfrm>
          <a:prstGeom prst="leftRightArrow">
            <a:avLst>
              <a:gd name="adj1" fmla="val 60769"/>
              <a:gd name="adj2" fmla="val 50000"/>
            </a:avLst>
          </a:prstGeom>
          <a:solidFill>
            <a:schemeClr val="bg1">
              <a:lumMod val="95000"/>
            </a:schemeClr>
          </a:solidFill>
          <a:effectLst>
            <a:outerShdw blurRad="50800" dist="38100" dir="5400000" algn="t" rotWithShape="0">
              <a:prstClr val="black">
                <a:alpha val="40000"/>
              </a:prstClr>
            </a:outerShdw>
          </a:effectLst>
        </p:spPr>
        <p:txBody>
          <a:bodyPr lIns="91440" tIns="91440" rIns="91440" bIns="91440" anchor="ctr"/>
          <a:lstStyle/>
          <a:p>
            <a:r>
              <a:rPr lang="en-US" sz="3200" b="1">
                <a:solidFill>
                  <a:schemeClr val="accent2">
                    <a:lumMod val="75000"/>
                  </a:schemeClr>
                </a:solidFill>
              </a:rPr>
              <a:t>How Stigma Affects Family Treatment </a:t>
            </a:r>
            <a:br>
              <a:rPr lang="en-US" sz="3200" b="1">
                <a:solidFill>
                  <a:schemeClr val="accent2">
                    <a:lumMod val="75000"/>
                  </a:schemeClr>
                </a:solidFill>
              </a:rPr>
            </a:br>
            <a:r>
              <a:rPr lang="en-US" sz="3200" b="1">
                <a:solidFill>
                  <a:schemeClr val="accent2">
                    <a:lumMod val="75000"/>
                  </a:schemeClr>
                </a:solidFill>
              </a:rPr>
              <a:t>&amp; Recovery Outcomes</a:t>
            </a:r>
            <a:endParaRPr lang="en-US" sz="3200" b="1">
              <a:solidFill>
                <a:schemeClr val="accent2">
                  <a:lumMod val="75000"/>
                </a:schemeClr>
              </a:solidFill>
              <a:cs typeface="Arial"/>
            </a:endParaRPr>
          </a:p>
        </p:txBody>
      </p:sp>
    </p:spTree>
    <p:extLst>
      <p:ext uri="{BB962C8B-B14F-4D97-AF65-F5344CB8AC3E}">
        <p14:creationId xmlns:p14="http://schemas.microsoft.com/office/powerpoint/2010/main" val="2761831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C4747148-53A2-FAED-F4CA-5171B31BC54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56585" y="625642"/>
            <a:ext cx="6868108" cy="6868108"/>
          </a:xfrm>
          <a:prstGeom prst="rect">
            <a:avLst/>
          </a:prstGeom>
        </p:spPr>
      </p:pic>
      <p:sp>
        <p:nvSpPr>
          <p:cNvPr id="2" name="Title 1">
            <a:extLst>
              <a:ext uri="{FF2B5EF4-FFF2-40B4-BE49-F238E27FC236}">
                <a16:creationId xmlns:a16="http://schemas.microsoft.com/office/drawing/2014/main" id="{0F27F91C-F3F5-D157-575B-ECF2E894913F}"/>
              </a:ext>
            </a:extLst>
          </p:cNvPr>
          <p:cNvSpPr>
            <a:spLocks noGrp="1"/>
          </p:cNvSpPr>
          <p:nvPr>
            <p:ph type="title"/>
          </p:nvPr>
        </p:nvSpPr>
        <p:spPr>
          <a:xfrm>
            <a:off x="0" y="0"/>
            <a:ext cx="12192000" cy="1251284"/>
          </a:xfrm>
          <a:gradFill>
            <a:gsLst>
              <a:gs pos="50000">
                <a:srgbClr val="116889"/>
              </a:gs>
              <a:gs pos="0">
                <a:schemeClr val="accent2">
                  <a:lumMod val="75000"/>
                </a:schemeClr>
              </a:gs>
              <a:gs pos="100000">
                <a:schemeClr val="tx2"/>
              </a:gs>
            </a:gsLst>
            <a:lin ang="13500000" scaled="1"/>
          </a:gradFill>
        </p:spPr>
        <p:txBody>
          <a:bodyPr>
            <a:normAutofit/>
          </a:bodyPr>
          <a:lstStyle/>
          <a:p>
            <a:pPr algn="ctr"/>
            <a:r>
              <a:rPr lang="en-US" sz="4000">
                <a:solidFill>
                  <a:schemeClr val="bg1"/>
                </a:solidFill>
              </a:rPr>
              <a:t>Long-Term Implications for Children &amp; Families</a:t>
            </a:r>
          </a:p>
        </p:txBody>
      </p:sp>
      <p:sp>
        <p:nvSpPr>
          <p:cNvPr id="3" name="Content Placeholder 2">
            <a:extLst>
              <a:ext uri="{FF2B5EF4-FFF2-40B4-BE49-F238E27FC236}">
                <a16:creationId xmlns:a16="http://schemas.microsoft.com/office/drawing/2014/main" id="{CD5BCC4D-3F0E-DEDD-6956-BCD22AA79FB0}"/>
              </a:ext>
            </a:extLst>
          </p:cNvPr>
          <p:cNvSpPr>
            <a:spLocks noGrp="1"/>
          </p:cNvSpPr>
          <p:nvPr>
            <p:ph sz="half" idx="1"/>
          </p:nvPr>
        </p:nvSpPr>
        <p:spPr>
          <a:xfrm>
            <a:off x="838200" y="1540042"/>
            <a:ext cx="5181600" cy="3272590"/>
          </a:xfrm>
          <a:prstGeom prst="flowChartOffpageConnector">
            <a:avLst/>
          </a:prstGeom>
          <a:solidFill>
            <a:schemeClr val="tx2"/>
          </a:solidFill>
          <a:effectLst>
            <a:outerShdw blurRad="50800" dist="38100" dir="5400000" algn="t" rotWithShape="0">
              <a:prstClr val="black">
                <a:alpha val="40000"/>
              </a:prstClr>
            </a:outerShdw>
          </a:effectLst>
        </p:spPr>
        <p:txBody>
          <a:bodyPr lIns="91440" tIns="457200" rIns="91440" anchor="t">
            <a:noAutofit/>
          </a:bodyPr>
          <a:lstStyle/>
          <a:p>
            <a:pPr marL="0" indent="0" algn="ctr">
              <a:lnSpc>
                <a:spcPct val="100000"/>
              </a:lnSpc>
              <a:buNone/>
            </a:pPr>
            <a:r>
              <a:rPr lang="en-US" sz="3200" b="1">
                <a:solidFill>
                  <a:schemeClr val="bg1"/>
                </a:solidFill>
              </a:rPr>
              <a:t>Lower likelihood of successful reunification</a:t>
            </a:r>
          </a:p>
        </p:txBody>
      </p:sp>
      <p:sp>
        <p:nvSpPr>
          <p:cNvPr id="4" name="Content Placeholder 3">
            <a:extLst>
              <a:ext uri="{FF2B5EF4-FFF2-40B4-BE49-F238E27FC236}">
                <a16:creationId xmlns:a16="http://schemas.microsoft.com/office/drawing/2014/main" id="{15139E76-E2D7-4A59-E057-B51BA5B9F311}"/>
              </a:ext>
            </a:extLst>
          </p:cNvPr>
          <p:cNvSpPr>
            <a:spLocks noGrp="1"/>
          </p:cNvSpPr>
          <p:nvPr>
            <p:ph sz="half" idx="2"/>
          </p:nvPr>
        </p:nvSpPr>
        <p:spPr>
          <a:xfrm>
            <a:off x="0" y="5032376"/>
            <a:ext cx="11353800" cy="1460499"/>
          </a:xfrm>
          <a:prstGeom prst="homePlate">
            <a:avLst/>
          </a:prstGeom>
          <a:solidFill>
            <a:schemeClr val="accent2">
              <a:lumMod val="75000"/>
            </a:schemeClr>
          </a:solidFill>
          <a:effectLst>
            <a:outerShdw blurRad="50800" dist="38100" dir="2700000" algn="tl" rotWithShape="0">
              <a:prstClr val="black">
                <a:alpha val="40000"/>
              </a:prstClr>
            </a:outerShdw>
          </a:effectLst>
        </p:spPr>
        <p:txBody>
          <a:bodyPr lIns="640080" anchor="ctr">
            <a:noAutofit/>
          </a:bodyPr>
          <a:lstStyle/>
          <a:p>
            <a:pPr marL="0" indent="0">
              <a:buNone/>
            </a:pPr>
            <a:r>
              <a:rPr lang="en-US" b="1">
                <a:solidFill>
                  <a:schemeClr val="bg1"/>
                </a:solidFill>
              </a:rPr>
              <a:t>Children tend to remain in out-of-home care longer</a:t>
            </a:r>
          </a:p>
        </p:txBody>
      </p:sp>
      <p:pic>
        <p:nvPicPr>
          <p:cNvPr id="6" name="Graphic 5">
            <a:extLst>
              <a:ext uri="{FF2B5EF4-FFF2-40B4-BE49-F238E27FC236}">
                <a16:creationId xmlns:a16="http://schemas.microsoft.com/office/drawing/2014/main" id="{C78A33E9-D280-604A-C218-EF0736B6867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224208" y="5161046"/>
            <a:ext cx="1243262" cy="1243262"/>
          </a:xfrm>
          <a:prstGeom prst="rect">
            <a:avLst/>
          </a:prstGeom>
        </p:spPr>
      </p:pic>
      <p:sp>
        <p:nvSpPr>
          <p:cNvPr id="7" name="Footer Placeholder 6">
            <a:extLst>
              <a:ext uri="{FF2B5EF4-FFF2-40B4-BE49-F238E27FC236}">
                <a16:creationId xmlns:a16="http://schemas.microsoft.com/office/drawing/2014/main" id="{341C54E4-2A28-D9AD-765B-AA6CA70F0A57}"/>
              </a:ext>
            </a:extLst>
          </p:cNvPr>
          <p:cNvSpPr>
            <a:spLocks noGrp="1"/>
          </p:cNvSpPr>
          <p:nvPr>
            <p:ph type="ftr" sz="quarter" idx="11"/>
          </p:nvPr>
        </p:nvSpPr>
        <p:spPr>
          <a:xfrm>
            <a:off x="7910111" y="6492875"/>
            <a:ext cx="4281889" cy="365125"/>
          </a:xfrm>
        </p:spPr>
        <p:txBody>
          <a:bodyPr/>
          <a:lstStyle/>
          <a:p>
            <a:r>
              <a:rPr lang="en-US">
                <a:solidFill>
                  <a:schemeClr val="tx1"/>
                </a:solidFill>
              </a:rPr>
              <a:t>(Brook et al., 2010; Radel et al., 2018; Wulczyn et al., 2011)</a:t>
            </a:r>
          </a:p>
        </p:txBody>
      </p:sp>
      <p:pic>
        <p:nvPicPr>
          <p:cNvPr id="11" name="Graphic 10">
            <a:extLst>
              <a:ext uri="{FF2B5EF4-FFF2-40B4-BE49-F238E27FC236}">
                <a16:creationId xmlns:a16="http://schemas.microsoft.com/office/drawing/2014/main" id="{531357CF-6666-F9DB-0357-CFC941596735}"/>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739189" y="3037891"/>
            <a:ext cx="1379621" cy="1379621"/>
          </a:xfrm>
          <a:prstGeom prst="rect">
            <a:avLst/>
          </a:prstGeom>
        </p:spPr>
      </p:pic>
    </p:spTree>
    <p:extLst>
      <p:ext uri="{BB962C8B-B14F-4D97-AF65-F5344CB8AC3E}">
        <p14:creationId xmlns:p14="http://schemas.microsoft.com/office/powerpoint/2010/main" val="32946958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EDADC-105E-5368-CD94-3568EFD63B35}"/>
              </a:ext>
            </a:extLst>
          </p:cNvPr>
          <p:cNvSpPr>
            <a:spLocks noGrp="1"/>
          </p:cNvSpPr>
          <p:nvPr>
            <p:ph type="title"/>
          </p:nvPr>
        </p:nvSpPr>
        <p:spPr>
          <a:xfrm>
            <a:off x="0" y="0"/>
            <a:ext cx="3849320" cy="6858000"/>
          </a:xfrm>
        </p:spPr>
        <p:txBody>
          <a:bodyPr/>
          <a:lstStyle/>
          <a:p>
            <a:br>
              <a:rPr lang="en-US"/>
            </a:br>
            <a:r>
              <a:rPr lang="en-US"/>
              <a:t>Helping Families </a:t>
            </a:r>
            <a:br>
              <a:rPr lang="en-US"/>
            </a:br>
            <a:r>
              <a:rPr lang="en-US"/>
              <a:t>Navigate Substance</a:t>
            </a:r>
            <a:br>
              <a:rPr lang="en-US"/>
            </a:br>
            <a:r>
              <a:rPr lang="en-US"/>
              <a:t>Use &amp; Child Safety</a:t>
            </a:r>
            <a:br>
              <a:rPr lang="en-US"/>
            </a:br>
            <a:endParaRPr lang="en-US"/>
          </a:p>
        </p:txBody>
      </p:sp>
      <p:sp>
        <p:nvSpPr>
          <p:cNvPr id="3" name="Content Placeholder 2">
            <a:extLst>
              <a:ext uri="{FF2B5EF4-FFF2-40B4-BE49-F238E27FC236}">
                <a16:creationId xmlns:a16="http://schemas.microsoft.com/office/drawing/2014/main" id="{3191D45B-3739-FD4A-802A-25F77DF656A2}"/>
              </a:ext>
            </a:extLst>
          </p:cNvPr>
          <p:cNvSpPr>
            <a:spLocks noGrp="1"/>
          </p:cNvSpPr>
          <p:nvPr>
            <p:ph sz="quarter" idx="13"/>
          </p:nvPr>
        </p:nvSpPr>
        <p:spPr>
          <a:xfrm>
            <a:off x="4071529" y="131580"/>
            <a:ext cx="7843837" cy="842999"/>
          </a:xfrm>
          <a:solidFill>
            <a:schemeClr val="accent2">
              <a:lumMod val="75000"/>
            </a:schemeClr>
          </a:solidFill>
        </p:spPr>
        <p:txBody>
          <a:bodyPr/>
          <a:lstStyle/>
          <a:p>
            <a:r>
              <a:rPr lang="en-US"/>
              <a:t>A Collaborative Approach to Environmental Exposure</a:t>
            </a:r>
          </a:p>
        </p:txBody>
      </p:sp>
      <p:sp>
        <p:nvSpPr>
          <p:cNvPr id="4" name="Content Placeholder 3">
            <a:extLst>
              <a:ext uri="{FF2B5EF4-FFF2-40B4-BE49-F238E27FC236}">
                <a16:creationId xmlns:a16="http://schemas.microsoft.com/office/drawing/2014/main" id="{2543B4E6-4B72-4C59-0A59-96A257C4BE7C}"/>
              </a:ext>
            </a:extLst>
          </p:cNvPr>
          <p:cNvSpPr>
            <a:spLocks noGrp="1"/>
          </p:cNvSpPr>
          <p:nvPr>
            <p:ph sz="quarter" idx="14"/>
          </p:nvPr>
        </p:nvSpPr>
        <p:spPr>
          <a:xfrm>
            <a:off x="4533272" y="1753439"/>
            <a:ext cx="3125456" cy="647998"/>
          </a:xfrm>
          <a:noFill/>
        </p:spPr>
        <p:txBody>
          <a:bodyPr/>
          <a:lstStyle/>
          <a:p>
            <a:pPr marL="0" indent="0">
              <a:buNone/>
            </a:pPr>
            <a:r>
              <a:rPr lang="en-US" b="1">
                <a:solidFill>
                  <a:schemeClr val="accent2">
                    <a:lumMod val="50000"/>
                  </a:schemeClr>
                </a:solidFill>
              </a:rPr>
              <a:t>Cross-system training and subject matter expertise</a:t>
            </a:r>
          </a:p>
        </p:txBody>
      </p:sp>
      <p:sp>
        <p:nvSpPr>
          <p:cNvPr id="6" name="Content Placeholder 5">
            <a:extLst>
              <a:ext uri="{FF2B5EF4-FFF2-40B4-BE49-F238E27FC236}">
                <a16:creationId xmlns:a16="http://schemas.microsoft.com/office/drawing/2014/main" id="{C7B8D9FE-5C00-954F-3B96-14FC51C2DDB5}"/>
              </a:ext>
            </a:extLst>
          </p:cNvPr>
          <p:cNvSpPr>
            <a:spLocks noGrp="1"/>
          </p:cNvSpPr>
          <p:nvPr>
            <p:ph sz="quarter" idx="17"/>
          </p:nvPr>
        </p:nvSpPr>
        <p:spPr>
          <a:xfrm>
            <a:off x="8570387" y="1576251"/>
            <a:ext cx="3033932" cy="967920"/>
          </a:xfrm>
          <a:noFill/>
        </p:spPr>
        <p:txBody>
          <a:bodyPr/>
          <a:lstStyle/>
          <a:p>
            <a:pPr marL="0" indent="0" algn="r">
              <a:buNone/>
            </a:pPr>
            <a:r>
              <a:rPr lang="en-US" b="1">
                <a:solidFill>
                  <a:schemeClr val="accent2">
                    <a:lumMod val="50000"/>
                  </a:schemeClr>
                </a:solidFill>
              </a:rPr>
              <a:t>Shared knowledge and understanding of current substance use trends</a:t>
            </a:r>
          </a:p>
        </p:txBody>
      </p:sp>
      <p:sp>
        <p:nvSpPr>
          <p:cNvPr id="7" name="Content Placeholder 6">
            <a:extLst>
              <a:ext uri="{FF2B5EF4-FFF2-40B4-BE49-F238E27FC236}">
                <a16:creationId xmlns:a16="http://schemas.microsoft.com/office/drawing/2014/main" id="{937EAF6F-52AB-FE47-61AA-E53AD96FB59C}"/>
              </a:ext>
            </a:extLst>
          </p:cNvPr>
          <p:cNvSpPr>
            <a:spLocks noGrp="1"/>
          </p:cNvSpPr>
          <p:nvPr>
            <p:ph sz="quarter" idx="18"/>
          </p:nvPr>
        </p:nvSpPr>
        <p:spPr>
          <a:xfrm>
            <a:off x="4071529" y="3920781"/>
            <a:ext cx="2296252" cy="715655"/>
          </a:xfrm>
          <a:noFill/>
        </p:spPr>
        <p:txBody>
          <a:bodyPr/>
          <a:lstStyle/>
          <a:p>
            <a:pPr marL="0" indent="0">
              <a:buNone/>
            </a:pPr>
            <a:r>
              <a:rPr lang="en-US" b="1">
                <a:solidFill>
                  <a:schemeClr val="accent2">
                    <a:lumMod val="50000"/>
                  </a:schemeClr>
                </a:solidFill>
              </a:rPr>
              <a:t>Resource sharing and infrastructure development</a:t>
            </a:r>
          </a:p>
        </p:txBody>
      </p:sp>
      <p:sp>
        <p:nvSpPr>
          <p:cNvPr id="5" name="Content Placeholder 4">
            <a:extLst>
              <a:ext uri="{FF2B5EF4-FFF2-40B4-BE49-F238E27FC236}">
                <a16:creationId xmlns:a16="http://schemas.microsoft.com/office/drawing/2014/main" id="{EA15CC70-8DFE-3BF1-E9A0-021ABC994190}"/>
              </a:ext>
            </a:extLst>
          </p:cNvPr>
          <p:cNvSpPr>
            <a:spLocks noGrp="1"/>
          </p:cNvSpPr>
          <p:nvPr>
            <p:ph sz="quarter" idx="16"/>
          </p:nvPr>
        </p:nvSpPr>
        <p:spPr>
          <a:xfrm>
            <a:off x="9430286" y="3994956"/>
            <a:ext cx="2761714" cy="967920"/>
          </a:xfrm>
          <a:noFill/>
        </p:spPr>
        <p:txBody>
          <a:bodyPr/>
          <a:lstStyle/>
          <a:p>
            <a:pPr marL="0" indent="0" algn="r">
              <a:buNone/>
            </a:pPr>
            <a:r>
              <a:rPr lang="en-US" b="1">
                <a:solidFill>
                  <a:schemeClr val="accent2">
                    <a:lumMod val="50000"/>
                  </a:schemeClr>
                </a:solidFill>
              </a:rPr>
              <a:t>Awareness of associated effects and risks to parental recovery and child safety</a:t>
            </a:r>
          </a:p>
        </p:txBody>
      </p:sp>
      <p:sp>
        <p:nvSpPr>
          <p:cNvPr id="8" name="Content Placeholder 7">
            <a:extLst>
              <a:ext uri="{FF2B5EF4-FFF2-40B4-BE49-F238E27FC236}">
                <a16:creationId xmlns:a16="http://schemas.microsoft.com/office/drawing/2014/main" id="{4AA1C5BF-EC43-10DA-8197-D23E4BEFD1D1}"/>
              </a:ext>
            </a:extLst>
          </p:cNvPr>
          <p:cNvSpPr>
            <a:spLocks noGrp="1"/>
          </p:cNvSpPr>
          <p:nvPr>
            <p:ph sz="quarter" idx="19"/>
          </p:nvPr>
        </p:nvSpPr>
        <p:spPr>
          <a:xfrm>
            <a:off x="6484759" y="5609680"/>
            <a:ext cx="2302903" cy="747892"/>
          </a:xfrm>
          <a:noFill/>
        </p:spPr>
        <p:txBody>
          <a:bodyPr/>
          <a:lstStyle/>
          <a:p>
            <a:pPr marL="0" indent="0" algn="ctr">
              <a:buNone/>
            </a:pPr>
            <a:r>
              <a:rPr lang="en-US" b="1">
                <a:solidFill>
                  <a:schemeClr val="accent2">
                    <a:lumMod val="50000"/>
                  </a:schemeClr>
                </a:solidFill>
              </a:rPr>
              <a:t>Coordinated treatment and case planning services</a:t>
            </a:r>
          </a:p>
        </p:txBody>
      </p:sp>
      <p:pic>
        <p:nvPicPr>
          <p:cNvPr id="12" name="Content Placeholder 11">
            <a:extLst>
              <a:ext uri="{FF2B5EF4-FFF2-40B4-BE49-F238E27FC236}">
                <a16:creationId xmlns:a16="http://schemas.microsoft.com/office/drawing/2014/main" id="{27459DE9-6AB2-3BCF-F774-4F2A00099148}"/>
              </a:ext>
              <a:ext uri="{C183D7F6-B498-43B3-948B-1728B52AA6E4}">
                <adec:decorative xmlns:adec="http://schemas.microsoft.com/office/drawing/2017/decorative" val="1"/>
              </a:ext>
            </a:extLst>
          </p:cNvPr>
          <p:cNvPicPr>
            <a:picLocks noGrp="1" noChangeAspect="1"/>
          </p:cNvPicPr>
          <p:nvPr>
            <p:ph sz="quarter" idx="20"/>
          </p:nvPr>
        </p:nvPicPr>
        <p:blipFill>
          <a:blip r:embed="rId3">
            <a:extLst>
              <a:ext uri="{96DAC541-7B7A-43D3-8B79-37D633B846F1}">
                <asvg:svgBlip xmlns:asvg="http://schemas.microsoft.com/office/drawing/2016/SVG/main" r:embed="rId4"/>
              </a:ext>
            </a:extLst>
          </a:blip>
          <a:srcRect l="1" t="-2512" r="-2492" b="-726"/>
          <a:stretch/>
        </p:blipFill>
        <p:spPr>
          <a:xfrm>
            <a:off x="6484759" y="2439988"/>
            <a:ext cx="3017379" cy="3017520"/>
          </a:xfrm>
          <a:prstGeom prst="flowChartConnector">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p:spPr>
      </p:pic>
      <p:pic>
        <p:nvPicPr>
          <p:cNvPr id="14" name="Graphic 13">
            <a:extLst>
              <a:ext uri="{FF2B5EF4-FFF2-40B4-BE49-F238E27FC236}">
                <a16:creationId xmlns:a16="http://schemas.microsoft.com/office/drawing/2014/main" id="{F4180132-8B1B-6076-0DD6-83539C63EE0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280186">
            <a:off x="4508451" y="2436856"/>
            <a:ext cx="1371600" cy="1371600"/>
          </a:xfrm>
          <a:prstGeom prst="rect">
            <a:avLst/>
          </a:prstGeom>
        </p:spPr>
      </p:pic>
      <p:pic>
        <p:nvPicPr>
          <p:cNvPr id="15" name="Graphic 14">
            <a:extLst>
              <a:ext uri="{FF2B5EF4-FFF2-40B4-BE49-F238E27FC236}">
                <a16:creationId xmlns:a16="http://schemas.microsoft.com/office/drawing/2014/main" id="{068D6E1F-3ECA-47F4-6555-A7005832AB7D}"/>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6588726">
            <a:off x="7253211" y="707506"/>
            <a:ext cx="1480473" cy="1480473"/>
          </a:xfrm>
          <a:prstGeom prst="rect">
            <a:avLst/>
          </a:prstGeom>
        </p:spPr>
      </p:pic>
      <p:pic>
        <p:nvPicPr>
          <p:cNvPr id="16" name="Graphic 15">
            <a:extLst>
              <a:ext uri="{FF2B5EF4-FFF2-40B4-BE49-F238E27FC236}">
                <a16:creationId xmlns:a16="http://schemas.microsoft.com/office/drawing/2014/main" id="{CFF1B04B-126D-6240-3D60-2299D9514466}"/>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1395477">
            <a:off x="9736537" y="2470654"/>
            <a:ext cx="1480473" cy="1480473"/>
          </a:xfrm>
          <a:prstGeom prst="rect">
            <a:avLst/>
          </a:prstGeom>
        </p:spPr>
      </p:pic>
      <p:pic>
        <p:nvPicPr>
          <p:cNvPr id="17" name="Graphic 16">
            <a:extLst>
              <a:ext uri="{FF2B5EF4-FFF2-40B4-BE49-F238E27FC236}">
                <a16:creationId xmlns:a16="http://schemas.microsoft.com/office/drawing/2014/main" id="{0487297A-2175-AFEA-B504-4E4D1E3B8007}"/>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15127229">
            <a:off x="9096154" y="5112417"/>
            <a:ext cx="1480473" cy="1480473"/>
          </a:xfrm>
          <a:prstGeom prst="rect">
            <a:avLst/>
          </a:prstGeom>
        </p:spPr>
      </p:pic>
      <p:pic>
        <p:nvPicPr>
          <p:cNvPr id="18" name="Graphic 17">
            <a:extLst>
              <a:ext uri="{FF2B5EF4-FFF2-40B4-BE49-F238E27FC236}">
                <a16:creationId xmlns:a16="http://schemas.microsoft.com/office/drawing/2014/main" id="{E19DB01D-A38E-720F-452D-A1C24854F0E9}"/>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20413721">
            <a:off x="4764979" y="4802518"/>
            <a:ext cx="1480473" cy="1480473"/>
          </a:xfrm>
          <a:prstGeom prst="rect">
            <a:avLst/>
          </a:prstGeom>
        </p:spPr>
      </p:pic>
    </p:spTree>
    <p:extLst>
      <p:ext uri="{BB962C8B-B14F-4D97-AF65-F5344CB8AC3E}">
        <p14:creationId xmlns:p14="http://schemas.microsoft.com/office/powerpoint/2010/main" val="9077755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41562F8-18AF-3BE6-4164-B4D7784E8805}"/>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025989D-F8C3-468D-AC09-A6401AA781E0}"/>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4333169F-BBD3-BA0F-661B-B06A14F5FDD5}"/>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47F0B50D-1BF2-EA41-7CDE-13EF19700072}"/>
              </a:ext>
            </a:extLst>
          </p:cNvPr>
          <p:cNvSpPr>
            <a:spLocks noGrp="1"/>
          </p:cNvSpPr>
          <p:nvPr>
            <p:ph type="ctrTitle"/>
          </p:nvPr>
        </p:nvSpPr>
        <p:spPr>
          <a:xfrm>
            <a:off x="3279228" y="128337"/>
            <a:ext cx="8912771" cy="2245895"/>
          </a:xfrm>
          <a:prstGeom prst="rect">
            <a:avLst/>
          </a:prstGeom>
          <a:noFill/>
        </p:spPr>
        <p:txBody>
          <a:bodyPr anchor="ctr">
            <a:noAutofit/>
          </a:bodyPr>
          <a:lstStyle/>
          <a:p>
            <a:pPr>
              <a:lnSpc>
                <a:spcPct val="150000"/>
              </a:lnSpc>
              <a:spcBef>
                <a:spcPts val="1200"/>
              </a:spcBef>
              <a:spcAft>
                <a:spcPts val="1200"/>
              </a:spcAft>
            </a:pPr>
            <a:r>
              <a:rPr lang="en-US" sz="5400" b="1">
                <a:solidFill>
                  <a:schemeClr val="accent2">
                    <a:lumMod val="75000"/>
                  </a:schemeClr>
                </a:solidFill>
              </a:rPr>
              <a:t>CARRY THE MESSAGE</a:t>
            </a:r>
            <a:br>
              <a:rPr lang="en-US" sz="5400" b="1">
                <a:solidFill>
                  <a:schemeClr val="accent2">
                    <a:lumMod val="75000"/>
                  </a:schemeClr>
                </a:solidFill>
              </a:rPr>
            </a:br>
            <a:r>
              <a:rPr lang="en-US" sz="4000" b="1">
                <a:solidFill>
                  <a:schemeClr val="tx2"/>
                </a:solidFill>
              </a:rPr>
              <a:t>National Substance Use Trends</a:t>
            </a:r>
            <a:endParaRPr lang="en-US" sz="5400" b="1">
              <a:solidFill>
                <a:schemeClr val="accent2">
                  <a:lumMod val="75000"/>
                </a:schemeClr>
              </a:solidFill>
            </a:endParaRPr>
          </a:p>
        </p:txBody>
      </p:sp>
      <p:cxnSp>
        <p:nvCxnSpPr>
          <p:cNvPr id="5" name="Straight Connector 4">
            <a:extLst>
              <a:ext uri="{FF2B5EF4-FFF2-40B4-BE49-F238E27FC236}">
                <a16:creationId xmlns:a16="http://schemas.microsoft.com/office/drawing/2014/main" id="{9ACF8C9C-5E12-8F85-9A6E-4979DC60DEA9}"/>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150869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9CE86-2985-752E-1028-A4E654B9ED35}"/>
            </a:ext>
          </a:extLst>
        </p:cNvPr>
        <p:cNvGrpSpPr/>
        <p:nvPr/>
      </p:nvGrpSpPr>
      <p:grpSpPr>
        <a:xfrm>
          <a:off x="0" y="0"/>
          <a:ext cx="0" cy="0"/>
          <a:chOff x="0" y="0"/>
          <a:chExt cx="0" cy="0"/>
        </a:xfrm>
      </p:grpSpPr>
      <p:sp>
        <p:nvSpPr>
          <p:cNvPr id="33" name="Rectangle: Rounded Corners 32">
            <a:extLst>
              <a:ext uri="{FF2B5EF4-FFF2-40B4-BE49-F238E27FC236}">
                <a16:creationId xmlns:a16="http://schemas.microsoft.com/office/drawing/2014/main" id="{4D614A93-825B-D3C9-AD05-8F7822BAB275}"/>
              </a:ext>
              <a:ext uri="{C183D7F6-B498-43B3-948B-1728B52AA6E4}">
                <adec:decorative xmlns:adec="http://schemas.microsoft.com/office/drawing/2017/decorative" val="1"/>
              </a:ext>
            </a:extLst>
          </p:cNvPr>
          <p:cNvSpPr/>
          <p:nvPr/>
        </p:nvSpPr>
        <p:spPr>
          <a:xfrm>
            <a:off x="595476" y="3379828"/>
            <a:ext cx="4566173" cy="3265714"/>
          </a:xfrm>
          <a:prstGeom prst="round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30" name="Rectangle: Rounded Corners 29">
            <a:extLst>
              <a:ext uri="{FF2B5EF4-FFF2-40B4-BE49-F238E27FC236}">
                <a16:creationId xmlns:a16="http://schemas.microsoft.com/office/drawing/2014/main" id="{0FC05406-B58E-18A2-927C-8C759817BA3B}"/>
              </a:ext>
              <a:ext uri="{C183D7F6-B498-43B3-948B-1728B52AA6E4}">
                <adec:decorative xmlns:adec="http://schemas.microsoft.com/office/drawing/2017/decorative" val="1"/>
              </a:ext>
            </a:extLst>
          </p:cNvPr>
          <p:cNvSpPr/>
          <p:nvPr/>
        </p:nvSpPr>
        <p:spPr>
          <a:xfrm>
            <a:off x="5241165" y="3402991"/>
            <a:ext cx="6329774" cy="3203979"/>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19" name="Rectangle: Rounded Corners 18">
            <a:extLst>
              <a:ext uri="{FF2B5EF4-FFF2-40B4-BE49-F238E27FC236}">
                <a16:creationId xmlns:a16="http://schemas.microsoft.com/office/drawing/2014/main" id="{8064F495-1D5E-4D0C-1EDE-6FDC7D405A50}"/>
              </a:ext>
              <a:ext uri="{C183D7F6-B498-43B3-948B-1728B52AA6E4}">
                <adec:decorative xmlns:adec="http://schemas.microsoft.com/office/drawing/2017/decorative" val="1"/>
              </a:ext>
            </a:extLst>
          </p:cNvPr>
          <p:cNvSpPr/>
          <p:nvPr/>
        </p:nvSpPr>
        <p:spPr>
          <a:xfrm>
            <a:off x="538841" y="1240969"/>
            <a:ext cx="11070773" cy="2044652"/>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12" name="Title 11">
            <a:extLst>
              <a:ext uri="{FF2B5EF4-FFF2-40B4-BE49-F238E27FC236}">
                <a16:creationId xmlns:a16="http://schemas.microsoft.com/office/drawing/2014/main" id="{ED2804A3-96DC-FE35-C974-05BC7B3A14B4}"/>
              </a:ext>
            </a:extLst>
          </p:cNvPr>
          <p:cNvSpPr>
            <a:spLocks noGrp="1"/>
          </p:cNvSpPr>
          <p:nvPr>
            <p:ph type="title"/>
          </p:nvPr>
        </p:nvSpPr>
        <p:spPr>
          <a:xfrm>
            <a:off x="838200" y="81643"/>
            <a:ext cx="10515600" cy="1054768"/>
          </a:xfrm>
        </p:spPr>
        <p:txBody>
          <a:bodyPr>
            <a:noAutofit/>
          </a:bodyPr>
          <a:lstStyle/>
          <a:p>
            <a:pPr algn="ctr"/>
            <a:r>
              <a:rPr lang="en-US" sz="3600" b="1">
                <a:solidFill>
                  <a:schemeClr val="tx2"/>
                </a:solidFill>
              </a:rPr>
              <a:t>Key Substance Use Trends: Results from the 2022 National Survey on Drug Use and Health</a:t>
            </a:r>
          </a:p>
        </p:txBody>
      </p:sp>
      <p:sp>
        <p:nvSpPr>
          <p:cNvPr id="6" name="Content Placeholder 5">
            <a:extLst>
              <a:ext uri="{FF2B5EF4-FFF2-40B4-BE49-F238E27FC236}">
                <a16:creationId xmlns:a16="http://schemas.microsoft.com/office/drawing/2014/main" id="{0762C81F-799E-BA9A-E383-75A6450896BC}"/>
              </a:ext>
            </a:extLst>
          </p:cNvPr>
          <p:cNvSpPr>
            <a:spLocks noGrp="1"/>
          </p:cNvSpPr>
          <p:nvPr>
            <p:ph sz="quarter" idx="17"/>
          </p:nvPr>
        </p:nvSpPr>
        <p:spPr>
          <a:xfrm>
            <a:off x="7564908" y="1253781"/>
            <a:ext cx="4088249" cy="1611807"/>
          </a:xfrm>
          <a:prstGeom prst="rect">
            <a:avLst/>
          </a:prstGeom>
          <a:noFill/>
        </p:spPr>
        <p:txBody>
          <a:bodyPr anchor="ctr">
            <a:normAutofit/>
          </a:bodyPr>
          <a:lstStyle/>
          <a:p>
            <a:pPr marL="0" indent="0" algn="ctr">
              <a:buNone/>
            </a:pPr>
            <a:r>
              <a:rPr lang="en-US" sz="8000" b="1">
                <a:solidFill>
                  <a:schemeClr val="bg1"/>
                </a:solidFill>
              </a:rPr>
              <a:t>61.9M</a:t>
            </a:r>
          </a:p>
        </p:txBody>
      </p:sp>
      <p:sp>
        <p:nvSpPr>
          <p:cNvPr id="3" name="Content Placeholder 2">
            <a:extLst>
              <a:ext uri="{FF2B5EF4-FFF2-40B4-BE49-F238E27FC236}">
                <a16:creationId xmlns:a16="http://schemas.microsoft.com/office/drawing/2014/main" id="{71A5BEA6-DEEE-CA41-CE11-E46DAD47824E}"/>
              </a:ext>
            </a:extLst>
          </p:cNvPr>
          <p:cNvSpPr>
            <a:spLocks noGrp="1"/>
          </p:cNvSpPr>
          <p:nvPr>
            <p:ph sz="quarter" idx="14"/>
          </p:nvPr>
        </p:nvSpPr>
        <p:spPr>
          <a:xfrm>
            <a:off x="538840" y="2779191"/>
            <a:ext cx="11070773" cy="514436"/>
          </a:xfrm>
          <a:prstGeom prst="rect">
            <a:avLst/>
          </a:prstGeom>
          <a:solidFill>
            <a:schemeClr val="accent2">
              <a:lumMod val="50000"/>
            </a:schemeClr>
          </a:solidFill>
        </p:spPr>
        <p:txBody>
          <a:bodyPr tIns="91440" bIns="91440" anchor="ctr">
            <a:normAutofit fontScale="92500" lnSpcReduction="10000"/>
          </a:bodyPr>
          <a:lstStyle/>
          <a:p>
            <a:pPr marL="0" indent="0" algn="ctr">
              <a:buNone/>
            </a:pPr>
            <a:r>
              <a:rPr lang="en-US" b="1">
                <a:solidFill>
                  <a:schemeClr val="bg1"/>
                </a:solidFill>
              </a:rPr>
              <a:t>CANNABIS</a:t>
            </a:r>
          </a:p>
        </p:txBody>
      </p:sp>
      <p:sp>
        <p:nvSpPr>
          <p:cNvPr id="45" name="Rectangle 44">
            <a:extLst>
              <a:ext uri="{FF2B5EF4-FFF2-40B4-BE49-F238E27FC236}">
                <a16:creationId xmlns:a16="http://schemas.microsoft.com/office/drawing/2014/main" id="{2530BC0F-340A-9F2A-AB12-9F12F08E7A68}"/>
              </a:ext>
              <a:ext uri="{C183D7F6-B498-43B3-948B-1728B52AA6E4}">
                <adec:decorative xmlns:adec="http://schemas.microsoft.com/office/drawing/2017/decorative" val="1"/>
              </a:ext>
            </a:extLst>
          </p:cNvPr>
          <p:cNvSpPr/>
          <p:nvPr/>
        </p:nvSpPr>
        <p:spPr>
          <a:xfrm rot="5400000">
            <a:off x="8127962" y="3202566"/>
            <a:ext cx="556176" cy="6329774"/>
          </a:xfrm>
          <a:prstGeom prst="rect">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14" name="Content Placeholder 13">
            <a:extLst>
              <a:ext uri="{FF2B5EF4-FFF2-40B4-BE49-F238E27FC236}">
                <a16:creationId xmlns:a16="http://schemas.microsoft.com/office/drawing/2014/main" id="{B86206E4-2EFA-1AF0-7F6F-E91F6B787484}"/>
              </a:ext>
            </a:extLst>
          </p:cNvPr>
          <p:cNvSpPr>
            <a:spLocks noGrp="1"/>
          </p:cNvSpPr>
          <p:nvPr>
            <p:ph sz="quarter" idx="19"/>
          </p:nvPr>
        </p:nvSpPr>
        <p:spPr>
          <a:xfrm>
            <a:off x="838079" y="3625551"/>
            <a:ext cx="2273941" cy="2344587"/>
          </a:xfrm>
        </p:spPr>
        <p:txBody>
          <a:bodyPr>
            <a:normAutofit/>
          </a:bodyPr>
          <a:lstStyle/>
          <a:p>
            <a:pPr marL="0" indent="0">
              <a:buNone/>
            </a:pPr>
            <a:r>
              <a:rPr lang="en-US">
                <a:solidFill>
                  <a:schemeClr val="bg1"/>
                </a:solidFill>
              </a:rPr>
              <a:t>Rx Pain Reliever Misuse </a:t>
            </a:r>
          </a:p>
          <a:p>
            <a:pPr marL="0" indent="0">
              <a:buNone/>
            </a:pPr>
            <a:r>
              <a:rPr lang="en-US" sz="6600" b="1">
                <a:solidFill>
                  <a:schemeClr val="bg1"/>
                </a:solidFill>
              </a:rPr>
              <a:t>8.5M</a:t>
            </a:r>
          </a:p>
        </p:txBody>
      </p:sp>
      <p:sp>
        <p:nvSpPr>
          <p:cNvPr id="17" name="Content Placeholder 16">
            <a:extLst>
              <a:ext uri="{FF2B5EF4-FFF2-40B4-BE49-F238E27FC236}">
                <a16:creationId xmlns:a16="http://schemas.microsoft.com/office/drawing/2014/main" id="{1CFA553E-08B0-5A63-8403-490383476004}"/>
              </a:ext>
            </a:extLst>
          </p:cNvPr>
          <p:cNvSpPr>
            <a:spLocks noGrp="1"/>
          </p:cNvSpPr>
          <p:nvPr>
            <p:ph sz="quarter" idx="22"/>
          </p:nvPr>
        </p:nvSpPr>
        <p:spPr>
          <a:xfrm>
            <a:off x="3445592" y="3782610"/>
            <a:ext cx="1601756" cy="2220740"/>
          </a:xfrm>
        </p:spPr>
        <p:txBody>
          <a:bodyPr>
            <a:noAutofit/>
          </a:bodyPr>
          <a:lstStyle/>
          <a:p>
            <a:pPr marL="0" indent="0" algn="ctr">
              <a:buNone/>
            </a:pPr>
            <a:r>
              <a:rPr lang="en-US">
                <a:solidFill>
                  <a:schemeClr val="bg1"/>
                </a:solidFill>
              </a:rPr>
              <a:t>Heroin </a:t>
            </a:r>
            <a:r>
              <a:rPr lang="en-US" b="1">
                <a:solidFill>
                  <a:schemeClr val="bg1"/>
                </a:solidFill>
              </a:rPr>
              <a:t>1.0M</a:t>
            </a:r>
          </a:p>
          <a:p>
            <a:pPr marL="0" indent="0" algn="ctr">
              <a:buNone/>
            </a:pPr>
            <a:endParaRPr lang="en-US" sz="1200">
              <a:solidFill>
                <a:schemeClr val="bg1"/>
              </a:solidFill>
            </a:endParaRPr>
          </a:p>
          <a:p>
            <a:pPr marL="0" indent="0" algn="ctr">
              <a:buNone/>
            </a:pPr>
            <a:r>
              <a:rPr lang="en-US" sz="2400">
                <a:solidFill>
                  <a:schemeClr val="bg1"/>
                </a:solidFill>
              </a:rPr>
              <a:t>Fentanyl</a:t>
            </a:r>
            <a:r>
              <a:rPr lang="en-US">
                <a:solidFill>
                  <a:schemeClr val="bg1"/>
                </a:solidFill>
              </a:rPr>
              <a:t> </a:t>
            </a:r>
            <a:r>
              <a:rPr lang="en-US" sz="2400" b="1">
                <a:solidFill>
                  <a:schemeClr val="bg1"/>
                </a:solidFill>
              </a:rPr>
              <a:t>991K</a:t>
            </a:r>
            <a:endParaRPr lang="en-US" b="1">
              <a:solidFill>
                <a:schemeClr val="bg1"/>
              </a:solidFill>
            </a:endParaRPr>
          </a:p>
        </p:txBody>
      </p:sp>
      <p:sp>
        <p:nvSpPr>
          <p:cNvPr id="4" name="Content Placeholder 3">
            <a:extLst>
              <a:ext uri="{FF2B5EF4-FFF2-40B4-BE49-F238E27FC236}">
                <a16:creationId xmlns:a16="http://schemas.microsoft.com/office/drawing/2014/main" id="{63623B5E-2FB4-088A-FEFB-ED2ECBEA05A5}"/>
              </a:ext>
            </a:extLst>
          </p:cNvPr>
          <p:cNvSpPr>
            <a:spLocks noGrp="1"/>
          </p:cNvSpPr>
          <p:nvPr>
            <p:ph sz="quarter" idx="15"/>
          </p:nvPr>
        </p:nvSpPr>
        <p:spPr>
          <a:xfrm>
            <a:off x="595474" y="6089365"/>
            <a:ext cx="4566173" cy="556175"/>
          </a:xfrm>
          <a:solidFill>
            <a:schemeClr val="accent4">
              <a:lumMod val="50000"/>
            </a:schemeClr>
          </a:solidFill>
        </p:spPr>
        <p:txBody>
          <a:bodyPr tIns="91440" bIns="91440" anchor="b"/>
          <a:lstStyle/>
          <a:p>
            <a:pPr marL="0" indent="0" algn="ctr">
              <a:buNone/>
            </a:pPr>
            <a:r>
              <a:rPr lang="en-US" sz="2400" b="1">
                <a:solidFill>
                  <a:schemeClr val="bg1"/>
                </a:solidFill>
              </a:rPr>
              <a:t>OPIOIDS</a:t>
            </a:r>
            <a:endParaRPr lang="en-US" b="1">
              <a:solidFill>
                <a:schemeClr val="bg1"/>
              </a:solidFill>
            </a:endParaRPr>
          </a:p>
        </p:txBody>
      </p:sp>
      <p:sp>
        <p:nvSpPr>
          <p:cNvPr id="15" name="Content Placeholder 14">
            <a:extLst>
              <a:ext uri="{FF2B5EF4-FFF2-40B4-BE49-F238E27FC236}">
                <a16:creationId xmlns:a16="http://schemas.microsoft.com/office/drawing/2014/main" id="{6ABD0AEA-F671-941F-76D2-339F94A1C0C5}"/>
              </a:ext>
            </a:extLst>
          </p:cNvPr>
          <p:cNvSpPr>
            <a:spLocks noGrp="1"/>
          </p:cNvSpPr>
          <p:nvPr>
            <p:ph sz="quarter" idx="20"/>
          </p:nvPr>
        </p:nvSpPr>
        <p:spPr>
          <a:xfrm>
            <a:off x="5868895" y="3782609"/>
            <a:ext cx="1769980" cy="1342494"/>
          </a:xfrm>
          <a:prstGeom prst="rect">
            <a:avLst/>
          </a:prstGeom>
          <a:ln>
            <a:noFill/>
          </a:ln>
        </p:spPr>
        <p:txBody>
          <a:bodyPr>
            <a:normAutofit fontScale="77500" lnSpcReduction="20000"/>
          </a:bodyPr>
          <a:lstStyle/>
          <a:p>
            <a:pPr marL="0" indent="0" algn="ctr">
              <a:lnSpc>
                <a:spcPct val="120000"/>
              </a:lnSpc>
              <a:buNone/>
            </a:pPr>
            <a:r>
              <a:rPr lang="en-US" sz="3600">
                <a:solidFill>
                  <a:schemeClr val="bg1"/>
                </a:solidFill>
              </a:rPr>
              <a:t>Cocaine</a:t>
            </a:r>
            <a:r>
              <a:rPr lang="en-US">
                <a:solidFill>
                  <a:schemeClr val="bg1"/>
                </a:solidFill>
              </a:rPr>
              <a:t> </a:t>
            </a:r>
            <a:r>
              <a:rPr lang="en-US" sz="7000" b="1">
                <a:solidFill>
                  <a:schemeClr val="bg1"/>
                </a:solidFill>
              </a:rPr>
              <a:t>5.3M</a:t>
            </a:r>
            <a:endParaRPr lang="en-US" b="1">
              <a:solidFill>
                <a:schemeClr val="bg1"/>
              </a:solidFill>
            </a:endParaRPr>
          </a:p>
        </p:txBody>
      </p:sp>
      <p:sp>
        <p:nvSpPr>
          <p:cNvPr id="16" name="Content Placeholder 15">
            <a:extLst>
              <a:ext uri="{FF2B5EF4-FFF2-40B4-BE49-F238E27FC236}">
                <a16:creationId xmlns:a16="http://schemas.microsoft.com/office/drawing/2014/main" id="{8ADB40A7-56EF-4658-D470-29FFBA4F0E81}"/>
              </a:ext>
            </a:extLst>
          </p:cNvPr>
          <p:cNvSpPr>
            <a:spLocks noGrp="1"/>
          </p:cNvSpPr>
          <p:nvPr>
            <p:ph sz="quarter" idx="21"/>
          </p:nvPr>
        </p:nvSpPr>
        <p:spPr>
          <a:xfrm>
            <a:off x="8918110" y="3621168"/>
            <a:ext cx="2211710" cy="1610177"/>
          </a:xfrm>
          <a:prstGeom prst="rect">
            <a:avLst/>
          </a:prstGeom>
          <a:ln>
            <a:noFill/>
          </a:ln>
        </p:spPr>
        <p:txBody>
          <a:bodyPr>
            <a:noAutofit/>
          </a:bodyPr>
          <a:lstStyle/>
          <a:p>
            <a:pPr marL="0" indent="0" algn="ctr">
              <a:lnSpc>
                <a:spcPct val="100000"/>
              </a:lnSpc>
              <a:spcBef>
                <a:spcPts val="0"/>
              </a:spcBef>
              <a:buNone/>
            </a:pPr>
            <a:r>
              <a:rPr lang="en-US" sz="2400">
                <a:solidFill>
                  <a:schemeClr val="bg1"/>
                </a:solidFill>
              </a:rPr>
              <a:t>Rx Stimulant Misuse </a:t>
            </a:r>
            <a:r>
              <a:rPr lang="en-US" sz="4400" b="1">
                <a:solidFill>
                  <a:schemeClr val="bg1"/>
                </a:solidFill>
              </a:rPr>
              <a:t>4.3M</a:t>
            </a:r>
            <a:endParaRPr lang="en-US" b="1">
              <a:solidFill>
                <a:schemeClr val="bg1"/>
              </a:solidFill>
            </a:endParaRPr>
          </a:p>
        </p:txBody>
      </p:sp>
      <p:sp>
        <p:nvSpPr>
          <p:cNvPr id="18" name="Content Placeholder 17">
            <a:extLst>
              <a:ext uri="{FF2B5EF4-FFF2-40B4-BE49-F238E27FC236}">
                <a16:creationId xmlns:a16="http://schemas.microsoft.com/office/drawing/2014/main" id="{44995F4D-40B8-007F-62AA-8E932EB633F8}"/>
              </a:ext>
            </a:extLst>
          </p:cNvPr>
          <p:cNvSpPr>
            <a:spLocks noGrp="1"/>
          </p:cNvSpPr>
          <p:nvPr>
            <p:ph sz="quarter" idx="23"/>
          </p:nvPr>
        </p:nvSpPr>
        <p:spPr>
          <a:xfrm>
            <a:off x="5540521" y="5570515"/>
            <a:ext cx="5577511" cy="432834"/>
          </a:xfrm>
          <a:prstGeom prst="rect">
            <a:avLst/>
          </a:prstGeom>
          <a:ln>
            <a:noFill/>
          </a:ln>
        </p:spPr>
        <p:txBody>
          <a:bodyPr anchor="ctr">
            <a:noAutofit/>
          </a:bodyPr>
          <a:lstStyle/>
          <a:p>
            <a:pPr marL="0" indent="0" algn="ctr">
              <a:buNone/>
            </a:pPr>
            <a:r>
              <a:rPr lang="en-US">
                <a:solidFill>
                  <a:schemeClr val="bg1"/>
                </a:solidFill>
              </a:rPr>
              <a:t>Methamphetamine </a:t>
            </a:r>
            <a:r>
              <a:rPr lang="en-US" sz="3200" b="1">
                <a:solidFill>
                  <a:schemeClr val="bg1"/>
                </a:solidFill>
              </a:rPr>
              <a:t>2.7M</a:t>
            </a:r>
            <a:endParaRPr lang="en-US" b="1">
              <a:solidFill>
                <a:schemeClr val="bg1"/>
              </a:solidFill>
            </a:endParaRPr>
          </a:p>
        </p:txBody>
      </p:sp>
      <p:sp>
        <p:nvSpPr>
          <p:cNvPr id="5" name="Content Placeholder 4">
            <a:extLst>
              <a:ext uri="{FF2B5EF4-FFF2-40B4-BE49-F238E27FC236}">
                <a16:creationId xmlns:a16="http://schemas.microsoft.com/office/drawing/2014/main" id="{70C34545-9427-8FF7-422C-C5D60959BD3C}"/>
              </a:ext>
            </a:extLst>
          </p:cNvPr>
          <p:cNvSpPr>
            <a:spLocks noGrp="1"/>
          </p:cNvSpPr>
          <p:nvPr>
            <p:ph sz="quarter" idx="16"/>
          </p:nvPr>
        </p:nvSpPr>
        <p:spPr>
          <a:xfrm>
            <a:off x="5725985" y="6182271"/>
            <a:ext cx="5360133" cy="385722"/>
          </a:xfrm>
          <a:prstGeom prst="rect">
            <a:avLst/>
          </a:prstGeom>
          <a:noFill/>
        </p:spPr>
        <p:txBody>
          <a:bodyPr vert="horz" tIns="91440" bIns="91440" anchor="ctr">
            <a:noAutofit/>
          </a:bodyPr>
          <a:lstStyle/>
          <a:p>
            <a:pPr marL="0" indent="0" algn="ctr">
              <a:buNone/>
            </a:pPr>
            <a:r>
              <a:rPr lang="en-US" sz="2400" b="1">
                <a:solidFill>
                  <a:schemeClr val="bg1"/>
                </a:solidFill>
              </a:rPr>
              <a:t>STIMULANTS</a:t>
            </a:r>
          </a:p>
        </p:txBody>
      </p:sp>
      <p:cxnSp>
        <p:nvCxnSpPr>
          <p:cNvPr id="37" name="Straight Connector 36">
            <a:extLst>
              <a:ext uri="{FF2B5EF4-FFF2-40B4-BE49-F238E27FC236}">
                <a16:creationId xmlns:a16="http://schemas.microsoft.com/office/drawing/2014/main" id="{4A1D574F-CDFF-4113-29F5-C88EF602030F}"/>
              </a:ext>
              <a:ext uri="{C183D7F6-B498-43B3-948B-1728B52AA6E4}">
                <adec:decorative xmlns:adec="http://schemas.microsoft.com/office/drawing/2017/decorative" val="1"/>
              </a:ext>
            </a:extLst>
          </p:cNvPr>
          <p:cNvCxnSpPr/>
          <p:nvPr/>
        </p:nvCxnSpPr>
        <p:spPr>
          <a:xfrm>
            <a:off x="7890322" y="3569099"/>
            <a:ext cx="0" cy="1640559"/>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DFB5E01A-73DE-B0A6-25E2-469A5DA1B77A}"/>
              </a:ext>
              <a:ext uri="{C183D7F6-B498-43B3-948B-1728B52AA6E4}">
                <adec:decorative xmlns:adec="http://schemas.microsoft.com/office/drawing/2017/decorative" val="1"/>
              </a:ext>
            </a:extLst>
          </p:cNvPr>
          <p:cNvCxnSpPr>
            <a:cxnSpLocks/>
          </p:cNvCxnSpPr>
          <p:nvPr/>
        </p:nvCxnSpPr>
        <p:spPr>
          <a:xfrm>
            <a:off x="5540522" y="5385853"/>
            <a:ext cx="557751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8" name="Straight Connector 47">
            <a:extLst>
              <a:ext uri="{FF2B5EF4-FFF2-40B4-BE49-F238E27FC236}">
                <a16:creationId xmlns:a16="http://schemas.microsoft.com/office/drawing/2014/main" id="{06C444B6-81F0-00EC-EC38-E350072055F3}"/>
              </a:ext>
              <a:ext uri="{C183D7F6-B498-43B3-948B-1728B52AA6E4}">
                <adec:decorative xmlns:adec="http://schemas.microsoft.com/office/drawing/2017/decorative" val="1"/>
              </a:ext>
            </a:extLst>
          </p:cNvPr>
          <p:cNvCxnSpPr>
            <a:cxnSpLocks/>
          </p:cNvCxnSpPr>
          <p:nvPr/>
        </p:nvCxnSpPr>
        <p:spPr>
          <a:xfrm>
            <a:off x="3320152" y="3844916"/>
            <a:ext cx="0" cy="204270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50" name="Graphic 49">
            <a:extLst>
              <a:ext uri="{FF2B5EF4-FFF2-40B4-BE49-F238E27FC236}">
                <a16:creationId xmlns:a16="http://schemas.microsoft.com/office/drawing/2014/main" id="{6C519A8E-BEAA-FD50-0986-9F0ACA1A4B3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14840" y="4008464"/>
            <a:ext cx="1007338" cy="1007338"/>
          </a:xfrm>
          <a:prstGeom prst="rect">
            <a:avLst/>
          </a:prstGeom>
        </p:spPr>
      </p:pic>
      <p:sp>
        <p:nvSpPr>
          <p:cNvPr id="52" name="Rectangle: Rounded Corners 51">
            <a:extLst>
              <a:ext uri="{FF2B5EF4-FFF2-40B4-BE49-F238E27FC236}">
                <a16:creationId xmlns:a16="http://schemas.microsoft.com/office/drawing/2014/main" id="{383DBB33-CF57-BC1F-AE1C-DE1F6DDF8197}"/>
              </a:ext>
              <a:ext uri="{C183D7F6-B498-43B3-948B-1728B52AA6E4}">
                <adec:decorative xmlns:adec="http://schemas.microsoft.com/office/drawing/2017/decorative" val="1"/>
              </a:ext>
            </a:extLst>
          </p:cNvPr>
          <p:cNvSpPr/>
          <p:nvPr/>
        </p:nvSpPr>
        <p:spPr>
          <a:xfrm rot="19195551">
            <a:off x="2805973" y="4175768"/>
            <a:ext cx="124070" cy="63796"/>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53" name="Rectangle: Rounded Corners 52">
            <a:extLst>
              <a:ext uri="{FF2B5EF4-FFF2-40B4-BE49-F238E27FC236}">
                <a16:creationId xmlns:a16="http://schemas.microsoft.com/office/drawing/2014/main" id="{6BFA920F-069D-92EC-8911-7B61622A53F8}"/>
              </a:ext>
              <a:ext uri="{C183D7F6-B498-43B3-948B-1728B52AA6E4}">
                <adec:decorative xmlns:adec="http://schemas.microsoft.com/office/drawing/2017/decorative" val="1"/>
              </a:ext>
            </a:extLst>
          </p:cNvPr>
          <p:cNvSpPr/>
          <p:nvPr/>
        </p:nvSpPr>
        <p:spPr>
          <a:xfrm rot="19195551">
            <a:off x="2763527" y="4040912"/>
            <a:ext cx="124070" cy="63796"/>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54" name="Rectangle: Rounded Corners 53">
            <a:extLst>
              <a:ext uri="{FF2B5EF4-FFF2-40B4-BE49-F238E27FC236}">
                <a16:creationId xmlns:a16="http://schemas.microsoft.com/office/drawing/2014/main" id="{E6C115C2-4EF3-4281-867D-0687879ACD40}"/>
              </a:ext>
              <a:ext uri="{C183D7F6-B498-43B3-948B-1728B52AA6E4}">
                <adec:decorative xmlns:adec="http://schemas.microsoft.com/office/drawing/2017/decorative" val="1"/>
              </a:ext>
            </a:extLst>
          </p:cNvPr>
          <p:cNvSpPr/>
          <p:nvPr/>
        </p:nvSpPr>
        <p:spPr>
          <a:xfrm rot="2404449" flipV="1">
            <a:off x="2655723" y="3965244"/>
            <a:ext cx="124070" cy="63796"/>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55" name="Rectangle: Rounded Corners 54">
            <a:extLst>
              <a:ext uri="{FF2B5EF4-FFF2-40B4-BE49-F238E27FC236}">
                <a16:creationId xmlns:a16="http://schemas.microsoft.com/office/drawing/2014/main" id="{E176D192-508F-3221-A693-BD9ECE4110CC}"/>
              </a:ext>
              <a:ext uri="{C183D7F6-B498-43B3-948B-1728B52AA6E4}">
                <adec:decorative xmlns:adec="http://schemas.microsoft.com/office/drawing/2017/decorative" val="1"/>
              </a:ext>
            </a:extLst>
          </p:cNvPr>
          <p:cNvSpPr/>
          <p:nvPr/>
        </p:nvSpPr>
        <p:spPr>
          <a:xfrm rot="2404449" flipV="1">
            <a:off x="2659234" y="4127054"/>
            <a:ext cx="124070" cy="63796"/>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cxnSp>
        <p:nvCxnSpPr>
          <p:cNvPr id="60" name="Straight Connector 59">
            <a:extLst>
              <a:ext uri="{FF2B5EF4-FFF2-40B4-BE49-F238E27FC236}">
                <a16:creationId xmlns:a16="http://schemas.microsoft.com/office/drawing/2014/main" id="{91DD4BC6-FF31-2DD8-A4AE-6C8726D43674}"/>
              </a:ext>
              <a:ext uri="{C183D7F6-B498-43B3-948B-1728B52AA6E4}">
                <adec:decorative xmlns:adec="http://schemas.microsoft.com/office/drawing/2017/decorative" val="1"/>
              </a:ext>
            </a:extLst>
          </p:cNvPr>
          <p:cNvCxnSpPr>
            <a:cxnSpLocks/>
          </p:cNvCxnSpPr>
          <p:nvPr/>
        </p:nvCxnSpPr>
        <p:spPr>
          <a:xfrm flipH="1">
            <a:off x="3560922" y="4922221"/>
            <a:ext cx="134491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 name="Footer Placeholder 1">
            <a:extLst>
              <a:ext uri="{FF2B5EF4-FFF2-40B4-BE49-F238E27FC236}">
                <a16:creationId xmlns:a16="http://schemas.microsoft.com/office/drawing/2014/main" id="{266E77A6-F32C-4AF2-654F-3BEE5E98FDB7}"/>
              </a:ext>
            </a:extLst>
          </p:cNvPr>
          <p:cNvSpPr>
            <a:spLocks noGrp="1"/>
          </p:cNvSpPr>
          <p:nvPr>
            <p:ph type="ftr" sz="quarter" idx="11"/>
          </p:nvPr>
        </p:nvSpPr>
        <p:spPr>
          <a:xfrm>
            <a:off x="6583932" y="6577627"/>
            <a:ext cx="5302933" cy="353723"/>
          </a:xfrm>
        </p:spPr>
        <p:txBody>
          <a:bodyPr/>
          <a:lstStyle/>
          <a:p>
            <a:r>
              <a:rPr lang="en-US">
                <a:solidFill>
                  <a:schemeClr val="tx1"/>
                </a:solidFill>
              </a:rPr>
              <a:t>(Substance Abuse and Mental Health Services Administration, 2023b)</a:t>
            </a:r>
          </a:p>
        </p:txBody>
      </p:sp>
      <p:sp>
        <p:nvSpPr>
          <p:cNvPr id="9" name="Flowchart: Connector 8">
            <a:extLst>
              <a:ext uri="{FF2B5EF4-FFF2-40B4-BE49-F238E27FC236}">
                <a16:creationId xmlns:a16="http://schemas.microsoft.com/office/drawing/2014/main" id="{DC45E582-989E-9004-9CBA-15ECD189BA43}"/>
              </a:ext>
              <a:ext uri="{C183D7F6-B498-43B3-948B-1728B52AA6E4}">
                <adec:decorative xmlns:adec="http://schemas.microsoft.com/office/drawing/2017/decorative" val="1"/>
              </a:ext>
            </a:extLst>
          </p:cNvPr>
          <p:cNvSpPr/>
          <p:nvPr/>
        </p:nvSpPr>
        <p:spPr>
          <a:xfrm>
            <a:off x="835997"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Connector 9">
            <a:extLst>
              <a:ext uri="{FF2B5EF4-FFF2-40B4-BE49-F238E27FC236}">
                <a16:creationId xmlns:a16="http://schemas.microsoft.com/office/drawing/2014/main" id="{0B15CBC2-7144-2AB6-6D74-8821AF105D8F}"/>
              </a:ext>
              <a:ext uri="{C183D7F6-B498-43B3-948B-1728B52AA6E4}">
                <adec:decorative xmlns:adec="http://schemas.microsoft.com/office/drawing/2017/decorative" val="1"/>
              </a:ext>
            </a:extLst>
          </p:cNvPr>
          <p:cNvSpPr/>
          <p:nvPr/>
        </p:nvSpPr>
        <p:spPr>
          <a:xfrm>
            <a:off x="1182773"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Connector 10">
            <a:extLst>
              <a:ext uri="{FF2B5EF4-FFF2-40B4-BE49-F238E27FC236}">
                <a16:creationId xmlns:a16="http://schemas.microsoft.com/office/drawing/2014/main" id="{E059913E-BB00-6C22-BD19-D557A7715971}"/>
              </a:ext>
              <a:ext uri="{C183D7F6-B498-43B3-948B-1728B52AA6E4}">
                <adec:decorative xmlns:adec="http://schemas.microsoft.com/office/drawing/2017/decorative" val="1"/>
              </a:ext>
            </a:extLst>
          </p:cNvPr>
          <p:cNvSpPr/>
          <p:nvPr/>
        </p:nvSpPr>
        <p:spPr>
          <a:xfrm>
            <a:off x="1529549"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D74D8B51-2268-5432-1061-672D07D2E225}"/>
              </a:ext>
              <a:ext uri="{C183D7F6-B498-43B3-948B-1728B52AA6E4}">
                <adec:decorative xmlns:adec="http://schemas.microsoft.com/office/drawing/2017/decorative" val="1"/>
              </a:ext>
            </a:extLst>
          </p:cNvPr>
          <p:cNvSpPr/>
          <p:nvPr/>
        </p:nvSpPr>
        <p:spPr>
          <a:xfrm>
            <a:off x="1876325"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lowchart: Connector 19">
            <a:extLst>
              <a:ext uri="{FF2B5EF4-FFF2-40B4-BE49-F238E27FC236}">
                <a16:creationId xmlns:a16="http://schemas.microsoft.com/office/drawing/2014/main" id="{00447504-9C4A-8F9D-2278-0584871F6F77}"/>
              </a:ext>
              <a:ext uri="{C183D7F6-B498-43B3-948B-1728B52AA6E4}">
                <adec:decorative xmlns:adec="http://schemas.microsoft.com/office/drawing/2017/decorative" val="1"/>
              </a:ext>
            </a:extLst>
          </p:cNvPr>
          <p:cNvSpPr/>
          <p:nvPr/>
        </p:nvSpPr>
        <p:spPr>
          <a:xfrm>
            <a:off x="2223101"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lowchart: Connector 22">
            <a:extLst>
              <a:ext uri="{FF2B5EF4-FFF2-40B4-BE49-F238E27FC236}">
                <a16:creationId xmlns:a16="http://schemas.microsoft.com/office/drawing/2014/main" id="{CC9D2E2E-61F9-DE24-F989-78412D452273}"/>
              </a:ext>
              <a:ext uri="{C183D7F6-B498-43B3-948B-1728B52AA6E4}">
                <adec:decorative xmlns:adec="http://schemas.microsoft.com/office/drawing/2017/decorative" val="1"/>
              </a:ext>
            </a:extLst>
          </p:cNvPr>
          <p:cNvSpPr/>
          <p:nvPr/>
        </p:nvSpPr>
        <p:spPr>
          <a:xfrm>
            <a:off x="2569877"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Connector 30">
            <a:extLst>
              <a:ext uri="{FF2B5EF4-FFF2-40B4-BE49-F238E27FC236}">
                <a16:creationId xmlns:a16="http://schemas.microsoft.com/office/drawing/2014/main" id="{6AB59B9A-C3CE-1CFE-99AA-C8204D637414}"/>
              </a:ext>
              <a:ext uri="{C183D7F6-B498-43B3-948B-1728B52AA6E4}">
                <adec:decorative xmlns:adec="http://schemas.microsoft.com/office/drawing/2017/decorative" val="1"/>
              </a:ext>
            </a:extLst>
          </p:cNvPr>
          <p:cNvSpPr/>
          <p:nvPr/>
        </p:nvSpPr>
        <p:spPr>
          <a:xfrm>
            <a:off x="2916653"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lowchart: Connector 31">
            <a:extLst>
              <a:ext uri="{FF2B5EF4-FFF2-40B4-BE49-F238E27FC236}">
                <a16:creationId xmlns:a16="http://schemas.microsoft.com/office/drawing/2014/main" id="{3C7F1130-8C90-564D-FFEB-0447BFCB40C1}"/>
              </a:ext>
              <a:ext uri="{C183D7F6-B498-43B3-948B-1728B52AA6E4}">
                <adec:decorative xmlns:adec="http://schemas.microsoft.com/office/drawing/2017/decorative" val="1"/>
              </a:ext>
            </a:extLst>
          </p:cNvPr>
          <p:cNvSpPr/>
          <p:nvPr/>
        </p:nvSpPr>
        <p:spPr>
          <a:xfrm>
            <a:off x="3263429"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lowchart: Connector 33">
            <a:extLst>
              <a:ext uri="{FF2B5EF4-FFF2-40B4-BE49-F238E27FC236}">
                <a16:creationId xmlns:a16="http://schemas.microsoft.com/office/drawing/2014/main" id="{938DD630-9854-51AE-F16B-9A1F426E38E4}"/>
              </a:ext>
              <a:ext uri="{C183D7F6-B498-43B3-948B-1728B52AA6E4}">
                <adec:decorative xmlns:adec="http://schemas.microsoft.com/office/drawing/2017/decorative" val="1"/>
              </a:ext>
            </a:extLst>
          </p:cNvPr>
          <p:cNvSpPr/>
          <p:nvPr/>
        </p:nvSpPr>
        <p:spPr>
          <a:xfrm>
            <a:off x="3610205"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lowchart: Connector 35">
            <a:extLst>
              <a:ext uri="{FF2B5EF4-FFF2-40B4-BE49-F238E27FC236}">
                <a16:creationId xmlns:a16="http://schemas.microsoft.com/office/drawing/2014/main" id="{600FF615-47E7-2AFF-34E9-011D07064816}"/>
              </a:ext>
              <a:ext uri="{C183D7F6-B498-43B3-948B-1728B52AA6E4}">
                <adec:decorative xmlns:adec="http://schemas.microsoft.com/office/drawing/2017/decorative" val="1"/>
              </a:ext>
            </a:extLst>
          </p:cNvPr>
          <p:cNvSpPr/>
          <p:nvPr/>
        </p:nvSpPr>
        <p:spPr>
          <a:xfrm>
            <a:off x="3956979"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lowchart: Connector 41">
            <a:extLst>
              <a:ext uri="{FF2B5EF4-FFF2-40B4-BE49-F238E27FC236}">
                <a16:creationId xmlns:a16="http://schemas.microsoft.com/office/drawing/2014/main" id="{47BA63C3-AF2D-8915-5281-44080AD1F269}"/>
              </a:ext>
              <a:ext uri="{C183D7F6-B498-43B3-948B-1728B52AA6E4}">
                <adec:decorative xmlns:adec="http://schemas.microsoft.com/office/drawing/2017/decorative" val="1"/>
              </a:ext>
            </a:extLst>
          </p:cNvPr>
          <p:cNvSpPr/>
          <p:nvPr/>
        </p:nvSpPr>
        <p:spPr>
          <a:xfrm>
            <a:off x="835997"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lowchart: Connector 42">
            <a:extLst>
              <a:ext uri="{FF2B5EF4-FFF2-40B4-BE49-F238E27FC236}">
                <a16:creationId xmlns:a16="http://schemas.microsoft.com/office/drawing/2014/main" id="{65ECCEB1-55BC-278C-236E-B54A7E464052}"/>
              </a:ext>
              <a:ext uri="{C183D7F6-B498-43B3-948B-1728B52AA6E4}">
                <adec:decorative xmlns:adec="http://schemas.microsoft.com/office/drawing/2017/decorative" val="1"/>
              </a:ext>
            </a:extLst>
          </p:cNvPr>
          <p:cNvSpPr/>
          <p:nvPr/>
        </p:nvSpPr>
        <p:spPr>
          <a:xfrm>
            <a:off x="1182773"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lowchart: Connector 45">
            <a:extLst>
              <a:ext uri="{FF2B5EF4-FFF2-40B4-BE49-F238E27FC236}">
                <a16:creationId xmlns:a16="http://schemas.microsoft.com/office/drawing/2014/main" id="{4564B831-0ADE-91E9-29DA-54D729AA21AC}"/>
              </a:ext>
              <a:ext uri="{C183D7F6-B498-43B3-948B-1728B52AA6E4}">
                <adec:decorative xmlns:adec="http://schemas.microsoft.com/office/drawing/2017/decorative" val="1"/>
              </a:ext>
            </a:extLst>
          </p:cNvPr>
          <p:cNvSpPr/>
          <p:nvPr/>
        </p:nvSpPr>
        <p:spPr>
          <a:xfrm>
            <a:off x="1529549"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lowchart: Connector 46">
            <a:extLst>
              <a:ext uri="{FF2B5EF4-FFF2-40B4-BE49-F238E27FC236}">
                <a16:creationId xmlns:a16="http://schemas.microsoft.com/office/drawing/2014/main" id="{104F3374-D950-FE97-FF72-27219363DACC}"/>
              </a:ext>
              <a:ext uri="{C183D7F6-B498-43B3-948B-1728B52AA6E4}">
                <adec:decorative xmlns:adec="http://schemas.microsoft.com/office/drawing/2017/decorative" val="1"/>
              </a:ext>
            </a:extLst>
          </p:cNvPr>
          <p:cNvSpPr/>
          <p:nvPr/>
        </p:nvSpPr>
        <p:spPr>
          <a:xfrm>
            <a:off x="1876325"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lowchart: Connector 48">
            <a:extLst>
              <a:ext uri="{FF2B5EF4-FFF2-40B4-BE49-F238E27FC236}">
                <a16:creationId xmlns:a16="http://schemas.microsoft.com/office/drawing/2014/main" id="{00D6E812-0DFB-F7EE-B87D-14DC7C970224}"/>
              </a:ext>
              <a:ext uri="{C183D7F6-B498-43B3-948B-1728B52AA6E4}">
                <adec:decorative xmlns:adec="http://schemas.microsoft.com/office/drawing/2017/decorative" val="1"/>
              </a:ext>
            </a:extLst>
          </p:cNvPr>
          <p:cNvSpPr/>
          <p:nvPr/>
        </p:nvSpPr>
        <p:spPr>
          <a:xfrm>
            <a:off x="2223101"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lowchart: Connector 50">
            <a:extLst>
              <a:ext uri="{FF2B5EF4-FFF2-40B4-BE49-F238E27FC236}">
                <a16:creationId xmlns:a16="http://schemas.microsoft.com/office/drawing/2014/main" id="{78AEAD59-3EAE-0B3A-7C7F-2A187F75D678}"/>
              </a:ext>
              <a:ext uri="{C183D7F6-B498-43B3-948B-1728B52AA6E4}">
                <adec:decorative xmlns:adec="http://schemas.microsoft.com/office/drawing/2017/decorative" val="1"/>
              </a:ext>
            </a:extLst>
          </p:cNvPr>
          <p:cNvSpPr/>
          <p:nvPr/>
        </p:nvSpPr>
        <p:spPr>
          <a:xfrm>
            <a:off x="2569877"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lowchart: Connector 55">
            <a:extLst>
              <a:ext uri="{FF2B5EF4-FFF2-40B4-BE49-F238E27FC236}">
                <a16:creationId xmlns:a16="http://schemas.microsoft.com/office/drawing/2014/main" id="{4FFD837D-EB74-99D0-F845-EA7ACB9B39FD}"/>
              </a:ext>
              <a:ext uri="{C183D7F6-B498-43B3-948B-1728B52AA6E4}">
                <adec:decorative xmlns:adec="http://schemas.microsoft.com/office/drawing/2017/decorative" val="1"/>
              </a:ext>
            </a:extLst>
          </p:cNvPr>
          <p:cNvSpPr/>
          <p:nvPr/>
        </p:nvSpPr>
        <p:spPr>
          <a:xfrm>
            <a:off x="2916653"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lowchart: Connector 56">
            <a:extLst>
              <a:ext uri="{FF2B5EF4-FFF2-40B4-BE49-F238E27FC236}">
                <a16:creationId xmlns:a16="http://schemas.microsoft.com/office/drawing/2014/main" id="{212A5CB9-853F-776F-33CC-FE0620BA7955}"/>
              </a:ext>
              <a:ext uri="{C183D7F6-B498-43B3-948B-1728B52AA6E4}">
                <adec:decorative xmlns:adec="http://schemas.microsoft.com/office/drawing/2017/decorative" val="1"/>
              </a:ext>
            </a:extLst>
          </p:cNvPr>
          <p:cNvSpPr/>
          <p:nvPr/>
        </p:nvSpPr>
        <p:spPr>
          <a:xfrm>
            <a:off x="3263429"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lowchart: Connector 60">
            <a:extLst>
              <a:ext uri="{FF2B5EF4-FFF2-40B4-BE49-F238E27FC236}">
                <a16:creationId xmlns:a16="http://schemas.microsoft.com/office/drawing/2014/main" id="{944A34A3-D3D2-0436-C8DF-5CD8913E75A9}"/>
              </a:ext>
              <a:ext uri="{C183D7F6-B498-43B3-948B-1728B52AA6E4}">
                <adec:decorative xmlns:adec="http://schemas.microsoft.com/office/drawing/2017/decorative" val="1"/>
              </a:ext>
            </a:extLst>
          </p:cNvPr>
          <p:cNvSpPr/>
          <p:nvPr/>
        </p:nvSpPr>
        <p:spPr>
          <a:xfrm>
            <a:off x="3610205"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lowchart: Connector 61">
            <a:extLst>
              <a:ext uri="{FF2B5EF4-FFF2-40B4-BE49-F238E27FC236}">
                <a16:creationId xmlns:a16="http://schemas.microsoft.com/office/drawing/2014/main" id="{39CEAB6F-1A0A-C79A-FA40-A73188DA727B}"/>
              </a:ext>
              <a:ext uri="{C183D7F6-B498-43B3-948B-1728B52AA6E4}">
                <adec:decorative xmlns:adec="http://schemas.microsoft.com/office/drawing/2017/decorative" val="1"/>
              </a:ext>
            </a:extLst>
          </p:cNvPr>
          <p:cNvSpPr/>
          <p:nvPr/>
        </p:nvSpPr>
        <p:spPr>
          <a:xfrm>
            <a:off x="3956979"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lowchart: Connector 65">
            <a:extLst>
              <a:ext uri="{FF2B5EF4-FFF2-40B4-BE49-F238E27FC236}">
                <a16:creationId xmlns:a16="http://schemas.microsoft.com/office/drawing/2014/main" id="{4E32774F-CE49-F0D1-F879-475982B8B87F}"/>
              </a:ext>
              <a:ext uri="{C183D7F6-B498-43B3-948B-1728B52AA6E4}">
                <adec:decorative xmlns:adec="http://schemas.microsoft.com/office/drawing/2017/decorative" val="1"/>
              </a:ext>
            </a:extLst>
          </p:cNvPr>
          <p:cNvSpPr/>
          <p:nvPr/>
        </p:nvSpPr>
        <p:spPr>
          <a:xfrm>
            <a:off x="4278921"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lowchart: Connector 66">
            <a:extLst>
              <a:ext uri="{FF2B5EF4-FFF2-40B4-BE49-F238E27FC236}">
                <a16:creationId xmlns:a16="http://schemas.microsoft.com/office/drawing/2014/main" id="{8423BC81-29D1-BB62-9BFD-D39644894E00}"/>
              </a:ext>
              <a:ext uri="{C183D7F6-B498-43B3-948B-1728B52AA6E4}">
                <adec:decorative xmlns:adec="http://schemas.microsoft.com/office/drawing/2017/decorative" val="1"/>
              </a:ext>
            </a:extLst>
          </p:cNvPr>
          <p:cNvSpPr/>
          <p:nvPr/>
        </p:nvSpPr>
        <p:spPr>
          <a:xfrm>
            <a:off x="4625697"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lowchart: Connector 67">
            <a:extLst>
              <a:ext uri="{FF2B5EF4-FFF2-40B4-BE49-F238E27FC236}">
                <a16:creationId xmlns:a16="http://schemas.microsoft.com/office/drawing/2014/main" id="{BE23D19C-AEC7-2CBC-C46E-4A4FBE5B7008}"/>
              </a:ext>
              <a:ext uri="{C183D7F6-B498-43B3-948B-1728B52AA6E4}">
                <adec:decorative xmlns:adec="http://schemas.microsoft.com/office/drawing/2017/decorative" val="1"/>
              </a:ext>
            </a:extLst>
          </p:cNvPr>
          <p:cNvSpPr/>
          <p:nvPr/>
        </p:nvSpPr>
        <p:spPr>
          <a:xfrm>
            <a:off x="4972473"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lowchart: Connector 68">
            <a:extLst>
              <a:ext uri="{FF2B5EF4-FFF2-40B4-BE49-F238E27FC236}">
                <a16:creationId xmlns:a16="http://schemas.microsoft.com/office/drawing/2014/main" id="{69BC6193-6B77-EA5A-0520-FDF53269EB6F}"/>
              </a:ext>
              <a:ext uri="{C183D7F6-B498-43B3-948B-1728B52AA6E4}">
                <adec:decorative xmlns:adec="http://schemas.microsoft.com/office/drawing/2017/decorative" val="1"/>
              </a:ext>
            </a:extLst>
          </p:cNvPr>
          <p:cNvSpPr/>
          <p:nvPr/>
        </p:nvSpPr>
        <p:spPr>
          <a:xfrm>
            <a:off x="5319249"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lowchart: Connector 69">
            <a:extLst>
              <a:ext uri="{FF2B5EF4-FFF2-40B4-BE49-F238E27FC236}">
                <a16:creationId xmlns:a16="http://schemas.microsoft.com/office/drawing/2014/main" id="{5D91A41A-CA3A-0F02-ADEE-0D0D7A234A95}"/>
              </a:ext>
              <a:ext uri="{C183D7F6-B498-43B3-948B-1728B52AA6E4}">
                <adec:decorative xmlns:adec="http://schemas.microsoft.com/office/drawing/2017/decorative" val="1"/>
              </a:ext>
            </a:extLst>
          </p:cNvPr>
          <p:cNvSpPr/>
          <p:nvPr/>
        </p:nvSpPr>
        <p:spPr>
          <a:xfrm>
            <a:off x="5666025"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lowchart: Connector 70">
            <a:extLst>
              <a:ext uri="{FF2B5EF4-FFF2-40B4-BE49-F238E27FC236}">
                <a16:creationId xmlns:a16="http://schemas.microsoft.com/office/drawing/2014/main" id="{0A4EBF27-E070-BEC9-7EFA-330A9CC2FE3D}"/>
              </a:ext>
              <a:ext uri="{C183D7F6-B498-43B3-948B-1728B52AA6E4}">
                <adec:decorative xmlns:adec="http://schemas.microsoft.com/office/drawing/2017/decorative" val="1"/>
              </a:ext>
            </a:extLst>
          </p:cNvPr>
          <p:cNvSpPr/>
          <p:nvPr/>
        </p:nvSpPr>
        <p:spPr>
          <a:xfrm>
            <a:off x="6012801"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Flowchart: Connector 71">
            <a:extLst>
              <a:ext uri="{FF2B5EF4-FFF2-40B4-BE49-F238E27FC236}">
                <a16:creationId xmlns:a16="http://schemas.microsoft.com/office/drawing/2014/main" id="{CC54B056-27FC-9842-7858-2431D82CC514}"/>
              </a:ext>
              <a:ext uri="{C183D7F6-B498-43B3-948B-1728B52AA6E4}">
                <adec:decorative xmlns:adec="http://schemas.microsoft.com/office/drawing/2017/decorative" val="1"/>
              </a:ext>
            </a:extLst>
          </p:cNvPr>
          <p:cNvSpPr/>
          <p:nvPr/>
        </p:nvSpPr>
        <p:spPr>
          <a:xfrm>
            <a:off x="6359577"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lowchart: Connector 72">
            <a:extLst>
              <a:ext uri="{FF2B5EF4-FFF2-40B4-BE49-F238E27FC236}">
                <a16:creationId xmlns:a16="http://schemas.microsoft.com/office/drawing/2014/main" id="{511A8801-FA09-FF80-0992-4351CAF77D29}"/>
              </a:ext>
              <a:ext uri="{C183D7F6-B498-43B3-948B-1728B52AA6E4}">
                <adec:decorative xmlns:adec="http://schemas.microsoft.com/office/drawing/2017/decorative" val="1"/>
              </a:ext>
            </a:extLst>
          </p:cNvPr>
          <p:cNvSpPr/>
          <p:nvPr/>
        </p:nvSpPr>
        <p:spPr>
          <a:xfrm>
            <a:off x="6706353"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lowchart: Connector 73">
            <a:extLst>
              <a:ext uri="{FF2B5EF4-FFF2-40B4-BE49-F238E27FC236}">
                <a16:creationId xmlns:a16="http://schemas.microsoft.com/office/drawing/2014/main" id="{FFD0C40E-D19C-FD05-1026-80AC3DEE0D07}"/>
              </a:ext>
              <a:ext uri="{C183D7F6-B498-43B3-948B-1728B52AA6E4}">
                <adec:decorative xmlns:adec="http://schemas.microsoft.com/office/drawing/2017/decorative" val="1"/>
              </a:ext>
            </a:extLst>
          </p:cNvPr>
          <p:cNvSpPr/>
          <p:nvPr/>
        </p:nvSpPr>
        <p:spPr>
          <a:xfrm>
            <a:off x="7053129"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lowchart: Connector 74">
            <a:extLst>
              <a:ext uri="{FF2B5EF4-FFF2-40B4-BE49-F238E27FC236}">
                <a16:creationId xmlns:a16="http://schemas.microsoft.com/office/drawing/2014/main" id="{5152ABC0-FAF6-B5DD-901B-9CB2811B477E}"/>
              </a:ext>
              <a:ext uri="{C183D7F6-B498-43B3-948B-1728B52AA6E4}">
                <adec:decorative xmlns:adec="http://schemas.microsoft.com/office/drawing/2017/decorative" val="1"/>
              </a:ext>
            </a:extLst>
          </p:cNvPr>
          <p:cNvSpPr/>
          <p:nvPr/>
        </p:nvSpPr>
        <p:spPr>
          <a:xfrm>
            <a:off x="7399903"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Flowchart: Connector 76">
            <a:extLst>
              <a:ext uri="{FF2B5EF4-FFF2-40B4-BE49-F238E27FC236}">
                <a16:creationId xmlns:a16="http://schemas.microsoft.com/office/drawing/2014/main" id="{58ADE4FE-8D2F-896D-187E-A74B3F63EC67}"/>
              </a:ext>
              <a:ext uri="{C183D7F6-B498-43B3-948B-1728B52AA6E4}">
                <adec:decorative xmlns:adec="http://schemas.microsoft.com/office/drawing/2017/decorative" val="1"/>
              </a:ext>
            </a:extLst>
          </p:cNvPr>
          <p:cNvSpPr/>
          <p:nvPr/>
        </p:nvSpPr>
        <p:spPr>
          <a:xfrm>
            <a:off x="4278921"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lowchart: Connector 77">
            <a:extLst>
              <a:ext uri="{FF2B5EF4-FFF2-40B4-BE49-F238E27FC236}">
                <a16:creationId xmlns:a16="http://schemas.microsoft.com/office/drawing/2014/main" id="{86BA6B4A-A37D-BA16-8EA2-EB7579B3F366}"/>
              </a:ext>
              <a:ext uri="{C183D7F6-B498-43B3-948B-1728B52AA6E4}">
                <adec:decorative xmlns:adec="http://schemas.microsoft.com/office/drawing/2017/decorative" val="1"/>
              </a:ext>
            </a:extLst>
          </p:cNvPr>
          <p:cNvSpPr/>
          <p:nvPr/>
        </p:nvSpPr>
        <p:spPr>
          <a:xfrm>
            <a:off x="4625697"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lowchart: Connector 78">
            <a:extLst>
              <a:ext uri="{FF2B5EF4-FFF2-40B4-BE49-F238E27FC236}">
                <a16:creationId xmlns:a16="http://schemas.microsoft.com/office/drawing/2014/main" id="{432E4171-AD46-E0FC-3171-E395FEF899ED}"/>
              </a:ext>
              <a:ext uri="{C183D7F6-B498-43B3-948B-1728B52AA6E4}">
                <adec:decorative xmlns:adec="http://schemas.microsoft.com/office/drawing/2017/decorative" val="1"/>
              </a:ext>
            </a:extLst>
          </p:cNvPr>
          <p:cNvSpPr/>
          <p:nvPr/>
        </p:nvSpPr>
        <p:spPr>
          <a:xfrm>
            <a:off x="4972473"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Flowchart: Connector 79">
            <a:extLst>
              <a:ext uri="{FF2B5EF4-FFF2-40B4-BE49-F238E27FC236}">
                <a16:creationId xmlns:a16="http://schemas.microsoft.com/office/drawing/2014/main" id="{D8957F20-AE2B-5DC4-67D4-6FE9B3D0F0F6}"/>
              </a:ext>
              <a:ext uri="{C183D7F6-B498-43B3-948B-1728B52AA6E4}">
                <adec:decorative xmlns:adec="http://schemas.microsoft.com/office/drawing/2017/decorative" val="1"/>
              </a:ext>
            </a:extLst>
          </p:cNvPr>
          <p:cNvSpPr/>
          <p:nvPr/>
        </p:nvSpPr>
        <p:spPr>
          <a:xfrm>
            <a:off x="5319249"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Flowchart: Connector 80">
            <a:extLst>
              <a:ext uri="{FF2B5EF4-FFF2-40B4-BE49-F238E27FC236}">
                <a16:creationId xmlns:a16="http://schemas.microsoft.com/office/drawing/2014/main" id="{47CEADC8-818F-0C6E-D992-92FA84556CFC}"/>
              </a:ext>
              <a:ext uri="{C183D7F6-B498-43B3-948B-1728B52AA6E4}">
                <adec:decorative xmlns:adec="http://schemas.microsoft.com/office/drawing/2017/decorative" val="1"/>
              </a:ext>
            </a:extLst>
          </p:cNvPr>
          <p:cNvSpPr/>
          <p:nvPr/>
        </p:nvSpPr>
        <p:spPr>
          <a:xfrm>
            <a:off x="5666025"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Flowchart: Connector 81">
            <a:extLst>
              <a:ext uri="{FF2B5EF4-FFF2-40B4-BE49-F238E27FC236}">
                <a16:creationId xmlns:a16="http://schemas.microsoft.com/office/drawing/2014/main" id="{9B43727E-1FE3-E6B6-18B5-5F2348D76722}"/>
              </a:ext>
              <a:ext uri="{C183D7F6-B498-43B3-948B-1728B52AA6E4}">
                <adec:decorative xmlns:adec="http://schemas.microsoft.com/office/drawing/2017/decorative" val="1"/>
              </a:ext>
            </a:extLst>
          </p:cNvPr>
          <p:cNvSpPr/>
          <p:nvPr/>
        </p:nvSpPr>
        <p:spPr>
          <a:xfrm>
            <a:off x="6012801"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lowchart: Connector 82">
            <a:extLst>
              <a:ext uri="{FF2B5EF4-FFF2-40B4-BE49-F238E27FC236}">
                <a16:creationId xmlns:a16="http://schemas.microsoft.com/office/drawing/2014/main" id="{B8229581-560B-02DE-17DE-A98751E8D48A}"/>
              </a:ext>
              <a:ext uri="{C183D7F6-B498-43B3-948B-1728B52AA6E4}">
                <adec:decorative xmlns:adec="http://schemas.microsoft.com/office/drawing/2017/decorative" val="1"/>
              </a:ext>
            </a:extLst>
          </p:cNvPr>
          <p:cNvSpPr/>
          <p:nvPr/>
        </p:nvSpPr>
        <p:spPr>
          <a:xfrm>
            <a:off x="6359577"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Flowchart: Connector 83">
            <a:extLst>
              <a:ext uri="{FF2B5EF4-FFF2-40B4-BE49-F238E27FC236}">
                <a16:creationId xmlns:a16="http://schemas.microsoft.com/office/drawing/2014/main" id="{E5DC00A4-D158-76F0-8463-D4F6CC82EA9E}"/>
              </a:ext>
              <a:ext uri="{C183D7F6-B498-43B3-948B-1728B52AA6E4}">
                <adec:decorative xmlns:adec="http://schemas.microsoft.com/office/drawing/2017/decorative" val="1"/>
              </a:ext>
            </a:extLst>
          </p:cNvPr>
          <p:cNvSpPr/>
          <p:nvPr/>
        </p:nvSpPr>
        <p:spPr>
          <a:xfrm>
            <a:off x="6706353"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Flowchart: Connector 84">
            <a:extLst>
              <a:ext uri="{FF2B5EF4-FFF2-40B4-BE49-F238E27FC236}">
                <a16:creationId xmlns:a16="http://schemas.microsoft.com/office/drawing/2014/main" id="{6DE7D4C2-AABB-118E-E6B1-36711EDF3754}"/>
              </a:ext>
              <a:ext uri="{C183D7F6-B498-43B3-948B-1728B52AA6E4}">
                <adec:decorative xmlns:adec="http://schemas.microsoft.com/office/drawing/2017/decorative" val="1"/>
              </a:ext>
            </a:extLst>
          </p:cNvPr>
          <p:cNvSpPr/>
          <p:nvPr/>
        </p:nvSpPr>
        <p:spPr>
          <a:xfrm>
            <a:off x="7053129"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Flowchart: Connector 85">
            <a:extLst>
              <a:ext uri="{FF2B5EF4-FFF2-40B4-BE49-F238E27FC236}">
                <a16:creationId xmlns:a16="http://schemas.microsoft.com/office/drawing/2014/main" id="{EB8BE565-3B27-2EFD-B792-A7174C7D2A55}"/>
              </a:ext>
              <a:ext uri="{C183D7F6-B498-43B3-948B-1728B52AA6E4}">
                <adec:decorative xmlns:adec="http://schemas.microsoft.com/office/drawing/2017/decorative" val="1"/>
              </a:ext>
            </a:extLst>
          </p:cNvPr>
          <p:cNvSpPr/>
          <p:nvPr/>
        </p:nvSpPr>
        <p:spPr>
          <a:xfrm>
            <a:off x="7399903"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lowchart: Connector 87">
            <a:extLst>
              <a:ext uri="{FF2B5EF4-FFF2-40B4-BE49-F238E27FC236}">
                <a16:creationId xmlns:a16="http://schemas.microsoft.com/office/drawing/2014/main" id="{3A250735-9CEE-1FD6-5175-403B9822188A}"/>
              </a:ext>
              <a:ext uri="{C183D7F6-B498-43B3-948B-1728B52AA6E4}">
                <adec:decorative xmlns:adec="http://schemas.microsoft.com/office/drawing/2017/decorative" val="1"/>
              </a:ext>
            </a:extLst>
          </p:cNvPr>
          <p:cNvSpPr/>
          <p:nvPr/>
        </p:nvSpPr>
        <p:spPr>
          <a:xfrm>
            <a:off x="835997"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Flowchart: Connector 88">
            <a:extLst>
              <a:ext uri="{FF2B5EF4-FFF2-40B4-BE49-F238E27FC236}">
                <a16:creationId xmlns:a16="http://schemas.microsoft.com/office/drawing/2014/main" id="{037766F1-A13A-19D7-ACB7-4AFA6D86128E}"/>
              </a:ext>
              <a:ext uri="{C183D7F6-B498-43B3-948B-1728B52AA6E4}">
                <adec:decorative xmlns:adec="http://schemas.microsoft.com/office/drawing/2017/decorative" val="1"/>
              </a:ext>
            </a:extLst>
          </p:cNvPr>
          <p:cNvSpPr/>
          <p:nvPr/>
        </p:nvSpPr>
        <p:spPr>
          <a:xfrm>
            <a:off x="1182773"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Flowchart: Connector 89">
            <a:extLst>
              <a:ext uri="{FF2B5EF4-FFF2-40B4-BE49-F238E27FC236}">
                <a16:creationId xmlns:a16="http://schemas.microsoft.com/office/drawing/2014/main" id="{85EA238B-5025-BE3E-34BD-72929F2F5D02}"/>
              </a:ext>
              <a:ext uri="{C183D7F6-B498-43B3-948B-1728B52AA6E4}">
                <adec:decorative xmlns:adec="http://schemas.microsoft.com/office/drawing/2017/decorative" val="1"/>
              </a:ext>
            </a:extLst>
          </p:cNvPr>
          <p:cNvSpPr/>
          <p:nvPr/>
        </p:nvSpPr>
        <p:spPr>
          <a:xfrm>
            <a:off x="1529549"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Flowchart: Connector 90">
            <a:extLst>
              <a:ext uri="{FF2B5EF4-FFF2-40B4-BE49-F238E27FC236}">
                <a16:creationId xmlns:a16="http://schemas.microsoft.com/office/drawing/2014/main" id="{77861EEC-28B8-5FEC-6150-2958152B3A34}"/>
              </a:ext>
              <a:ext uri="{C183D7F6-B498-43B3-948B-1728B52AA6E4}">
                <adec:decorative xmlns:adec="http://schemas.microsoft.com/office/drawing/2017/decorative" val="1"/>
              </a:ext>
            </a:extLst>
          </p:cNvPr>
          <p:cNvSpPr/>
          <p:nvPr/>
        </p:nvSpPr>
        <p:spPr>
          <a:xfrm>
            <a:off x="1876325"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Flowchart: Connector 91">
            <a:extLst>
              <a:ext uri="{FF2B5EF4-FFF2-40B4-BE49-F238E27FC236}">
                <a16:creationId xmlns:a16="http://schemas.microsoft.com/office/drawing/2014/main" id="{288DBC20-5CAA-8CC4-648C-CDC5C15AB28D}"/>
              </a:ext>
              <a:ext uri="{C183D7F6-B498-43B3-948B-1728B52AA6E4}">
                <adec:decorative xmlns:adec="http://schemas.microsoft.com/office/drawing/2017/decorative" val="1"/>
              </a:ext>
            </a:extLst>
          </p:cNvPr>
          <p:cNvSpPr/>
          <p:nvPr/>
        </p:nvSpPr>
        <p:spPr>
          <a:xfrm>
            <a:off x="2223101"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lowchart: Connector 92">
            <a:extLst>
              <a:ext uri="{FF2B5EF4-FFF2-40B4-BE49-F238E27FC236}">
                <a16:creationId xmlns:a16="http://schemas.microsoft.com/office/drawing/2014/main" id="{17F44707-96DF-678E-C53A-DA4D6E2E50D0}"/>
              </a:ext>
              <a:ext uri="{C183D7F6-B498-43B3-948B-1728B52AA6E4}">
                <adec:decorative xmlns:adec="http://schemas.microsoft.com/office/drawing/2017/decorative" val="1"/>
              </a:ext>
            </a:extLst>
          </p:cNvPr>
          <p:cNvSpPr/>
          <p:nvPr/>
        </p:nvSpPr>
        <p:spPr>
          <a:xfrm>
            <a:off x="2569877"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Flowchart: Connector 93">
            <a:extLst>
              <a:ext uri="{FF2B5EF4-FFF2-40B4-BE49-F238E27FC236}">
                <a16:creationId xmlns:a16="http://schemas.microsoft.com/office/drawing/2014/main" id="{CB927A1D-8FE3-94F1-7681-1FB4024B6E87}"/>
              </a:ext>
              <a:ext uri="{C183D7F6-B498-43B3-948B-1728B52AA6E4}">
                <adec:decorative xmlns:adec="http://schemas.microsoft.com/office/drawing/2017/decorative" val="1"/>
              </a:ext>
            </a:extLst>
          </p:cNvPr>
          <p:cNvSpPr/>
          <p:nvPr/>
        </p:nvSpPr>
        <p:spPr>
          <a:xfrm>
            <a:off x="2916653"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Flowchart: Connector 94">
            <a:extLst>
              <a:ext uri="{FF2B5EF4-FFF2-40B4-BE49-F238E27FC236}">
                <a16:creationId xmlns:a16="http://schemas.microsoft.com/office/drawing/2014/main" id="{92E255CC-EE13-4D15-D501-4E6FF9C6B471}"/>
              </a:ext>
              <a:ext uri="{C183D7F6-B498-43B3-948B-1728B52AA6E4}">
                <adec:decorative xmlns:adec="http://schemas.microsoft.com/office/drawing/2017/decorative" val="1"/>
              </a:ext>
            </a:extLst>
          </p:cNvPr>
          <p:cNvSpPr/>
          <p:nvPr/>
        </p:nvSpPr>
        <p:spPr>
          <a:xfrm>
            <a:off x="3263429"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Flowchart: Connector 95">
            <a:extLst>
              <a:ext uri="{FF2B5EF4-FFF2-40B4-BE49-F238E27FC236}">
                <a16:creationId xmlns:a16="http://schemas.microsoft.com/office/drawing/2014/main" id="{DDC3BA0F-2691-672D-D8DC-1593594C82B9}"/>
              </a:ext>
              <a:ext uri="{C183D7F6-B498-43B3-948B-1728B52AA6E4}">
                <adec:decorative xmlns:adec="http://schemas.microsoft.com/office/drawing/2017/decorative" val="1"/>
              </a:ext>
            </a:extLst>
          </p:cNvPr>
          <p:cNvSpPr/>
          <p:nvPr/>
        </p:nvSpPr>
        <p:spPr>
          <a:xfrm>
            <a:off x="3610205"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Flowchart: Connector 96">
            <a:extLst>
              <a:ext uri="{FF2B5EF4-FFF2-40B4-BE49-F238E27FC236}">
                <a16:creationId xmlns:a16="http://schemas.microsoft.com/office/drawing/2014/main" id="{019E7D20-0C50-6A1E-8C66-DC5EFA585D3C}"/>
              </a:ext>
              <a:ext uri="{C183D7F6-B498-43B3-948B-1728B52AA6E4}">
                <adec:decorative xmlns:adec="http://schemas.microsoft.com/office/drawing/2017/decorative" val="1"/>
              </a:ext>
            </a:extLst>
          </p:cNvPr>
          <p:cNvSpPr/>
          <p:nvPr/>
        </p:nvSpPr>
        <p:spPr>
          <a:xfrm>
            <a:off x="3956979"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lowchart: Connector 98">
            <a:extLst>
              <a:ext uri="{FF2B5EF4-FFF2-40B4-BE49-F238E27FC236}">
                <a16:creationId xmlns:a16="http://schemas.microsoft.com/office/drawing/2014/main" id="{943C8DF7-13B6-6D53-3DDC-37493E44A33E}"/>
              </a:ext>
              <a:ext uri="{C183D7F6-B498-43B3-948B-1728B52AA6E4}">
                <adec:decorative xmlns:adec="http://schemas.microsoft.com/office/drawing/2017/decorative" val="1"/>
              </a:ext>
            </a:extLst>
          </p:cNvPr>
          <p:cNvSpPr/>
          <p:nvPr/>
        </p:nvSpPr>
        <p:spPr>
          <a:xfrm>
            <a:off x="4278921"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lowchart: Connector 99">
            <a:extLst>
              <a:ext uri="{FF2B5EF4-FFF2-40B4-BE49-F238E27FC236}">
                <a16:creationId xmlns:a16="http://schemas.microsoft.com/office/drawing/2014/main" id="{3FB98EB1-08AA-3737-376A-5F099E281CBB}"/>
              </a:ext>
              <a:ext uri="{C183D7F6-B498-43B3-948B-1728B52AA6E4}">
                <adec:decorative xmlns:adec="http://schemas.microsoft.com/office/drawing/2017/decorative" val="1"/>
              </a:ext>
            </a:extLst>
          </p:cNvPr>
          <p:cNvSpPr/>
          <p:nvPr/>
        </p:nvSpPr>
        <p:spPr>
          <a:xfrm>
            <a:off x="4625697"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Flowchart: Connector 100">
            <a:extLst>
              <a:ext uri="{FF2B5EF4-FFF2-40B4-BE49-F238E27FC236}">
                <a16:creationId xmlns:a16="http://schemas.microsoft.com/office/drawing/2014/main" id="{C04C4A43-A178-C608-AB58-B65E100FFC44}"/>
              </a:ext>
              <a:ext uri="{C183D7F6-B498-43B3-948B-1728B52AA6E4}">
                <adec:decorative xmlns:adec="http://schemas.microsoft.com/office/drawing/2017/decorative" val="1"/>
              </a:ext>
            </a:extLst>
          </p:cNvPr>
          <p:cNvSpPr/>
          <p:nvPr/>
        </p:nvSpPr>
        <p:spPr>
          <a:xfrm>
            <a:off x="4972473"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Flowchart: Connector 101">
            <a:extLst>
              <a:ext uri="{FF2B5EF4-FFF2-40B4-BE49-F238E27FC236}">
                <a16:creationId xmlns:a16="http://schemas.microsoft.com/office/drawing/2014/main" id="{76BD75F7-85F9-593D-7582-6836FEC00398}"/>
              </a:ext>
              <a:ext uri="{C183D7F6-B498-43B3-948B-1728B52AA6E4}">
                <adec:decorative xmlns:adec="http://schemas.microsoft.com/office/drawing/2017/decorative" val="1"/>
              </a:ext>
            </a:extLst>
          </p:cNvPr>
          <p:cNvSpPr/>
          <p:nvPr/>
        </p:nvSpPr>
        <p:spPr>
          <a:xfrm>
            <a:off x="5319249"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Flowchart: Connector 102">
            <a:extLst>
              <a:ext uri="{FF2B5EF4-FFF2-40B4-BE49-F238E27FC236}">
                <a16:creationId xmlns:a16="http://schemas.microsoft.com/office/drawing/2014/main" id="{2323A525-D4F8-0BDB-49B3-C4D9525BB840}"/>
              </a:ext>
              <a:ext uri="{C183D7F6-B498-43B3-948B-1728B52AA6E4}">
                <adec:decorative xmlns:adec="http://schemas.microsoft.com/office/drawing/2017/decorative" val="1"/>
              </a:ext>
            </a:extLst>
          </p:cNvPr>
          <p:cNvSpPr/>
          <p:nvPr/>
        </p:nvSpPr>
        <p:spPr>
          <a:xfrm>
            <a:off x="5666025"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Flowchart: Connector 103">
            <a:extLst>
              <a:ext uri="{FF2B5EF4-FFF2-40B4-BE49-F238E27FC236}">
                <a16:creationId xmlns:a16="http://schemas.microsoft.com/office/drawing/2014/main" id="{B80F7AAC-67CC-D9A3-29C3-9E2ABE1CAD95}"/>
              </a:ext>
              <a:ext uri="{C183D7F6-B498-43B3-948B-1728B52AA6E4}">
                <adec:decorative xmlns:adec="http://schemas.microsoft.com/office/drawing/2017/decorative" val="1"/>
              </a:ext>
            </a:extLst>
          </p:cNvPr>
          <p:cNvSpPr/>
          <p:nvPr/>
        </p:nvSpPr>
        <p:spPr>
          <a:xfrm>
            <a:off x="6012801"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Flowchart: Connector 104">
            <a:extLst>
              <a:ext uri="{FF2B5EF4-FFF2-40B4-BE49-F238E27FC236}">
                <a16:creationId xmlns:a16="http://schemas.microsoft.com/office/drawing/2014/main" id="{93C07A1C-1EF7-964F-70F5-71CB8B3CD87A}"/>
              </a:ext>
              <a:ext uri="{C183D7F6-B498-43B3-948B-1728B52AA6E4}">
                <adec:decorative xmlns:adec="http://schemas.microsoft.com/office/drawing/2017/decorative" val="1"/>
              </a:ext>
            </a:extLst>
          </p:cNvPr>
          <p:cNvSpPr/>
          <p:nvPr/>
        </p:nvSpPr>
        <p:spPr>
          <a:xfrm>
            <a:off x="6359577"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Flowchart: Connector 105">
            <a:extLst>
              <a:ext uri="{FF2B5EF4-FFF2-40B4-BE49-F238E27FC236}">
                <a16:creationId xmlns:a16="http://schemas.microsoft.com/office/drawing/2014/main" id="{F7D791F0-1721-7A08-81D2-92B247AC1255}"/>
              </a:ext>
              <a:ext uri="{C183D7F6-B498-43B3-948B-1728B52AA6E4}">
                <adec:decorative xmlns:adec="http://schemas.microsoft.com/office/drawing/2017/decorative" val="1"/>
              </a:ext>
            </a:extLst>
          </p:cNvPr>
          <p:cNvSpPr/>
          <p:nvPr/>
        </p:nvSpPr>
        <p:spPr>
          <a:xfrm>
            <a:off x="6706353"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Flowchart: Connector 106">
            <a:extLst>
              <a:ext uri="{FF2B5EF4-FFF2-40B4-BE49-F238E27FC236}">
                <a16:creationId xmlns:a16="http://schemas.microsoft.com/office/drawing/2014/main" id="{836DA329-F737-1798-4151-BCB88E3DEDBE}"/>
              </a:ext>
              <a:ext uri="{C183D7F6-B498-43B3-948B-1728B52AA6E4}">
                <adec:decorative xmlns:adec="http://schemas.microsoft.com/office/drawing/2017/decorative" val="1"/>
              </a:ext>
            </a:extLst>
          </p:cNvPr>
          <p:cNvSpPr/>
          <p:nvPr/>
        </p:nvSpPr>
        <p:spPr>
          <a:xfrm>
            <a:off x="7053129"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Flowchart: Connector 107">
            <a:extLst>
              <a:ext uri="{FF2B5EF4-FFF2-40B4-BE49-F238E27FC236}">
                <a16:creationId xmlns:a16="http://schemas.microsoft.com/office/drawing/2014/main" id="{74F9AF41-4975-4104-0572-9F5210373C5C}"/>
              </a:ext>
              <a:ext uri="{C183D7F6-B498-43B3-948B-1728B52AA6E4}">
                <adec:decorative xmlns:adec="http://schemas.microsoft.com/office/drawing/2017/decorative" val="1"/>
              </a:ext>
            </a:extLst>
          </p:cNvPr>
          <p:cNvSpPr/>
          <p:nvPr/>
        </p:nvSpPr>
        <p:spPr>
          <a:xfrm>
            <a:off x="7399903"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Flowchart: Connector 108">
            <a:extLst>
              <a:ext uri="{FF2B5EF4-FFF2-40B4-BE49-F238E27FC236}">
                <a16:creationId xmlns:a16="http://schemas.microsoft.com/office/drawing/2014/main" id="{D19F7E48-D5ED-A50B-C0D1-31F99572EAC6}"/>
              </a:ext>
              <a:ext uri="{C183D7F6-B498-43B3-948B-1728B52AA6E4}">
                <adec:decorative xmlns:adec="http://schemas.microsoft.com/office/drawing/2017/decorative" val="1"/>
              </a:ext>
            </a:extLst>
          </p:cNvPr>
          <p:cNvSpPr/>
          <p:nvPr/>
        </p:nvSpPr>
        <p:spPr>
          <a:xfrm>
            <a:off x="1181922" y="238406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Flowchart: Connector 109">
            <a:extLst>
              <a:ext uri="{FF2B5EF4-FFF2-40B4-BE49-F238E27FC236}">
                <a16:creationId xmlns:a16="http://schemas.microsoft.com/office/drawing/2014/main" id="{7A103694-5F07-D514-043D-6F927EA18DDB}"/>
              </a:ext>
              <a:ext uri="{C183D7F6-B498-43B3-948B-1728B52AA6E4}">
                <adec:decorative xmlns:adec="http://schemas.microsoft.com/office/drawing/2017/decorative" val="1"/>
              </a:ext>
            </a:extLst>
          </p:cNvPr>
          <p:cNvSpPr/>
          <p:nvPr/>
        </p:nvSpPr>
        <p:spPr>
          <a:xfrm>
            <a:off x="838079" y="238406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19FBC17-FA2A-B0AA-70D3-AD73B66F052A}"/>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08705" y="4029553"/>
            <a:ext cx="914400" cy="914400"/>
          </a:xfrm>
          <a:prstGeom prst="rect">
            <a:avLst/>
          </a:prstGeom>
        </p:spPr>
      </p:pic>
    </p:spTree>
    <p:extLst>
      <p:ext uri="{BB962C8B-B14F-4D97-AF65-F5344CB8AC3E}">
        <p14:creationId xmlns:p14="http://schemas.microsoft.com/office/powerpoint/2010/main" val="3446659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CB7723E-E05B-BA02-EAEB-D31777441E54}"/>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6A3DB53-5C2F-851C-00EE-9CE542CB0104}"/>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4EC0D14C-8A03-3445-D09D-D107401B67E9}"/>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A7B9FF90-20D4-D9C8-D68B-A52248A788BB}"/>
              </a:ext>
            </a:extLst>
          </p:cNvPr>
          <p:cNvSpPr>
            <a:spLocks noGrp="1"/>
          </p:cNvSpPr>
          <p:nvPr>
            <p:ph type="ctrTitle"/>
          </p:nvPr>
        </p:nvSpPr>
        <p:spPr>
          <a:xfrm>
            <a:off x="3279228" y="302941"/>
            <a:ext cx="8912771" cy="1804416"/>
          </a:xfrm>
          <a:prstGeom prst="rect">
            <a:avLst/>
          </a:prstGeom>
          <a:noFill/>
        </p:spPr>
        <p:txBody>
          <a:bodyPr anchor="ctr">
            <a:noAutofit/>
          </a:bodyPr>
          <a:lstStyle/>
          <a:p>
            <a:pPr>
              <a:lnSpc>
                <a:spcPct val="150000"/>
              </a:lnSpc>
            </a:pPr>
            <a:r>
              <a:rPr lang="en-US" sz="5400" b="1">
                <a:solidFill>
                  <a:schemeClr val="accent2">
                    <a:lumMod val="75000"/>
                  </a:schemeClr>
                </a:solidFill>
              </a:rPr>
              <a:t>CARRY THE MESSAGE</a:t>
            </a:r>
            <a:br>
              <a:rPr lang="en-US" sz="5400" b="1">
                <a:solidFill>
                  <a:schemeClr val="accent2">
                    <a:lumMod val="75000"/>
                  </a:schemeClr>
                </a:solidFill>
              </a:rPr>
            </a:br>
            <a:r>
              <a:rPr lang="en-US" sz="4000" b="1">
                <a:solidFill>
                  <a:schemeClr val="tx2"/>
                </a:solidFill>
              </a:rPr>
              <a:t>Understanding Cannabis Trends</a:t>
            </a:r>
            <a:endParaRPr lang="en-US" sz="5400" b="1">
              <a:solidFill>
                <a:schemeClr val="accent2">
                  <a:lumMod val="75000"/>
                </a:schemeClr>
              </a:solidFill>
            </a:endParaRPr>
          </a:p>
        </p:txBody>
      </p:sp>
      <p:cxnSp>
        <p:nvCxnSpPr>
          <p:cNvPr id="5" name="Straight Connector 4">
            <a:extLst>
              <a:ext uri="{FF2B5EF4-FFF2-40B4-BE49-F238E27FC236}">
                <a16:creationId xmlns:a16="http://schemas.microsoft.com/office/drawing/2014/main" id="{C7D83A26-259D-4DCA-1635-C6A6CBEC1344}"/>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8985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9A8BA-A392-2450-223E-AF1647389285}"/>
              </a:ext>
            </a:extLst>
          </p:cNvPr>
          <p:cNvSpPr>
            <a:spLocks noGrp="1"/>
          </p:cNvSpPr>
          <p:nvPr>
            <p:ph type="title"/>
          </p:nvPr>
        </p:nvSpPr>
        <p:spPr/>
        <p:txBody>
          <a:bodyPr/>
          <a:lstStyle/>
          <a:p>
            <a:r>
              <a:rPr lang="en-US"/>
              <a:t>Acknowledgement</a:t>
            </a:r>
          </a:p>
        </p:txBody>
      </p:sp>
      <p:sp>
        <p:nvSpPr>
          <p:cNvPr id="3" name="Content Placeholder 2">
            <a:extLst>
              <a:ext uri="{FF2B5EF4-FFF2-40B4-BE49-F238E27FC236}">
                <a16:creationId xmlns:a16="http://schemas.microsoft.com/office/drawing/2014/main" id="{2F206CD6-8CD5-BD43-04A4-DC98C60A2D16}"/>
              </a:ext>
            </a:extLst>
          </p:cNvPr>
          <p:cNvSpPr>
            <a:spLocks noGrp="1"/>
          </p:cNvSpPr>
          <p:nvPr>
            <p:ph sz="quarter" idx="13"/>
          </p:nvPr>
        </p:nvSpPr>
        <p:spPr/>
        <p:txBody>
          <a:bodyPr/>
          <a:lstStyle/>
          <a:p>
            <a:pPr lvl="0"/>
            <a:r>
              <a:rPr lang="en-US"/>
              <a:t>This content is supported by contract number 75S20422C00001 from the Children’s Bureau (CB), Administration for Children and Families (ACF), co-funded by the Substance Abuse and Mental Health Services Administration (SAMHSA). The views, opinions, and content of this presentation are those of the presenters and do not necessarily reflect the views, opinions, or policies of ACF, SAMHSA or the U.S. Department of Health and Human Services (HHS).</a:t>
            </a:r>
          </a:p>
        </p:txBody>
      </p:sp>
      <p:sp>
        <p:nvSpPr>
          <p:cNvPr id="6" name="TextBox 5">
            <a:extLst>
              <a:ext uri="{FF2B5EF4-FFF2-40B4-BE49-F238E27FC236}">
                <a16:creationId xmlns:a16="http://schemas.microsoft.com/office/drawing/2014/main" id="{72239EC6-EDE1-A7EC-5B69-3004009BAD1B}"/>
              </a:ext>
            </a:extLst>
          </p:cNvPr>
          <p:cNvSpPr txBox="1"/>
          <p:nvPr/>
        </p:nvSpPr>
        <p:spPr>
          <a:xfrm>
            <a:off x="4207692" y="6343232"/>
            <a:ext cx="3776616"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panose="020B0604020202020204"/>
                <a:ea typeface="+mn-ea"/>
                <a:cs typeface="+mn-cs"/>
              </a:rPr>
              <a:t>https://ncsacw.acf.hhs.gov | ncsacw@cffutures.org</a:t>
            </a:r>
          </a:p>
        </p:txBody>
      </p:sp>
    </p:spTree>
    <p:extLst>
      <p:ext uri="{BB962C8B-B14F-4D97-AF65-F5344CB8AC3E}">
        <p14:creationId xmlns:p14="http://schemas.microsoft.com/office/powerpoint/2010/main" val="5008204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8A0CF89-86CC-D33E-6AE7-683D74235AE4}"/>
              </a:ext>
            </a:extLst>
          </p:cNvPr>
          <p:cNvSpPr>
            <a:spLocks noGrp="1"/>
          </p:cNvSpPr>
          <p:nvPr>
            <p:ph type="title"/>
          </p:nvPr>
        </p:nvSpPr>
        <p:spPr>
          <a:xfrm>
            <a:off x="0" y="0"/>
            <a:ext cx="4135581" cy="6858000"/>
          </a:xfrm>
          <a:gradFill flip="none" rotWithShape="1">
            <a:gsLst>
              <a:gs pos="37000">
                <a:srgbClr val="0C597B"/>
              </a:gs>
              <a:gs pos="0">
                <a:schemeClr val="tx2"/>
              </a:gs>
              <a:gs pos="100000">
                <a:schemeClr val="accent2"/>
              </a:gs>
            </a:gsLst>
            <a:lin ang="2700000" scaled="1"/>
            <a:tileRect/>
          </a:gradFill>
        </p:spPr>
        <p:txBody>
          <a:bodyPr>
            <a:normAutofit/>
          </a:bodyPr>
          <a:lstStyle/>
          <a:p>
            <a:pPr algn="ctr"/>
            <a:r>
              <a:rPr lang="en-US" sz="3600">
                <a:solidFill>
                  <a:schemeClr val="bg1"/>
                </a:solidFill>
              </a:rPr>
              <a:t>Cannabis Trends: </a:t>
            </a:r>
            <a:br>
              <a:rPr lang="en-US" sz="3600">
                <a:solidFill>
                  <a:schemeClr val="bg1"/>
                </a:solidFill>
              </a:rPr>
            </a:br>
            <a:r>
              <a:rPr lang="en-US" sz="3600">
                <a:solidFill>
                  <a:schemeClr val="bg1"/>
                </a:solidFill>
              </a:rPr>
              <a:t>Chemical Structure &amp; Terminology</a:t>
            </a:r>
          </a:p>
        </p:txBody>
      </p:sp>
      <p:graphicFrame>
        <p:nvGraphicFramePr>
          <p:cNvPr id="3" name="Diagram 2" descr="Cannabis  Terpenes Cannabinoids Flavonoids Tetrahydrocannabinol (THC) Cannabinol (CBD) Marijuana Products (THC Levels 15-20%) Hemp Products (THC Levels &gt;.30%)">
            <a:extLst>
              <a:ext uri="{FF2B5EF4-FFF2-40B4-BE49-F238E27FC236}">
                <a16:creationId xmlns:a16="http://schemas.microsoft.com/office/drawing/2014/main" id="{194CC0D1-EAA9-E34B-8E11-737FFA0D833A}"/>
              </a:ext>
            </a:extLst>
          </p:cNvPr>
          <p:cNvGraphicFramePr/>
          <p:nvPr>
            <p:extLst>
              <p:ext uri="{D42A27DB-BD31-4B8C-83A1-F6EECF244321}">
                <p14:modId xmlns:p14="http://schemas.microsoft.com/office/powerpoint/2010/main" val="4174436662"/>
              </p:ext>
            </p:extLst>
          </p:nvPr>
        </p:nvGraphicFramePr>
        <p:xfrm>
          <a:off x="4072082" y="549419"/>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a:extLst>
              <a:ext uri="{FF2B5EF4-FFF2-40B4-BE49-F238E27FC236}">
                <a16:creationId xmlns:a16="http://schemas.microsoft.com/office/drawing/2014/main" id="{902B6027-E9B9-F9E2-4F74-B8F443F2F5B0}"/>
              </a:ext>
            </a:extLst>
          </p:cNvPr>
          <p:cNvSpPr>
            <a:spLocks noGrp="1"/>
          </p:cNvSpPr>
          <p:nvPr>
            <p:ph type="ftr" sz="quarter" idx="11"/>
          </p:nvPr>
        </p:nvSpPr>
        <p:spPr>
          <a:xfrm>
            <a:off x="4135580" y="6517504"/>
            <a:ext cx="8056419" cy="340495"/>
          </a:xfrm>
        </p:spPr>
        <p:txBody>
          <a:bodyPr/>
          <a:lstStyle/>
          <a:p>
            <a:r>
              <a:rPr lang="en-US">
                <a:solidFill>
                  <a:schemeClr val="tx1"/>
                </a:solidFill>
              </a:rPr>
              <a:t>(U.S. Department of Health and Human Services, National Center for Complementary and Integrative Health, 2019)</a:t>
            </a:r>
          </a:p>
        </p:txBody>
      </p:sp>
    </p:spTree>
    <p:extLst>
      <p:ext uri="{BB962C8B-B14F-4D97-AF65-F5344CB8AC3E}">
        <p14:creationId xmlns:p14="http://schemas.microsoft.com/office/powerpoint/2010/main" val="1875968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40000"/>
          </a:schemeClr>
        </a:solidFill>
        <a:effectLst/>
      </p:bgPr>
    </p:bg>
    <p:spTree>
      <p:nvGrpSpPr>
        <p:cNvPr id="1" name="">
          <a:extLst>
            <a:ext uri="{FF2B5EF4-FFF2-40B4-BE49-F238E27FC236}">
              <a16:creationId xmlns:a16="http://schemas.microsoft.com/office/drawing/2014/main" id="{2E32F04E-1B80-3357-0FF2-ACA1A72BA39B}"/>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44C6B634-63B2-E3CF-C5F5-5AF67FB54368}"/>
              </a:ext>
              <a:ext uri="{C183D7F6-B498-43B3-948B-1728B52AA6E4}">
                <adec:decorative xmlns:adec="http://schemas.microsoft.com/office/drawing/2017/decorative" val="1"/>
              </a:ext>
            </a:extLst>
          </p:cNvPr>
          <p:cNvSpPr/>
          <p:nvPr/>
        </p:nvSpPr>
        <p:spPr>
          <a:xfrm>
            <a:off x="0" y="6121287"/>
            <a:ext cx="12192000" cy="749964"/>
          </a:xfrm>
          <a:prstGeom prst="rect">
            <a:avLst/>
          </a:prstGeom>
          <a:gradFill>
            <a:gsLst>
              <a:gs pos="0">
                <a:schemeClr val="accent2"/>
              </a:gs>
              <a:gs pos="0">
                <a:schemeClr val="accent2">
                  <a:lumMod val="75000"/>
                </a:schemeClr>
              </a:gs>
              <a:gs pos="100000">
                <a:schemeClr val="tx2"/>
              </a:gs>
            </a:gsLst>
            <a:lin ang="135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5FA9E2D2-0462-5FFB-8B42-B97269081FBC}"/>
              </a:ext>
            </a:extLst>
          </p:cNvPr>
          <p:cNvSpPr>
            <a:spLocks noGrp="1"/>
          </p:cNvSpPr>
          <p:nvPr>
            <p:ph type="title"/>
          </p:nvPr>
        </p:nvSpPr>
        <p:spPr>
          <a:xfrm>
            <a:off x="1" y="1"/>
            <a:ext cx="12192000" cy="1452996"/>
          </a:xfrm>
          <a:prstGeom prst="rect">
            <a:avLst/>
          </a:prstGeom>
          <a:gradFill flip="none" rotWithShape="1">
            <a:gsLst>
              <a:gs pos="0">
                <a:schemeClr val="accent2"/>
              </a:gs>
              <a:gs pos="0">
                <a:schemeClr val="accent2">
                  <a:lumMod val="75000"/>
                </a:schemeClr>
              </a:gs>
              <a:gs pos="100000">
                <a:schemeClr val="tx2"/>
              </a:gs>
            </a:gsLst>
            <a:lin ang="13500000" scaled="1"/>
            <a:tileRect/>
          </a:gradFill>
        </p:spPr>
        <p:txBody>
          <a:bodyPr lIns="0" rIns="0"/>
          <a:lstStyle/>
          <a:p>
            <a:r>
              <a:rPr lang="en-US"/>
              <a:t>Cannabis Trends: </a:t>
            </a:r>
            <a:br>
              <a:rPr lang="en-US"/>
            </a:br>
            <a:r>
              <a:rPr lang="en-US"/>
              <a:t>Methods of Past Year Use (Age 12 and Older)</a:t>
            </a:r>
          </a:p>
        </p:txBody>
      </p:sp>
      <p:sp>
        <p:nvSpPr>
          <p:cNvPr id="4" name="Content Placeholder 3">
            <a:extLst>
              <a:ext uri="{FF2B5EF4-FFF2-40B4-BE49-F238E27FC236}">
                <a16:creationId xmlns:a16="http://schemas.microsoft.com/office/drawing/2014/main" id="{06C026FE-3000-3C1B-3B44-2A5B82CCF74E}"/>
              </a:ext>
            </a:extLst>
          </p:cNvPr>
          <p:cNvSpPr>
            <a:spLocks noGrp="1"/>
          </p:cNvSpPr>
          <p:nvPr>
            <p:ph idx="1"/>
          </p:nvPr>
        </p:nvSpPr>
        <p:spPr>
          <a:xfrm>
            <a:off x="278536" y="2364762"/>
            <a:ext cx="2560320" cy="2560320"/>
          </a:xfrm>
          <a:prstGeom prst="ellipse">
            <a:avLst/>
          </a:prstGeom>
          <a:solidFill>
            <a:schemeClr val="accent3">
              <a:lumMod val="75000"/>
            </a:schemeClr>
          </a:solidFill>
          <a:ln>
            <a:noFill/>
          </a:ln>
          <a:effectLst>
            <a:outerShdw blurRad="50800" dist="38100" dir="5400000" algn="t" rotWithShape="0">
              <a:prstClr val="black">
                <a:alpha val="40000"/>
              </a:prstClr>
            </a:outerShdw>
          </a:effectLst>
        </p:spPr>
        <p:txBody>
          <a:bodyPr lIns="0" tIns="91440" rIns="0" bIns="91440" anchor="t" anchorCtr="0">
            <a:noAutofit/>
          </a:bodyPr>
          <a:lstStyle/>
          <a:p>
            <a:pPr>
              <a:lnSpc>
                <a:spcPct val="100000"/>
              </a:lnSpc>
              <a:spcBef>
                <a:spcPts val="0"/>
              </a:spcBef>
            </a:pPr>
            <a:r>
              <a:rPr lang="en-US" sz="2400" b="1">
                <a:solidFill>
                  <a:schemeClr val="bg1"/>
                </a:solidFill>
              </a:rPr>
              <a:t>Smoked</a:t>
            </a:r>
          </a:p>
          <a:p>
            <a:pPr>
              <a:lnSpc>
                <a:spcPct val="100000"/>
              </a:lnSpc>
              <a:spcBef>
                <a:spcPts val="0"/>
              </a:spcBef>
            </a:pPr>
            <a:r>
              <a:rPr lang="en-US" sz="2400" b="1">
                <a:solidFill>
                  <a:schemeClr val="bg1"/>
                </a:solidFill>
              </a:rPr>
              <a:t>78.4%</a:t>
            </a:r>
          </a:p>
        </p:txBody>
      </p:sp>
      <p:sp>
        <p:nvSpPr>
          <p:cNvPr id="5" name="Flowchart: Connector 4">
            <a:extLst>
              <a:ext uri="{FF2B5EF4-FFF2-40B4-BE49-F238E27FC236}">
                <a16:creationId xmlns:a16="http://schemas.microsoft.com/office/drawing/2014/main" id="{9C3027E4-F6D4-7702-8033-25EC7333ED93}"/>
              </a:ext>
              <a:ext uri="{C183D7F6-B498-43B3-948B-1728B52AA6E4}">
                <adec:decorative xmlns:adec="http://schemas.microsoft.com/office/drawing/2017/decorative" val="1"/>
              </a:ext>
            </a:extLst>
          </p:cNvPr>
          <p:cNvSpPr/>
          <p:nvPr/>
        </p:nvSpPr>
        <p:spPr>
          <a:xfrm>
            <a:off x="2537731" y="2382258"/>
            <a:ext cx="2560320" cy="2560320"/>
          </a:xfrm>
          <a:prstGeom prst="flowChartConnector">
            <a:avLst/>
          </a:prstGeom>
          <a:solidFill>
            <a:schemeClr val="accent2"/>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5283273D-EC7D-C5B1-D104-683EDEA3A625}"/>
              </a:ext>
            </a:extLst>
          </p:cNvPr>
          <p:cNvSpPr>
            <a:spLocks noGrp="1"/>
          </p:cNvSpPr>
          <p:nvPr>
            <p:ph sz="quarter" idx="12"/>
          </p:nvPr>
        </p:nvSpPr>
        <p:spPr>
          <a:xfrm>
            <a:off x="2585270" y="2803604"/>
            <a:ext cx="2560320" cy="1330303"/>
          </a:xfrm>
          <a:prstGeom prst="rect">
            <a:avLst/>
          </a:prstGeom>
          <a:noFill/>
          <a:ln>
            <a:noFill/>
          </a:ln>
          <a:effectLst/>
        </p:spPr>
        <p:txBody>
          <a:bodyPr lIns="0" tIns="0" rIns="0" bIns="91440" anchor="t" anchorCtr="0"/>
          <a:lstStyle/>
          <a:p>
            <a:pPr marL="0" indent="0" algn="ctr">
              <a:lnSpc>
                <a:spcPct val="100000"/>
              </a:lnSpc>
              <a:spcBef>
                <a:spcPts val="0"/>
              </a:spcBef>
              <a:buNone/>
            </a:pPr>
            <a:r>
              <a:rPr lang="en-US" sz="2400" b="1">
                <a:solidFill>
                  <a:schemeClr val="bg1"/>
                </a:solidFill>
              </a:rPr>
              <a:t>Ate or Drank</a:t>
            </a:r>
          </a:p>
          <a:p>
            <a:pPr marL="0" indent="0" algn="ctr">
              <a:lnSpc>
                <a:spcPct val="100000"/>
              </a:lnSpc>
              <a:spcBef>
                <a:spcPts val="0"/>
              </a:spcBef>
              <a:buNone/>
            </a:pPr>
            <a:r>
              <a:rPr lang="en-US" sz="2400" b="1">
                <a:solidFill>
                  <a:schemeClr val="bg1"/>
                </a:solidFill>
              </a:rPr>
              <a:t>47.1%</a:t>
            </a:r>
          </a:p>
        </p:txBody>
      </p:sp>
      <p:sp>
        <p:nvSpPr>
          <p:cNvPr id="7" name="Content Placeholder 6">
            <a:extLst>
              <a:ext uri="{FF2B5EF4-FFF2-40B4-BE49-F238E27FC236}">
                <a16:creationId xmlns:a16="http://schemas.microsoft.com/office/drawing/2014/main" id="{463426F1-85A2-D3C3-E5CB-D620618864B0}"/>
              </a:ext>
            </a:extLst>
          </p:cNvPr>
          <p:cNvSpPr>
            <a:spLocks noGrp="1"/>
          </p:cNvSpPr>
          <p:nvPr>
            <p:ph sz="quarter" idx="13"/>
          </p:nvPr>
        </p:nvSpPr>
        <p:spPr>
          <a:xfrm>
            <a:off x="4804938" y="2319492"/>
            <a:ext cx="2560320" cy="2560320"/>
          </a:xfrm>
          <a:prstGeom prst="ellipse">
            <a:avLst/>
          </a:prstGeom>
          <a:solidFill>
            <a:schemeClr val="accent2">
              <a:lumMod val="75000"/>
            </a:schemeClr>
          </a:solidFill>
          <a:ln>
            <a:noFill/>
          </a:ln>
          <a:effectLst>
            <a:outerShdw blurRad="50800" dist="38100" dir="5400000" algn="t" rotWithShape="0">
              <a:prstClr val="black">
                <a:alpha val="40000"/>
              </a:prstClr>
            </a:outerShdw>
          </a:effectLst>
        </p:spPr>
        <p:txBody>
          <a:bodyPr lIns="0" tIns="91440" rIns="0" bIns="91440" anchor="t" anchorCtr="0"/>
          <a:lstStyle/>
          <a:p>
            <a:pPr marL="0" indent="0" algn="ctr">
              <a:lnSpc>
                <a:spcPct val="100000"/>
              </a:lnSpc>
              <a:spcBef>
                <a:spcPts val="0"/>
              </a:spcBef>
              <a:buNone/>
            </a:pPr>
            <a:r>
              <a:rPr lang="en-US" sz="2400" b="1">
                <a:solidFill>
                  <a:schemeClr val="bg1"/>
                </a:solidFill>
                <a:cs typeface="Calibri" panose="020F0502020204030204" pitchFamily="34" charset="0"/>
              </a:rPr>
              <a:t>Vaped</a:t>
            </a:r>
          </a:p>
          <a:p>
            <a:pPr marL="0" indent="0" algn="ctr">
              <a:lnSpc>
                <a:spcPct val="100000"/>
              </a:lnSpc>
              <a:spcBef>
                <a:spcPts val="0"/>
              </a:spcBef>
              <a:buNone/>
            </a:pPr>
            <a:r>
              <a:rPr lang="en-US" sz="2400" b="1">
                <a:solidFill>
                  <a:schemeClr val="bg1"/>
                </a:solidFill>
                <a:cs typeface="Calibri" panose="020F0502020204030204" pitchFamily="34" charset="0"/>
              </a:rPr>
              <a:t>36.7%</a:t>
            </a:r>
          </a:p>
        </p:txBody>
      </p:sp>
      <p:pic>
        <p:nvPicPr>
          <p:cNvPr id="14" name="Graphic 13">
            <a:extLst>
              <a:ext uri="{FF2B5EF4-FFF2-40B4-BE49-F238E27FC236}">
                <a16:creationId xmlns:a16="http://schemas.microsoft.com/office/drawing/2014/main" id="{FBB08FC7-96B5-8E5E-1ED0-AA000305AB4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353212" y="3747924"/>
            <a:ext cx="970308" cy="970308"/>
          </a:xfrm>
          <a:prstGeom prst="rect">
            <a:avLst/>
          </a:prstGeom>
          <a:effectLst/>
        </p:spPr>
      </p:pic>
      <p:pic>
        <p:nvPicPr>
          <p:cNvPr id="15" name="Graphic 14">
            <a:extLst>
              <a:ext uri="{FF2B5EF4-FFF2-40B4-BE49-F238E27FC236}">
                <a16:creationId xmlns:a16="http://schemas.microsoft.com/office/drawing/2014/main" id="{A8450D5B-3108-3BC6-171D-185C46717F6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639264" y="3691075"/>
            <a:ext cx="964650" cy="964650"/>
          </a:xfrm>
          <a:prstGeom prst="rect">
            <a:avLst/>
          </a:prstGeom>
          <a:effectLst/>
        </p:spPr>
      </p:pic>
      <p:sp>
        <p:nvSpPr>
          <p:cNvPr id="20" name="Freeform: Shape 19">
            <a:extLst>
              <a:ext uri="{FF2B5EF4-FFF2-40B4-BE49-F238E27FC236}">
                <a16:creationId xmlns:a16="http://schemas.microsoft.com/office/drawing/2014/main" id="{83373AF9-6DDB-4673-42BD-41D0D5AF2CE4}"/>
              </a:ext>
              <a:ext uri="{C183D7F6-B498-43B3-948B-1728B52AA6E4}">
                <adec:decorative xmlns:adec="http://schemas.microsoft.com/office/drawing/2017/decorative" val="1"/>
              </a:ext>
            </a:extLst>
          </p:cNvPr>
          <p:cNvSpPr/>
          <p:nvPr/>
        </p:nvSpPr>
        <p:spPr>
          <a:xfrm rot="5400000">
            <a:off x="1175033" y="3767214"/>
            <a:ext cx="783749" cy="790367"/>
          </a:xfrm>
          <a:custGeom>
            <a:avLst/>
            <a:gdLst>
              <a:gd name="connsiteX0" fmla="*/ 559348 w 560423"/>
              <a:gd name="connsiteY0" fmla="*/ 451781 h 537834"/>
              <a:gd name="connsiteX1" fmla="*/ 559348 w 560423"/>
              <a:gd name="connsiteY1" fmla="*/ 451781 h 537834"/>
              <a:gd name="connsiteX2" fmla="*/ 559348 w 560423"/>
              <a:gd name="connsiteY2" fmla="*/ 451781 h 537834"/>
              <a:gd name="connsiteX3" fmla="*/ 558272 w 560423"/>
              <a:gd name="connsiteY3" fmla="*/ 437797 h 537834"/>
              <a:gd name="connsiteX4" fmla="*/ 558272 w 560423"/>
              <a:gd name="connsiteY4" fmla="*/ 436722 h 537834"/>
              <a:gd name="connsiteX5" fmla="*/ 557196 w 560423"/>
              <a:gd name="connsiteY5" fmla="*/ 425965 h 537834"/>
              <a:gd name="connsiteX6" fmla="*/ 419511 w 560423"/>
              <a:gd name="connsiteY6" fmla="*/ 311944 h 537834"/>
              <a:gd name="connsiteX7" fmla="*/ 387241 w 560423"/>
              <a:gd name="connsiteY7" fmla="*/ 279674 h 537834"/>
              <a:gd name="connsiteX8" fmla="*/ 387241 w 560423"/>
              <a:gd name="connsiteY8" fmla="*/ 279674 h 537834"/>
              <a:gd name="connsiteX9" fmla="*/ 387241 w 560423"/>
              <a:gd name="connsiteY9" fmla="*/ 279674 h 537834"/>
              <a:gd name="connsiteX10" fmla="*/ 387241 w 560423"/>
              <a:gd name="connsiteY10" fmla="*/ 279674 h 537834"/>
              <a:gd name="connsiteX11" fmla="*/ 387241 w 560423"/>
              <a:gd name="connsiteY11" fmla="*/ 268917 h 537834"/>
              <a:gd name="connsiteX12" fmla="*/ 279674 w 560423"/>
              <a:gd name="connsiteY12" fmla="*/ 161350 h 537834"/>
              <a:gd name="connsiteX13" fmla="*/ 247404 w 560423"/>
              <a:gd name="connsiteY13" fmla="*/ 129080 h 537834"/>
              <a:gd name="connsiteX14" fmla="*/ 123702 w 560423"/>
              <a:gd name="connsiteY14" fmla="*/ 0 h 537834"/>
              <a:gd name="connsiteX15" fmla="*/ 0 w 560423"/>
              <a:gd name="connsiteY15" fmla="*/ 129080 h 537834"/>
              <a:gd name="connsiteX16" fmla="*/ 68843 w 560423"/>
              <a:gd name="connsiteY16" fmla="*/ 244177 h 537834"/>
              <a:gd name="connsiteX17" fmla="*/ 65616 w 560423"/>
              <a:gd name="connsiteY17" fmla="*/ 269993 h 537834"/>
              <a:gd name="connsiteX18" fmla="*/ 167804 w 560423"/>
              <a:gd name="connsiteY18" fmla="*/ 376484 h 537834"/>
              <a:gd name="connsiteX19" fmla="*/ 231269 w 560423"/>
              <a:gd name="connsiteY19" fmla="*/ 353895 h 537834"/>
              <a:gd name="connsiteX20" fmla="*/ 323776 w 560423"/>
              <a:gd name="connsiteY20" fmla="*/ 397997 h 537834"/>
              <a:gd name="connsiteX21" fmla="*/ 442100 w 560423"/>
              <a:gd name="connsiteY21" fmla="*/ 397997 h 537834"/>
              <a:gd name="connsiteX22" fmla="*/ 495883 w 560423"/>
              <a:gd name="connsiteY22" fmla="*/ 451781 h 537834"/>
              <a:gd name="connsiteX23" fmla="*/ 495883 w 560423"/>
              <a:gd name="connsiteY23" fmla="*/ 537834 h 537834"/>
              <a:gd name="connsiteX24" fmla="*/ 560423 w 560423"/>
              <a:gd name="connsiteY24" fmla="*/ 537834 h 537834"/>
              <a:gd name="connsiteX25" fmla="*/ 559348 w 560423"/>
              <a:gd name="connsiteY25" fmla="*/ 451781 h 537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60423" h="537834">
                <a:moveTo>
                  <a:pt x="559348" y="451781"/>
                </a:moveTo>
                <a:lnTo>
                  <a:pt x="559348" y="451781"/>
                </a:lnTo>
                <a:cubicBezTo>
                  <a:pt x="559348" y="451781"/>
                  <a:pt x="559348" y="450705"/>
                  <a:pt x="559348" y="451781"/>
                </a:cubicBezTo>
                <a:cubicBezTo>
                  <a:pt x="559348" y="446403"/>
                  <a:pt x="559348" y="442100"/>
                  <a:pt x="558272" y="437797"/>
                </a:cubicBezTo>
                <a:cubicBezTo>
                  <a:pt x="558272" y="437797"/>
                  <a:pt x="558272" y="437797"/>
                  <a:pt x="558272" y="436722"/>
                </a:cubicBezTo>
                <a:cubicBezTo>
                  <a:pt x="558272" y="433495"/>
                  <a:pt x="557196" y="429192"/>
                  <a:pt x="557196" y="425965"/>
                </a:cubicBezTo>
                <a:cubicBezTo>
                  <a:pt x="545364" y="361425"/>
                  <a:pt x="488354" y="311944"/>
                  <a:pt x="419511" y="311944"/>
                </a:cubicBezTo>
                <a:cubicBezTo>
                  <a:pt x="401224" y="311944"/>
                  <a:pt x="387241" y="297960"/>
                  <a:pt x="387241" y="279674"/>
                </a:cubicBezTo>
                <a:lnTo>
                  <a:pt x="387241" y="279674"/>
                </a:lnTo>
                <a:cubicBezTo>
                  <a:pt x="387241" y="279674"/>
                  <a:pt x="387241" y="279674"/>
                  <a:pt x="387241" y="279674"/>
                </a:cubicBezTo>
                <a:lnTo>
                  <a:pt x="387241" y="279674"/>
                </a:lnTo>
                <a:lnTo>
                  <a:pt x="387241" y="268917"/>
                </a:lnTo>
                <a:cubicBezTo>
                  <a:pt x="387241" y="209755"/>
                  <a:pt x="338836" y="161350"/>
                  <a:pt x="279674" y="161350"/>
                </a:cubicBezTo>
                <a:cubicBezTo>
                  <a:pt x="261388" y="161350"/>
                  <a:pt x="247404" y="147367"/>
                  <a:pt x="247404" y="129080"/>
                </a:cubicBezTo>
                <a:cubicBezTo>
                  <a:pt x="247404" y="58086"/>
                  <a:pt x="192545" y="0"/>
                  <a:pt x="123702" y="0"/>
                </a:cubicBezTo>
                <a:cubicBezTo>
                  <a:pt x="54859" y="0"/>
                  <a:pt x="0" y="58086"/>
                  <a:pt x="0" y="129080"/>
                </a:cubicBezTo>
                <a:cubicBezTo>
                  <a:pt x="0" y="179637"/>
                  <a:pt x="27967" y="223739"/>
                  <a:pt x="68843" y="244177"/>
                </a:cubicBezTo>
                <a:cubicBezTo>
                  <a:pt x="66691" y="252782"/>
                  <a:pt x="65616" y="261388"/>
                  <a:pt x="65616" y="269993"/>
                </a:cubicBezTo>
                <a:cubicBezTo>
                  <a:pt x="65616" y="329155"/>
                  <a:pt x="110794" y="376484"/>
                  <a:pt x="167804" y="376484"/>
                </a:cubicBezTo>
                <a:cubicBezTo>
                  <a:pt x="191469" y="376484"/>
                  <a:pt x="214058" y="367879"/>
                  <a:pt x="231269" y="353895"/>
                </a:cubicBezTo>
                <a:cubicBezTo>
                  <a:pt x="252782" y="380787"/>
                  <a:pt x="286128" y="397997"/>
                  <a:pt x="323776" y="397997"/>
                </a:cubicBezTo>
                <a:lnTo>
                  <a:pt x="442100" y="397997"/>
                </a:lnTo>
                <a:cubicBezTo>
                  <a:pt x="472219" y="397997"/>
                  <a:pt x="495883" y="421662"/>
                  <a:pt x="495883" y="451781"/>
                </a:cubicBezTo>
                <a:lnTo>
                  <a:pt x="495883" y="537834"/>
                </a:lnTo>
                <a:lnTo>
                  <a:pt x="560423" y="537834"/>
                </a:lnTo>
                <a:lnTo>
                  <a:pt x="559348" y="451781"/>
                </a:lnTo>
                <a:close/>
              </a:path>
            </a:pathLst>
          </a:custGeom>
          <a:solidFill>
            <a:schemeClr val="bg1"/>
          </a:solidFill>
          <a:ln w="10716"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 name="Content Placeholder 8">
            <a:extLst>
              <a:ext uri="{FF2B5EF4-FFF2-40B4-BE49-F238E27FC236}">
                <a16:creationId xmlns:a16="http://schemas.microsoft.com/office/drawing/2014/main" id="{0D3A5AB5-BAA5-A0EB-4553-AC8F673C8186}"/>
              </a:ext>
            </a:extLst>
          </p:cNvPr>
          <p:cNvSpPr>
            <a:spLocks noGrp="1"/>
          </p:cNvSpPr>
          <p:nvPr>
            <p:ph sz="quarter" idx="15"/>
          </p:nvPr>
        </p:nvSpPr>
        <p:spPr>
          <a:xfrm>
            <a:off x="7068139" y="2382258"/>
            <a:ext cx="2560320" cy="2560320"/>
          </a:xfrm>
          <a:prstGeom prst="ellipse">
            <a:avLst/>
          </a:prstGeom>
          <a:solidFill>
            <a:schemeClr val="accent4">
              <a:lumMod val="75000"/>
            </a:schemeClr>
          </a:solidFill>
          <a:ln>
            <a:noFill/>
          </a:ln>
          <a:effectLst>
            <a:outerShdw blurRad="50800" dist="38100" dir="5400000" algn="t" rotWithShape="0">
              <a:prstClr val="black">
                <a:alpha val="40000"/>
              </a:prstClr>
            </a:outerShdw>
          </a:effectLst>
        </p:spPr>
        <p:txBody>
          <a:bodyPr lIns="0" tIns="91440" rIns="0" bIns="91440" anchor="t" anchorCtr="0"/>
          <a:lstStyle/>
          <a:p>
            <a:pPr marL="0" indent="0" algn="ctr">
              <a:lnSpc>
                <a:spcPct val="100000"/>
              </a:lnSpc>
              <a:spcBef>
                <a:spcPts val="0"/>
              </a:spcBef>
              <a:buNone/>
            </a:pPr>
            <a:r>
              <a:rPr lang="en-US" sz="2400" b="1">
                <a:solidFill>
                  <a:schemeClr val="bg1"/>
                </a:solidFill>
              </a:rPr>
              <a:t>Dabbed</a:t>
            </a:r>
          </a:p>
          <a:p>
            <a:pPr marL="0" indent="0" algn="ctr">
              <a:lnSpc>
                <a:spcPct val="100000"/>
              </a:lnSpc>
              <a:spcBef>
                <a:spcPts val="0"/>
              </a:spcBef>
              <a:buNone/>
            </a:pPr>
            <a:r>
              <a:rPr lang="en-US" sz="2400" b="1">
                <a:solidFill>
                  <a:schemeClr val="bg1"/>
                </a:solidFill>
              </a:rPr>
              <a:t>17.5%</a:t>
            </a:r>
          </a:p>
        </p:txBody>
      </p:sp>
      <p:sp>
        <p:nvSpPr>
          <p:cNvPr id="8" name="Content Placeholder 7">
            <a:extLst>
              <a:ext uri="{FF2B5EF4-FFF2-40B4-BE49-F238E27FC236}">
                <a16:creationId xmlns:a16="http://schemas.microsoft.com/office/drawing/2014/main" id="{0B77EFAB-8DE9-F423-622C-26A826D55F52}"/>
              </a:ext>
            </a:extLst>
          </p:cNvPr>
          <p:cNvSpPr>
            <a:spLocks noGrp="1"/>
          </p:cNvSpPr>
          <p:nvPr>
            <p:ph sz="quarter" idx="14"/>
          </p:nvPr>
        </p:nvSpPr>
        <p:spPr>
          <a:xfrm>
            <a:off x="9331340" y="2364762"/>
            <a:ext cx="2560320" cy="2560320"/>
          </a:xfrm>
          <a:prstGeom prst="ellipse">
            <a:avLst/>
          </a:prstGeom>
          <a:solidFill>
            <a:schemeClr val="accent2">
              <a:lumMod val="50000"/>
            </a:schemeClr>
          </a:solidFill>
          <a:ln>
            <a:noFill/>
          </a:ln>
          <a:effectLst>
            <a:outerShdw blurRad="50800" dist="38100" dir="5400000" algn="t" rotWithShape="0">
              <a:prstClr val="black">
                <a:alpha val="40000"/>
              </a:prstClr>
            </a:outerShdw>
          </a:effectLst>
        </p:spPr>
        <p:txBody>
          <a:bodyPr lIns="0" tIns="91440" rIns="0" bIns="91440" anchor="t" anchorCtr="0"/>
          <a:lstStyle/>
          <a:p>
            <a:pPr marL="0" indent="0" algn="ctr">
              <a:lnSpc>
                <a:spcPct val="100000"/>
              </a:lnSpc>
              <a:spcBef>
                <a:spcPts val="0"/>
              </a:spcBef>
              <a:buNone/>
            </a:pPr>
            <a:r>
              <a:rPr kumimoji="0" lang="en-US" sz="2400" b="1" i="0" u="none" strike="noStrike" kern="0" cap="none" spc="0" normalizeH="0" baseline="0" noProof="0">
                <a:ln>
                  <a:noFill/>
                </a:ln>
                <a:solidFill>
                  <a:schemeClr val="bg1"/>
                </a:solidFill>
                <a:effectLst/>
                <a:uLnTx/>
                <a:uFillTx/>
                <a:cs typeface="Calibri" panose="020F0502020204030204" pitchFamily="34" charset="0"/>
              </a:rPr>
              <a:t>Other</a:t>
            </a:r>
          </a:p>
          <a:p>
            <a:pPr marL="0" indent="0" algn="ctr">
              <a:lnSpc>
                <a:spcPct val="100000"/>
              </a:lnSpc>
              <a:spcBef>
                <a:spcPts val="0"/>
              </a:spcBef>
              <a:buNone/>
            </a:pPr>
            <a:r>
              <a:rPr lang="en-US" sz="2400" b="1" kern="0">
                <a:solidFill>
                  <a:schemeClr val="bg1"/>
                </a:solidFill>
                <a:cs typeface="Calibri" panose="020F0502020204030204" pitchFamily="34" charset="0"/>
              </a:rPr>
              <a:t>15.4%</a:t>
            </a:r>
            <a:endParaRPr kumimoji="0" lang="en-US" sz="2400" b="1" i="0" u="none" strike="noStrike" kern="0" cap="none" spc="0" normalizeH="0" baseline="0" noProof="0">
              <a:ln>
                <a:noFill/>
              </a:ln>
              <a:solidFill>
                <a:schemeClr val="bg1"/>
              </a:solidFill>
              <a:effectLst/>
              <a:uLnTx/>
              <a:uFillTx/>
              <a:cs typeface="Calibri" panose="020F0502020204030204" pitchFamily="34" charset="0"/>
            </a:endParaRPr>
          </a:p>
        </p:txBody>
      </p:sp>
      <p:sp>
        <p:nvSpPr>
          <p:cNvPr id="10" name="Footer Placeholder 9">
            <a:extLst>
              <a:ext uri="{FF2B5EF4-FFF2-40B4-BE49-F238E27FC236}">
                <a16:creationId xmlns:a16="http://schemas.microsoft.com/office/drawing/2014/main" id="{8D10B458-12AF-4109-B7E2-CDA47EFA99A6}"/>
              </a:ext>
            </a:extLst>
          </p:cNvPr>
          <p:cNvSpPr>
            <a:spLocks noGrp="1"/>
          </p:cNvSpPr>
          <p:nvPr>
            <p:ph type="ftr" sz="quarter" idx="25"/>
          </p:nvPr>
        </p:nvSpPr>
        <p:spPr>
          <a:xfrm>
            <a:off x="7172948" y="5803955"/>
            <a:ext cx="4911022" cy="371475"/>
          </a:xfrm>
          <a:effectLst/>
        </p:spPr>
        <p:txBody>
          <a:bodyPr/>
          <a:lstStyle/>
          <a:p>
            <a:r>
              <a:rPr lang="en-US">
                <a:solidFill>
                  <a:schemeClr val="tx1"/>
                </a:solidFill>
                <a:cs typeface="Arial"/>
              </a:rPr>
              <a:t>(Substance Abuse and Mental Health Services Administration, 2023b)</a:t>
            </a:r>
          </a:p>
        </p:txBody>
      </p:sp>
      <p:pic>
        <p:nvPicPr>
          <p:cNvPr id="34" name="Content Placeholder 33">
            <a:extLst>
              <a:ext uri="{FF2B5EF4-FFF2-40B4-BE49-F238E27FC236}">
                <a16:creationId xmlns:a16="http://schemas.microsoft.com/office/drawing/2014/main" id="{99897A0E-54AB-CD26-7F70-C833B40D12AA}"/>
              </a:ext>
              <a:ext uri="{C183D7F6-B498-43B3-948B-1728B52AA6E4}">
                <adec:decorative xmlns:adec="http://schemas.microsoft.com/office/drawing/2017/decorative" val="1"/>
              </a:ext>
            </a:extLst>
          </p:cNvPr>
          <p:cNvPicPr>
            <a:picLocks noGrp="1" noChangeAspect="1"/>
          </p:cNvPicPr>
          <p:nvPr>
            <p:ph sz="quarter" idx="16"/>
          </p:nvPr>
        </p:nvPicPr>
        <p:blipFill>
          <a:blip r:embed="rId7">
            <a:extLst>
              <a:ext uri="{96DAC541-7B7A-43D3-8B79-37D633B846F1}">
                <asvg:svgBlip xmlns:asvg="http://schemas.microsoft.com/office/drawing/2016/SVG/main" r:embed="rId8"/>
              </a:ext>
            </a:extLst>
          </a:blip>
          <a:stretch>
            <a:fillRect/>
          </a:stretch>
        </p:blipFill>
        <p:spPr>
          <a:xfrm>
            <a:off x="7724097" y="3718746"/>
            <a:ext cx="535985" cy="535985"/>
          </a:xfrm>
          <a:effectLst/>
        </p:spPr>
      </p:pic>
      <p:pic>
        <p:nvPicPr>
          <p:cNvPr id="16" name="Graphic 15">
            <a:extLst>
              <a:ext uri="{FF2B5EF4-FFF2-40B4-BE49-F238E27FC236}">
                <a16:creationId xmlns:a16="http://schemas.microsoft.com/office/drawing/2014/main" id="{138C9B3A-2E42-A416-1BE4-B4BB3F81FE96}"/>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031251" y="3792380"/>
            <a:ext cx="914400" cy="914400"/>
          </a:xfrm>
          <a:prstGeom prst="rect">
            <a:avLst/>
          </a:prstGeom>
          <a:effectLst/>
        </p:spPr>
      </p:pic>
      <p:sp>
        <p:nvSpPr>
          <p:cNvPr id="41" name="Freeform: Shape 40">
            <a:extLst>
              <a:ext uri="{FF2B5EF4-FFF2-40B4-BE49-F238E27FC236}">
                <a16:creationId xmlns:a16="http://schemas.microsoft.com/office/drawing/2014/main" id="{CCEBD0A6-073F-1E16-D035-D6922BE9BA7D}"/>
              </a:ext>
              <a:ext uri="{C183D7F6-B498-43B3-948B-1728B52AA6E4}">
                <adec:decorative xmlns:adec="http://schemas.microsoft.com/office/drawing/2017/decorative" val="1"/>
              </a:ext>
            </a:extLst>
          </p:cNvPr>
          <p:cNvSpPr/>
          <p:nvPr/>
        </p:nvSpPr>
        <p:spPr>
          <a:xfrm>
            <a:off x="10092660" y="4176249"/>
            <a:ext cx="118881" cy="132227"/>
          </a:xfrm>
          <a:custGeom>
            <a:avLst/>
            <a:gdLst>
              <a:gd name="connsiteX0" fmla="*/ 73236 w 73235"/>
              <a:gd name="connsiteY0" fmla="*/ 36618 h 73235"/>
              <a:gd name="connsiteX1" fmla="*/ 36618 w 73235"/>
              <a:gd name="connsiteY1" fmla="*/ 73236 h 73235"/>
              <a:gd name="connsiteX2" fmla="*/ 0 w 73235"/>
              <a:gd name="connsiteY2" fmla="*/ 36618 h 73235"/>
              <a:gd name="connsiteX3" fmla="*/ 36618 w 73235"/>
              <a:gd name="connsiteY3" fmla="*/ 0 h 73235"/>
              <a:gd name="connsiteX4" fmla="*/ 73236 w 73235"/>
              <a:gd name="connsiteY4" fmla="*/ 36618 h 73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35" h="73235">
                <a:moveTo>
                  <a:pt x="73236" y="36618"/>
                </a:moveTo>
                <a:cubicBezTo>
                  <a:pt x="73236" y="56841"/>
                  <a:pt x="56841" y="73236"/>
                  <a:pt x="36618" y="73236"/>
                </a:cubicBezTo>
                <a:cubicBezTo>
                  <a:pt x="16394" y="73236"/>
                  <a:pt x="0" y="56841"/>
                  <a:pt x="0" y="36618"/>
                </a:cubicBezTo>
                <a:cubicBezTo>
                  <a:pt x="0" y="16394"/>
                  <a:pt x="16394" y="0"/>
                  <a:pt x="36618" y="0"/>
                </a:cubicBezTo>
                <a:cubicBezTo>
                  <a:pt x="56841" y="0"/>
                  <a:pt x="73236" y="16394"/>
                  <a:pt x="73236" y="36618"/>
                </a:cubicBezTo>
                <a:close/>
              </a:path>
            </a:pathLst>
          </a:custGeom>
          <a:solidFill>
            <a:schemeClr val="bg1"/>
          </a:solidFill>
          <a:ln w="605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52" name="Freeform: Shape 51">
            <a:extLst>
              <a:ext uri="{FF2B5EF4-FFF2-40B4-BE49-F238E27FC236}">
                <a16:creationId xmlns:a16="http://schemas.microsoft.com/office/drawing/2014/main" id="{E0B75D05-2B1C-550E-C32D-D9DBB070A9D0}"/>
              </a:ext>
              <a:ext uri="{C183D7F6-B498-43B3-948B-1728B52AA6E4}">
                <adec:decorative xmlns:adec="http://schemas.microsoft.com/office/drawing/2017/decorative" val="1"/>
              </a:ext>
            </a:extLst>
          </p:cNvPr>
          <p:cNvSpPr/>
          <p:nvPr/>
        </p:nvSpPr>
        <p:spPr>
          <a:xfrm rot="20571949">
            <a:off x="10213368" y="3694212"/>
            <a:ext cx="762763" cy="938744"/>
          </a:xfrm>
          <a:custGeom>
            <a:avLst/>
            <a:gdLst>
              <a:gd name="connsiteX0" fmla="*/ 568600 w 586697"/>
              <a:gd name="connsiteY0" fmla="*/ 507255 h 649177"/>
              <a:gd name="connsiteX1" fmla="*/ 557170 w 586697"/>
              <a:gd name="connsiteY1" fmla="*/ 313897 h 649177"/>
              <a:gd name="connsiteX2" fmla="*/ 493353 w 586697"/>
              <a:gd name="connsiteY2" fmla="*/ 172927 h 649177"/>
              <a:gd name="connsiteX3" fmla="*/ 424773 w 586697"/>
              <a:gd name="connsiteY3" fmla="*/ 147210 h 649177"/>
              <a:gd name="connsiteX4" fmla="*/ 399055 w 586697"/>
              <a:gd name="connsiteY4" fmla="*/ 171975 h 649177"/>
              <a:gd name="connsiteX5" fmla="*/ 397150 w 586697"/>
              <a:gd name="connsiteY5" fmla="*/ 171975 h 649177"/>
              <a:gd name="connsiteX6" fmla="*/ 389530 w 586697"/>
              <a:gd name="connsiteY6" fmla="*/ 159592 h 649177"/>
              <a:gd name="connsiteX7" fmla="*/ 350478 w 586697"/>
              <a:gd name="connsiteY7" fmla="*/ 139590 h 649177"/>
              <a:gd name="connsiteX8" fmla="*/ 300948 w 586697"/>
              <a:gd name="connsiteY8" fmla="*/ 171022 h 649177"/>
              <a:gd name="connsiteX9" fmla="*/ 299043 w 586697"/>
              <a:gd name="connsiteY9" fmla="*/ 171022 h 649177"/>
              <a:gd name="connsiteX10" fmla="*/ 227605 w 586697"/>
              <a:gd name="connsiteY10" fmla="*/ 162450 h 649177"/>
              <a:gd name="connsiteX11" fmla="*/ 210460 w 586697"/>
              <a:gd name="connsiteY11" fmla="*/ 210075 h 649177"/>
              <a:gd name="connsiteX12" fmla="*/ 209508 w 586697"/>
              <a:gd name="connsiteY12" fmla="*/ 210075 h 649177"/>
              <a:gd name="connsiteX13" fmla="*/ 127593 w 586697"/>
              <a:gd name="connsiteY13" fmla="*/ 27195 h 649177"/>
              <a:gd name="connsiteX14" fmla="*/ 70443 w 586697"/>
              <a:gd name="connsiteY14" fmla="*/ 3382 h 649177"/>
              <a:gd name="connsiteX15" fmla="*/ 46630 w 586697"/>
              <a:gd name="connsiteY15" fmla="*/ 60532 h 649177"/>
              <a:gd name="connsiteX16" fmla="*/ 47583 w 586697"/>
              <a:gd name="connsiteY16" fmla="*/ 62437 h 649177"/>
              <a:gd name="connsiteX17" fmla="*/ 212365 w 586697"/>
              <a:gd name="connsiteY17" fmla="*/ 431055 h 649177"/>
              <a:gd name="connsiteX18" fmla="*/ 186648 w 586697"/>
              <a:gd name="connsiteY18" fmla="*/ 436770 h 649177"/>
              <a:gd name="connsiteX19" fmla="*/ 70443 w 586697"/>
              <a:gd name="connsiteY19" fmla="*/ 356760 h 649177"/>
              <a:gd name="connsiteX20" fmla="*/ 10435 w 586697"/>
              <a:gd name="connsiteY20" fmla="*/ 363427 h 649177"/>
              <a:gd name="connsiteX21" fmla="*/ 19008 w 586697"/>
              <a:gd name="connsiteY21" fmla="*/ 428197 h 649177"/>
              <a:gd name="connsiteX22" fmla="*/ 199983 w 586697"/>
              <a:gd name="connsiteY22" fmla="*/ 552022 h 649177"/>
              <a:gd name="connsiteX23" fmla="*/ 215223 w 586697"/>
              <a:gd name="connsiteY23" fmla="*/ 558690 h 649177"/>
              <a:gd name="connsiteX24" fmla="*/ 328570 w 586697"/>
              <a:gd name="connsiteY24" fmla="*/ 585360 h 649177"/>
              <a:gd name="connsiteX25" fmla="*/ 332380 w 586697"/>
              <a:gd name="connsiteY25" fmla="*/ 590122 h 649177"/>
              <a:gd name="connsiteX26" fmla="*/ 359050 w 586697"/>
              <a:gd name="connsiteY26" fmla="*/ 649177 h 649177"/>
              <a:gd name="connsiteX27" fmla="*/ 586698 w 586697"/>
              <a:gd name="connsiteY27" fmla="*/ 546307 h 649177"/>
              <a:gd name="connsiteX28" fmla="*/ 568600 w 586697"/>
              <a:gd name="connsiteY28" fmla="*/ 507255 h 649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86697" h="649177">
                <a:moveTo>
                  <a:pt x="568600" y="507255"/>
                </a:moveTo>
                <a:cubicBezTo>
                  <a:pt x="543835" y="452010"/>
                  <a:pt x="604795" y="418672"/>
                  <a:pt x="557170" y="313897"/>
                </a:cubicBezTo>
                <a:cubicBezTo>
                  <a:pt x="545740" y="289132"/>
                  <a:pt x="508593" y="206265"/>
                  <a:pt x="493353" y="172927"/>
                </a:cubicBezTo>
                <a:cubicBezTo>
                  <a:pt x="481923" y="147210"/>
                  <a:pt x="451443" y="134827"/>
                  <a:pt x="424773" y="147210"/>
                </a:cubicBezTo>
                <a:cubicBezTo>
                  <a:pt x="413343" y="151972"/>
                  <a:pt x="404770" y="160545"/>
                  <a:pt x="399055" y="171975"/>
                </a:cubicBezTo>
                <a:cubicBezTo>
                  <a:pt x="399055" y="172927"/>
                  <a:pt x="398103" y="172927"/>
                  <a:pt x="397150" y="171975"/>
                </a:cubicBezTo>
                <a:cubicBezTo>
                  <a:pt x="395245" y="167212"/>
                  <a:pt x="393340" y="163402"/>
                  <a:pt x="389530" y="159592"/>
                </a:cubicBezTo>
                <a:cubicBezTo>
                  <a:pt x="380005" y="147210"/>
                  <a:pt x="365718" y="139590"/>
                  <a:pt x="350478" y="139590"/>
                </a:cubicBezTo>
                <a:cubicBezTo>
                  <a:pt x="328570" y="138637"/>
                  <a:pt x="309520" y="151972"/>
                  <a:pt x="300948" y="171022"/>
                </a:cubicBezTo>
                <a:cubicBezTo>
                  <a:pt x="300948" y="171975"/>
                  <a:pt x="299995" y="171975"/>
                  <a:pt x="299043" y="171022"/>
                </a:cubicBezTo>
                <a:cubicBezTo>
                  <a:pt x="281898" y="149115"/>
                  <a:pt x="250465" y="145305"/>
                  <a:pt x="227605" y="162450"/>
                </a:cubicBezTo>
                <a:cubicBezTo>
                  <a:pt x="214270" y="171975"/>
                  <a:pt x="206650" y="191025"/>
                  <a:pt x="210460" y="210075"/>
                </a:cubicBezTo>
                <a:cubicBezTo>
                  <a:pt x="210460" y="211027"/>
                  <a:pt x="209508" y="211027"/>
                  <a:pt x="209508" y="210075"/>
                </a:cubicBezTo>
                <a:lnTo>
                  <a:pt x="127593" y="27195"/>
                </a:lnTo>
                <a:cubicBezTo>
                  <a:pt x="118068" y="5287"/>
                  <a:pt x="92350" y="-6143"/>
                  <a:pt x="70443" y="3382"/>
                </a:cubicBezTo>
                <a:cubicBezTo>
                  <a:pt x="48535" y="12907"/>
                  <a:pt x="37105" y="38625"/>
                  <a:pt x="46630" y="60532"/>
                </a:cubicBezTo>
                <a:cubicBezTo>
                  <a:pt x="46630" y="61485"/>
                  <a:pt x="47583" y="61485"/>
                  <a:pt x="47583" y="62437"/>
                </a:cubicBezTo>
                <a:lnTo>
                  <a:pt x="212365" y="431055"/>
                </a:lnTo>
                <a:lnTo>
                  <a:pt x="186648" y="436770"/>
                </a:lnTo>
                <a:lnTo>
                  <a:pt x="70443" y="356760"/>
                </a:lnTo>
                <a:cubicBezTo>
                  <a:pt x="51393" y="343425"/>
                  <a:pt x="24723" y="346282"/>
                  <a:pt x="10435" y="363427"/>
                </a:cubicBezTo>
                <a:cubicBezTo>
                  <a:pt x="-6710" y="383430"/>
                  <a:pt x="-1947" y="413910"/>
                  <a:pt x="19008" y="428197"/>
                </a:cubicBezTo>
                <a:lnTo>
                  <a:pt x="199983" y="552022"/>
                </a:lnTo>
                <a:cubicBezTo>
                  <a:pt x="204745" y="554880"/>
                  <a:pt x="209508" y="557737"/>
                  <a:pt x="215223" y="558690"/>
                </a:cubicBezTo>
                <a:lnTo>
                  <a:pt x="328570" y="585360"/>
                </a:lnTo>
                <a:lnTo>
                  <a:pt x="332380" y="590122"/>
                </a:lnTo>
                <a:lnTo>
                  <a:pt x="359050" y="649177"/>
                </a:lnTo>
                <a:lnTo>
                  <a:pt x="586698" y="546307"/>
                </a:lnTo>
                <a:lnTo>
                  <a:pt x="568600" y="507255"/>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53" name="Flowchart: Stored Data 52">
            <a:extLst>
              <a:ext uri="{FF2B5EF4-FFF2-40B4-BE49-F238E27FC236}">
                <a16:creationId xmlns:a16="http://schemas.microsoft.com/office/drawing/2014/main" id="{D169AEEB-A844-E057-8203-E791451CF37D}"/>
              </a:ext>
              <a:ext uri="{C183D7F6-B498-43B3-948B-1728B52AA6E4}">
                <adec:decorative xmlns:adec="http://schemas.microsoft.com/office/drawing/2017/decorative" val="1"/>
              </a:ext>
            </a:extLst>
          </p:cNvPr>
          <p:cNvSpPr/>
          <p:nvPr/>
        </p:nvSpPr>
        <p:spPr>
          <a:xfrm rot="5163112">
            <a:off x="10157927" y="3754394"/>
            <a:ext cx="257212" cy="252671"/>
          </a:xfrm>
          <a:prstGeom prst="flowChartOnlineStorag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4" name="Rectangle: Rounded Corners 53">
            <a:extLst>
              <a:ext uri="{FF2B5EF4-FFF2-40B4-BE49-F238E27FC236}">
                <a16:creationId xmlns:a16="http://schemas.microsoft.com/office/drawing/2014/main" id="{27F86955-097A-76BA-8098-0A5EDC081728}"/>
              </a:ext>
              <a:ext uri="{C183D7F6-B498-43B3-948B-1728B52AA6E4}">
                <adec:decorative xmlns:adec="http://schemas.microsoft.com/office/drawing/2017/decorative" val="1"/>
              </a:ext>
            </a:extLst>
          </p:cNvPr>
          <p:cNvSpPr/>
          <p:nvPr/>
        </p:nvSpPr>
        <p:spPr>
          <a:xfrm rot="18932556">
            <a:off x="10158741" y="3999634"/>
            <a:ext cx="255581" cy="113287"/>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Rectangle: Rounded Corners 1">
            <a:extLst>
              <a:ext uri="{FF2B5EF4-FFF2-40B4-BE49-F238E27FC236}">
                <a16:creationId xmlns:a16="http://schemas.microsoft.com/office/drawing/2014/main" id="{083C0735-2505-5CCF-61CD-2FD4FA9DA0D0}"/>
              </a:ext>
              <a:ext uri="{C183D7F6-B498-43B3-948B-1728B52AA6E4}">
                <adec:decorative xmlns:adec="http://schemas.microsoft.com/office/drawing/2017/decorative" val="1"/>
              </a:ext>
            </a:extLst>
          </p:cNvPr>
          <p:cNvSpPr/>
          <p:nvPr/>
        </p:nvSpPr>
        <p:spPr>
          <a:xfrm rot="18897107">
            <a:off x="10108407" y="3871676"/>
            <a:ext cx="229901" cy="141603"/>
          </a:xfrm>
          <a:prstGeom prst="round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17216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40000"/>
          </a:schemeClr>
        </a:solidFill>
        <a:effectLst/>
      </p:bgPr>
    </p:bg>
    <p:spTree>
      <p:nvGrpSpPr>
        <p:cNvPr id="1" name="">
          <a:extLst>
            <a:ext uri="{FF2B5EF4-FFF2-40B4-BE49-F238E27FC236}">
              <a16:creationId xmlns:a16="http://schemas.microsoft.com/office/drawing/2014/main" id="{E38C0351-2B9B-6DA2-C063-4FA31056F1B4}"/>
            </a:ext>
          </a:extLst>
        </p:cNvPr>
        <p:cNvGrpSpPr/>
        <p:nvPr/>
      </p:nvGrpSpPr>
      <p:grpSpPr>
        <a:xfrm>
          <a:off x="0" y="0"/>
          <a:ext cx="0" cy="0"/>
          <a:chOff x="0" y="0"/>
          <a:chExt cx="0" cy="0"/>
        </a:xfrm>
      </p:grpSpPr>
      <p:sp>
        <p:nvSpPr>
          <p:cNvPr id="4" name="Flowchart: Connector 3">
            <a:extLst>
              <a:ext uri="{FF2B5EF4-FFF2-40B4-BE49-F238E27FC236}">
                <a16:creationId xmlns:a16="http://schemas.microsoft.com/office/drawing/2014/main" id="{060D1B85-E6F4-FC9E-571D-FD2FF123BAE9}"/>
              </a:ext>
              <a:ext uri="{C183D7F6-B498-43B3-948B-1728B52AA6E4}">
                <adec:decorative xmlns:adec="http://schemas.microsoft.com/office/drawing/2017/decorative" val="1"/>
              </a:ext>
            </a:extLst>
          </p:cNvPr>
          <p:cNvSpPr/>
          <p:nvPr/>
        </p:nvSpPr>
        <p:spPr>
          <a:xfrm>
            <a:off x="4586845" y="2459074"/>
            <a:ext cx="3017520" cy="2950617"/>
          </a:xfrm>
          <a:prstGeom prst="flowChartConnector">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 name="Rectangle 1">
            <a:extLst>
              <a:ext uri="{FF2B5EF4-FFF2-40B4-BE49-F238E27FC236}">
                <a16:creationId xmlns:a16="http://schemas.microsoft.com/office/drawing/2014/main" id="{83E3A4D4-7D6A-9993-9ED5-A1ABC7622A4C}"/>
              </a:ext>
              <a:ext uri="{C183D7F6-B498-43B3-948B-1728B52AA6E4}">
                <adec:decorative xmlns:adec="http://schemas.microsoft.com/office/drawing/2017/decorative" val="1"/>
              </a:ext>
            </a:extLst>
          </p:cNvPr>
          <p:cNvSpPr/>
          <p:nvPr/>
        </p:nvSpPr>
        <p:spPr>
          <a:xfrm>
            <a:off x="0" y="6121287"/>
            <a:ext cx="12192000" cy="749964"/>
          </a:xfrm>
          <a:prstGeom prst="rect">
            <a:avLst/>
          </a:prstGeom>
          <a:gradFill>
            <a:gsLst>
              <a:gs pos="0">
                <a:schemeClr val="accent2"/>
              </a:gs>
              <a:gs pos="0">
                <a:schemeClr val="accent2">
                  <a:lumMod val="75000"/>
                </a:schemeClr>
              </a:gs>
              <a:gs pos="100000">
                <a:schemeClr val="tx2"/>
              </a:gs>
            </a:gsLst>
            <a:lin ang="135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53A68F1A-83A8-69E8-51F8-73106FB203E5}"/>
              </a:ext>
            </a:extLst>
          </p:cNvPr>
          <p:cNvSpPr>
            <a:spLocks noGrp="1"/>
          </p:cNvSpPr>
          <p:nvPr>
            <p:ph type="title"/>
          </p:nvPr>
        </p:nvSpPr>
        <p:spPr>
          <a:xfrm>
            <a:off x="1" y="0"/>
            <a:ext cx="12192000" cy="1707615"/>
          </a:xfrm>
          <a:prstGeom prst="rect">
            <a:avLst/>
          </a:prstGeom>
          <a:gradFill flip="none" rotWithShape="1">
            <a:gsLst>
              <a:gs pos="0">
                <a:schemeClr val="accent2"/>
              </a:gs>
              <a:gs pos="0">
                <a:schemeClr val="accent2">
                  <a:lumMod val="75000"/>
                </a:schemeClr>
              </a:gs>
              <a:gs pos="100000">
                <a:schemeClr val="tx2"/>
              </a:gs>
            </a:gsLst>
            <a:lin ang="13500000" scaled="1"/>
            <a:tileRect/>
          </a:gradFill>
        </p:spPr>
        <p:txBody>
          <a:bodyPr lIns="0" rIns="0"/>
          <a:lstStyle/>
          <a:p>
            <a:r>
              <a:rPr lang="en-US"/>
              <a:t>Cannabis Trends: </a:t>
            </a:r>
            <a:br>
              <a:rPr lang="en-US"/>
            </a:br>
            <a:r>
              <a:rPr lang="en-US"/>
              <a:t>Methods of Past Year Use (Ages 12-17)</a:t>
            </a:r>
          </a:p>
        </p:txBody>
      </p:sp>
      <p:sp>
        <p:nvSpPr>
          <p:cNvPr id="7" name="Content Placeholder 6">
            <a:extLst>
              <a:ext uri="{FF2B5EF4-FFF2-40B4-BE49-F238E27FC236}">
                <a16:creationId xmlns:a16="http://schemas.microsoft.com/office/drawing/2014/main" id="{C636CB40-C59A-31B5-5084-8F159669A090}"/>
              </a:ext>
            </a:extLst>
          </p:cNvPr>
          <p:cNvSpPr>
            <a:spLocks noGrp="1"/>
          </p:cNvSpPr>
          <p:nvPr>
            <p:ph sz="quarter" idx="13"/>
          </p:nvPr>
        </p:nvSpPr>
        <p:spPr>
          <a:xfrm>
            <a:off x="770131" y="2425423"/>
            <a:ext cx="3017520" cy="3017520"/>
          </a:xfrm>
          <a:prstGeom prst="ellipse">
            <a:avLst/>
          </a:prstGeom>
          <a:solidFill>
            <a:schemeClr val="accent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txBody>
          <a:bodyPr lIns="0" tIns="91440" rIns="0" bIns="0" anchor="t" anchorCtr="0"/>
          <a:lstStyle/>
          <a:p>
            <a:pPr marL="0" indent="0" algn="ctr">
              <a:lnSpc>
                <a:spcPct val="100000"/>
              </a:lnSpc>
              <a:spcBef>
                <a:spcPts val="0"/>
              </a:spcBef>
              <a:spcAft>
                <a:spcPts val="1200"/>
              </a:spcAft>
              <a:buNone/>
            </a:pPr>
            <a:r>
              <a:rPr lang="en-US" sz="2800" b="1">
                <a:solidFill>
                  <a:schemeClr val="bg1"/>
                </a:solidFill>
                <a:cs typeface="Calibri" panose="020F0502020204030204" pitchFamily="34" charset="0"/>
              </a:rPr>
              <a:t>Vaped</a:t>
            </a:r>
          </a:p>
          <a:p>
            <a:pPr marL="0" indent="0" algn="ctr">
              <a:lnSpc>
                <a:spcPct val="100000"/>
              </a:lnSpc>
              <a:spcBef>
                <a:spcPts val="0"/>
              </a:spcBef>
              <a:buNone/>
            </a:pPr>
            <a:r>
              <a:rPr lang="en-US" sz="2800" b="1">
                <a:solidFill>
                  <a:schemeClr val="bg1"/>
                </a:solidFill>
                <a:cs typeface="Calibri" panose="020F0502020204030204" pitchFamily="34" charset="0"/>
              </a:rPr>
              <a:t>59.7%</a:t>
            </a:r>
          </a:p>
        </p:txBody>
      </p:sp>
      <p:sp>
        <p:nvSpPr>
          <p:cNvPr id="6" name="Content Placeholder 5">
            <a:extLst>
              <a:ext uri="{FF2B5EF4-FFF2-40B4-BE49-F238E27FC236}">
                <a16:creationId xmlns:a16="http://schemas.microsoft.com/office/drawing/2014/main" id="{AAE98D53-D952-CDFE-406A-F651F3DFCAB4}"/>
              </a:ext>
            </a:extLst>
          </p:cNvPr>
          <p:cNvSpPr>
            <a:spLocks noGrp="1"/>
          </p:cNvSpPr>
          <p:nvPr>
            <p:ph sz="quarter" idx="12"/>
          </p:nvPr>
        </p:nvSpPr>
        <p:spPr>
          <a:xfrm>
            <a:off x="4604954" y="3009424"/>
            <a:ext cx="3017520" cy="1142594"/>
          </a:xfrm>
          <a:prstGeom prst="rect">
            <a:avLst/>
          </a:prstGeom>
          <a:noFill/>
          <a:ln>
            <a:noFill/>
          </a:ln>
          <a:effectLst/>
        </p:spPr>
        <p:txBody>
          <a:bodyPr lIns="0" tIns="0" rIns="0" bIns="0" anchor="t" anchorCtr="0"/>
          <a:lstStyle/>
          <a:p>
            <a:pPr marL="0" indent="0" algn="ctr">
              <a:buNone/>
            </a:pPr>
            <a:r>
              <a:rPr lang="en-US" sz="2800" b="1">
                <a:solidFill>
                  <a:schemeClr val="bg1"/>
                </a:solidFill>
              </a:rPr>
              <a:t>Ate or Drank</a:t>
            </a:r>
          </a:p>
          <a:p>
            <a:pPr marL="0" indent="0" algn="ctr">
              <a:buNone/>
            </a:pPr>
            <a:r>
              <a:rPr lang="en-US" sz="3200" b="1">
                <a:solidFill>
                  <a:schemeClr val="bg1"/>
                </a:solidFill>
              </a:rPr>
              <a:t>36.1%</a:t>
            </a:r>
          </a:p>
        </p:txBody>
      </p:sp>
      <p:sp>
        <p:nvSpPr>
          <p:cNvPr id="9" name="Content Placeholder 8">
            <a:extLst>
              <a:ext uri="{FF2B5EF4-FFF2-40B4-BE49-F238E27FC236}">
                <a16:creationId xmlns:a16="http://schemas.microsoft.com/office/drawing/2014/main" id="{56669A4D-2E66-81C7-67CD-F04D426B7BAC}"/>
              </a:ext>
            </a:extLst>
          </p:cNvPr>
          <p:cNvSpPr>
            <a:spLocks noGrp="1"/>
          </p:cNvSpPr>
          <p:nvPr>
            <p:ph sz="quarter" idx="15"/>
          </p:nvPr>
        </p:nvSpPr>
        <p:spPr>
          <a:xfrm>
            <a:off x="8404350" y="2358520"/>
            <a:ext cx="3017520" cy="3017520"/>
          </a:xfrm>
          <a:prstGeom prst="ellipse">
            <a:avLst/>
          </a:prstGeom>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txBody>
          <a:bodyPr lIns="0" tIns="91440" rIns="0" bIns="0" anchor="t" anchorCtr="0"/>
          <a:lstStyle/>
          <a:p>
            <a:pPr marL="0" indent="0" algn="ctr">
              <a:lnSpc>
                <a:spcPct val="100000"/>
              </a:lnSpc>
              <a:spcBef>
                <a:spcPts val="0"/>
              </a:spcBef>
              <a:spcAft>
                <a:spcPts val="1200"/>
              </a:spcAft>
              <a:buNone/>
            </a:pPr>
            <a:r>
              <a:rPr lang="en-US" sz="2800" b="1">
                <a:solidFill>
                  <a:schemeClr val="bg1"/>
                </a:solidFill>
              </a:rPr>
              <a:t>Dabbed</a:t>
            </a:r>
          </a:p>
          <a:p>
            <a:pPr marL="0" indent="0" algn="ctr">
              <a:lnSpc>
                <a:spcPct val="100000"/>
              </a:lnSpc>
              <a:spcBef>
                <a:spcPts val="0"/>
              </a:spcBef>
              <a:buNone/>
            </a:pPr>
            <a:r>
              <a:rPr lang="en-US" sz="2800" b="1">
                <a:solidFill>
                  <a:schemeClr val="bg1"/>
                </a:solidFill>
              </a:rPr>
              <a:t>23.3%</a:t>
            </a:r>
          </a:p>
        </p:txBody>
      </p:sp>
      <p:pic>
        <p:nvPicPr>
          <p:cNvPr id="14" name="Graphic 13">
            <a:extLst>
              <a:ext uri="{FF2B5EF4-FFF2-40B4-BE49-F238E27FC236}">
                <a16:creationId xmlns:a16="http://schemas.microsoft.com/office/drawing/2014/main" id="{1256BB6E-159C-9C13-FA96-319D011E337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533219" y="4126791"/>
            <a:ext cx="989878" cy="989878"/>
          </a:xfrm>
          <a:prstGeom prst="rect">
            <a:avLst/>
          </a:prstGeom>
        </p:spPr>
      </p:pic>
      <p:pic>
        <p:nvPicPr>
          <p:cNvPr id="15" name="Graphic 14">
            <a:extLst>
              <a:ext uri="{FF2B5EF4-FFF2-40B4-BE49-F238E27FC236}">
                <a16:creationId xmlns:a16="http://schemas.microsoft.com/office/drawing/2014/main" id="{A5A335EA-BD85-E10F-9D1C-3794226835E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830855" y="4152018"/>
            <a:ext cx="964650" cy="964650"/>
          </a:xfrm>
          <a:prstGeom prst="rect">
            <a:avLst/>
          </a:prstGeom>
        </p:spPr>
      </p:pic>
      <p:pic>
        <p:nvPicPr>
          <p:cNvPr id="34" name="Content Placeholder 33">
            <a:extLst>
              <a:ext uri="{FF2B5EF4-FFF2-40B4-BE49-F238E27FC236}">
                <a16:creationId xmlns:a16="http://schemas.microsoft.com/office/drawing/2014/main" id="{A144E0B4-6F82-0585-3569-C579CB0E0438}"/>
              </a:ext>
              <a:ext uri="{C183D7F6-B498-43B3-948B-1728B52AA6E4}">
                <adec:decorative xmlns:adec="http://schemas.microsoft.com/office/drawing/2017/decorative" val="1"/>
              </a:ext>
            </a:extLst>
          </p:cNvPr>
          <p:cNvPicPr>
            <a:picLocks noGrp="1" noChangeAspect="1"/>
          </p:cNvPicPr>
          <p:nvPr>
            <p:ph sz="quarter" idx="16"/>
          </p:nvPr>
        </p:nvPicPr>
        <p:blipFill>
          <a:blip r:embed="rId7">
            <a:extLst>
              <a:ext uri="{96DAC541-7B7A-43D3-8B79-37D633B846F1}">
                <asvg:svgBlip xmlns:asvg="http://schemas.microsoft.com/office/drawing/2016/SVG/main" r:embed="rId8"/>
              </a:ext>
            </a:extLst>
          </a:blip>
          <a:stretch>
            <a:fillRect/>
          </a:stretch>
        </p:blipFill>
        <p:spPr>
          <a:xfrm>
            <a:off x="9514746" y="4176452"/>
            <a:ext cx="535985" cy="535985"/>
          </a:xfrm>
        </p:spPr>
      </p:pic>
      <p:sp>
        <p:nvSpPr>
          <p:cNvPr id="10" name="Footer Placeholder 9">
            <a:extLst>
              <a:ext uri="{FF2B5EF4-FFF2-40B4-BE49-F238E27FC236}">
                <a16:creationId xmlns:a16="http://schemas.microsoft.com/office/drawing/2014/main" id="{A6BA5789-7418-1A6D-26F5-747777785B4D}"/>
              </a:ext>
            </a:extLst>
          </p:cNvPr>
          <p:cNvSpPr>
            <a:spLocks noGrp="1"/>
          </p:cNvSpPr>
          <p:nvPr>
            <p:ph type="ftr" sz="quarter" idx="25"/>
          </p:nvPr>
        </p:nvSpPr>
        <p:spPr>
          <a:xfrm>
            <a:off x="7220791" y="5803107"/>
            <a:ext cx="4911022" cy="371475"/>
          </a:xfrm>
        </p:spPr>
        <p:txBody>
          <a:bodyPr/>
          <a:lstStyle/>
          <a:p>
            <a:r>
              <a:rPr lang="en-US">
                <a:solidFill>
                  <a:schemeClr val="tx1"/>
                </a:solidFill>
                <a:cs typeface="Arial"/>
              </a:rPr>
              <a:t>(Substance Abuse and Mental Health Services Administration, 2023b)</a:t>
            </a:r>
          </a:p>
        </p:txBody>
      </p:sp>
      <p:pic>
        <p:nvPicPr>
          <p:cNvPr id="16" name="Graphic 15">
            <a:extLst>
              <a:ext uri="{FF2B5EF4-FFF2-40B4-BE49-F238E27FC236}">
                <a16:creationId xmlns:a16="http://schemas.microsoft.com/office/drawing/2014/main" id="{7258AF8A-AE6F-4519-E6C2-A03CDDCB45A1}"/>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821900" y="4250086"/>
            <a:ext cx="914400" cy="914400"/>
          </a:xfrm>
          <a:prstGeom prst="rect">
            <a:avLst/>
          </a:prstGeom>
        </p:spPr>
      </p:pic>
    </p:spTree>
    <p:extLst>
      <p:ext uri="{BB962C8B-B14F-4D97-AF65-F5344CB8AC3E}">
        <p14:creationId xmlns:p14="http://schemas.microsoft.com/office/powerpoint/2010/main" val="42059550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9319DA65-5436-52A4-0701-760557786E15}"/>
              </a:ext>
              <a:ext uri="{C183D7F6-B498-43B3-948B-1728B52AA6E4}">
                <adec:decorative xmlns:adec="http://schemas.microsoft.com/office/drawing/2017/decorative" val="1"/>
              </a:ext>
            </a:extLst>
          </p:cNvPr>
          <p:cNvSpPr/>
          <p:nvPr/>
        </p:nvSpPr>
        <p:spPr>
          <a:xfrm>
            <a:off x="1272328" y="1210053"/>
            <a:ext cx="10474036" cy="1554480"/>
          </a:xfrm>
          <a:prstGeom prst="roundRect">
            <a:avLst>
              <a:gd name="adj" fmla="val 50000"/>
            </a:avLst>
          </a:prstGeom>
          <a:solidFill>
            <a:schemeClr val="accent4">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 name="Rectangle: Rounded Corners 10">
            <a:extLst>
              <a:ext uri="{FF2B5EF4-FFF2-40B4-BE49-F238E27FC236}">
                <a16:creationId xmlns:a16="http://schemas.microsoft.com/office/drawing/2014/main" id="{F71A2DEC-262F-0317-43D1-F73FDF6ACFA1}"/>
              </a:ext>
              <a:ext uri="{C183D7F6-B498-43B3-948B-1728B52AA6E4}">
                <adec:decorative xmlns:adec="http://schemas.microsoft.com/office/drawing/2017/decorative" val="1"/>
              </a:ext>
            </a:extLst>
          </p:cNvPr>
          <p:cNvSpPr/>
          <p:nvPr/>
        </p:nvSpPr>
        <p:spPr>
          <a:xfrm>
            <a:off x="1591901" y="1210053"/>
            <a:ext cx="974189" cy="1554480"/>
          </a:xfrm>
          <a:prstGeom prst="roundRect">
            <a:avLst>
              <a:gd name="adj" fmla="val 0"/>
            </a:avLst>
          </a:prstGeom>
          <a:solidFill>
            <a:schemeClr val="tx2"/>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 name="Flowchart: Connector 18">
            <a:extLst>
              <a:ext uri="{FF2B5EF4-FFF2-40B4-BE49-F238E27FC236}">
                <a16:creationId xmlns:a16="http://schemas.microsoft.com/office/drawing/2014/main" id="{04D60830-2DBC-9576-7D22-E4372B961790}"/>
              </a:ext>
              <a:ext uri="{C183D7F6-B498-43B3-948B-1728B52AA6E4}">
                <adec:decorative xmlns:adec="http://schemas.microsoft.com/office/drawing/2017/decorative" val="1"/>
              </a:ext>
            </a:extLst>
          </p:cNvPr>
          <p:cNvSpPr/>
          <p:nvPr/>
        </p:nvSpPr>
        <p:spPr>
          <a:xfrm>
            <a:off x="700868" y="1210052"/>
            <a:ext cx="1554480" cy="1554480"/>
          </a:xfrm>
          <a:prstGeom prst="flowChartConnector">
            <a:avLst/>
          </a:prstGeom>
          <a:solidFill>
            <a:schemeClr val="tx2"/>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Rectangle: Rounded Corners 16">
            <a:extLst>
              <a:ext uri="{FF2B5EF4-FFF2-40B4-BE49-F238E27FC236}">
                <a16:creationId xmlns:a16="http://schemas.microsoft.com/office/drawing/2014/main" id="{7034BBA7-C1C6-692B-F730-5C4DA03A106B}"/>
              </a:ext>
              <a:ext uri="{C183D7F6-B498-43B3-948B-1728B52AA6E4}">
                <adec:decorative xmlns:adec="http://schemas.microsoft.com/office/drawing/2017/decorative" val="1"/>
              </a:ext>
            </a:extLst>
          </p:cNvPr>
          <p:cNvSpPr/>
          <p:nvPr/>
        </p:nvSpPr>
        <p:spPr>
          <a:xfrm>
            <a:off x="1272328" y="4796255"/>
            <a:ext cx="10474036" cy="1554480"/>
          </a:xfrm>
          <a:prstGeom prst="roundRect">
            <a:avLst>
              <a:gd name="adj" fmla="val 50000"/>
            </a:avLst>
          </a:prstGeom>
          <a:solidFill>
            <a:schemeClr val="accent4">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 name="Rectangle: Rounded Corners 17">
            <a:extLst>
              <a:ext uri="{FF2B5EF4-FFF2-40B4-BE49-F238E27FC236}">
                <a16:creationId xmlns:a16="http://schemas.microsoft.com/office/drawing/2014/main" id="{F5CA1072-E324-1CCA-DC7D-E53C1DF7E52A}"/>
              </a:ext>
              <a:ext uri="{C183D7F6-B498-43B3-948B-1728B52AA6E4}">
                <adec:decorative xmlns:adec="http://schemas.microsoft.com/office/drawing/2017/decorative" val="1"/>
              </a:ext>
            </a:extLst>
          </p:cNvPr>
          <p:cNvSpPr/>
          <p:nvPr/>
        </p:nvSpPr>
        <p:spPr>
          <a:xfrm>
            <a:off x="1591901" y="4796255"/>
            <a:ext cx="8129615" cy="1554480"/>
          </a:xfrm>
          <a:prstGeom prst="roundRect">
            <a:avLst>
              <a:gd name="adj" fmla="val 0"/>
            </a:avLst>
          </a:prstGeom>
          <a:solidFill>
            <a:schemeClr val="accent2">
              <a:lumMod val="75000"/>
            </a:schemeClr>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Rectangle: Rounded Corners 11">
            <a:extLst>
              <a:ext uri="{FF2B5EF4-FFF2-40B4-BE49-F238E27FC236}">
                <a16:creationId xmlns:a16="http://schemas.microsoft.com/office/drawing/2014/main" id="{243949B9-CF09-B56D-BCFC-2F9D4F7DA04A}"/>
              </a:ext>
              <a:ext uri="{C183D7F6-B498-43B3-948B-1728B52AA6E4}">
                <adec:decorative xmlns:adec="http://schemas.microsoft.com/office/drawing/2017/decorative" val="1"/>
              </a:ext>
            </a:extLst>
          </p:cNvPr>
          <p:cNvSpPr/>
          <p:nvPr/>
        </p:nvSpPr>
        <p:spPr>
          <a:xfrm>
            <a:off x="1272328" y="2989346"/>
            <a:ext cx="10474036" cy="1554480"/>
          </a:xfrm>
          <a:prstGeom prst="roundRect">
            <a:avLst>
              <a:gd name="adj" fmla="val 50000"/>
            </a:avLst>
          </a:prstGeom>
          <a:solidFill>
            <a:schemeClr val="accent4">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Rectangle: Rounded Corners 12">
            <a:extLst>
              <a:ext uri="{FF2B5EF4-FFF2-40B4-BE49-F238E27FC236}">
                <a16:creationId xmlns:a16="http://schemas.microsoft.com/office/drawing/2014/main" id="{7566B3C4-155E-FCE9-3BB1-65116C41207F}"/>
              </a:ext>
              <a:ext uri="{C183D7F6-B498-43B3-948B-1728B52AA6E4}">
                <adec:decorative xmlns:adec="http://schemas.microsoft.com/office/drawing/2017/decorative" val="1"/>
              </a:ext>
            </a:extLst>
          </p:cNvPr>
          <p:cNvSpPr/>
          <p:nvPr/>
        </p:nvSpPr>
        <p:spPr>
          <a:xfrm>
            <a:off x="1591902" y="2989346"/>
            <a:ext cx="2517707" cy="1554480"/>
          </a:xfrm>
          <a:prstGeom prst="roundRect">
            <a:avLst>
              <a:gd name="adj" fmla="val 0"/>
            </a:avLst>
          </a:prstGeom>
          <a:solidFill>
            <a:schemeClr val="accent1"/>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FE5219AE-A17D-5FB4-9B78-B04A1A7DA7B0}"/>
              </a:ext>
            </a:extLst>
          </p:cNvPr>
          <p:cNvSpPr>
            <a:spLocks noGrp="1"/>
          </p:cNvSpPr>
          <p:nvPr>
            <p:ph type="title"/>
          </p:nvPr>
        </p:nvSpPr>
        <p:spPr>
          <a:xfrm>
            <a:off x="0" y="0"/>
            <a:ext cx="12192000" cy="1058779"/>
          </a:xfrm>
          <a:noFill/>
        </p:spPr>
        <p:txBody>
          <a:bodyPr/>
          <a:lstStyle/>
          <a:p>
            <a:r>
              <a:rPr lang="en-US" b="1">
                <a:solidFill>
                  <a:schemeClr val="tx2"/>
                </a:solidFill>
              </a:rPr>
              <a:t>Cannabis Trends: Increased Potency</a:t>
            </a:r>
          </a:p>
        </p:txBody>
      </p:sp>
      <p:pic>
        <p:nvPicPr>
          <p:cNvPr id="25" name="Content Placeholder 24">
            <a:extLst>
              <a:ext uri="{FF2B5EF4-FFF2-40B4-BE49-F238E27FC236}">
                <a16:creationId xmlns:a16="http://schemas.microsoft.com/office/drawing/2014/main" id="{51A2191C-BAE9-08D2-D545-50449AC44214}"/>
              </a:ext>
              <a:ext uri="{C183D7F6-B498-43B3-948B-1728B52AA6E4}">
                <adec:decorative xmlns:adec="http://schemas.microsoft.com/office/drawing/2017/decorative" val="1"/>
              </a:ext>
            </a:extLst>
          </p:cNvPr>
          <p:cNvPicPr>
            <a:picLocks noGrp="1" noChangeAspect="1"/>
          </p:cNvPicPr>
          <p:nvPr>
            <p:ph idx="1"/>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2325916" y="5095758"/>
            <a:ext cx="858598" cy="1005840"/>
          </a:xfrm>
        </p:spPr>
      </p:pic>
      <p:sp>
        <p:nvSpPr>
          <p:cNvPr id="5" name="Content Placeholder 4">
            <a:extLst>
              <a:ext uri="{FF2B5EF4-FFF2-40B4-BE49-F238E27FC236}">
                <a16:creationId xmlns:a16="http://schemas.microsoft.com/office/drawing/2014/main" id="{18F842D8-508A-CA7D-716B-4EBF7332CDB5}"/>
              </a:ext>
            </a:extLst>
          </p:cNvPr>
          <p:cNvSpPr>
            <a:spLocks noGrp="1"/>
          </p:cNvSpPr>
          <p:nvPr>
            <p:ph sz="quarter" idx="11"/>
          </p:nvPr>
        </p:nvSpPr>
        <p:spPr>
          <a:xfrm>
            <a:off x="616787" y="1152722"/>
            <a:ext cx="1737360" cy="1737360"/>
          </a:xfrm>
          <a:prstGeom prst="rect">
            <a:avLst/>
          </a:prstGeom>
          <a:noFill/>
          <a:ln w="76200">
            <a:noFill/>
          </a:ln>
        </p:spPr>
        <p:txBody>
          <a:bodyPr/>
          <a:lstStyle/>
          <a:p>
            <a:r>
              <a:rPr lang="en-US" sz="4000">
                <a:solidFill>
                  <a:schemeClr val="bg1"/>
                </a:solidFill>
              </a:rPr>
              <a:t>4%</a:t>
            </a:r>
          </a:p>
          <a:p>
            <a:r>
              <a:rPr lang="en-US" sz="1800">
                <a:solidFill>
                  <a:schemeClr val="bg1"/>
                </a:solidFill>
              </a:rPr>
              <a:t>1995</a:t>
            </a:r>
          </a:p>
        </p:txBody>
      </p:sp>
      <p:sp>
        <p:nvSpPr>
          <p:cNvPr id="20" name="Flowchart: Connector 19">
            <a:extLst>
              <a:ext uri="{FF2B5EF4-FFF2-40B4-BE49-F238E27FC236}">
                <a16:creationId xmlns:a16="http://schemas.microsoft.com/office/drawing/2014/main" id="{CD7EC53E-6843-15E0-DF90-B1A11B03D486}"/>
              </a:ext>
              <a:ext uri="{C183D7F6-B498-43B3-948B-1728B52AA6E4}">
                <adec:decorative xmlns:adec="http://schemas.microsoft.com/office/drawing/2017/decorative" val="1"/>
              </a:ext>
            </a:extLst>
          </p:cNvPr>
          <p:cNvSpPr/>
          <p:nvPr/>
        </p:nvSpPr>
        <p:spPr>
          <a:xfrm>
            <a:off x="700868" y="2964765"/>
            <a:ext cx="1554480" cy="1554480"/>
          </a:xfrm>
          <a:prstGeom prst="flowChartConnector">
            <a:avLst/>
          </a:prstGeom>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1" name="Flowchart: Connector 20">
            <a:extLst>
              <a:ext uri="{FF2B5EF4-FFF2-40B4-BE49-F238E27FC236}">
                <a16:creationId xmlns:a16="http://schemas.microsoft.com/office/drawing/2014/main" id="{BD25ABC9-C7FC-A592-9ECD-B577120FB70F}"/>
              </a:ext>
              <a:ext uri="{C183D7F6-B498-43B3-948B-1728B52AA6E4}">
                <adec:decorative xmlns:adec="http://schemas.microsoft.com/office/drawing/2017/decorative" val="1"/>
              </a:ext>
            </a:extLst>
          </p:cNvPr>
          <p:cNvSpPr/>
          <p:nvPr/>
        </p:nvSpPr>
        <p:spPr>
          <a:xfrm>
            <a:off x="700868" y="4796254"/>
            <a:ext cx="1554480" cy="1554480"/>
          </a:xfrm>
          <a:prstGeom prst="flowChartConnector">
            <a:avLst/>
          </a:prstGeom>
          <a:solidFill>
            <a:schemeClr val="accent2">
              <a:lumMod val="75000"/>
            </a:schemeClr>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Content Placeholder 5">
            <a:extLst>
              <a:ext uri="{FF2B5EF4-FFF2-40B4-BE49-F238E27FC236}">
                <a16:creationId xmlns:a16="http://schemas.microsoft.com/office/drawing/2014/main" id="{8DD5CD5D-0FA4-9985-9B06-C56D7BBC6C42}"/>
              </a:ext>
            </a:extLst>
          </p:cNvPr>
          <p:cNvSpPr>
            <a:spLocks noGrp="1"/>
          </p:cNvSpPr>
          <p:nvPr>
            <p:ph sz="quarter" idx="12"/>
          </p:nvPr>
        </p:nvSpPr>
        <p:spPr>
          <a:xfrm>
            <a:off x="648871" y="2902299"/>
            <a:ext cx="1737360" cy="1737360"/>
          </a:xfrm>
          <a:prstGeom prst="rect">
            <a:avLst/>
          </a:prstGeom>
          <a:noFill/>
          <a:ln w="76200">
            <a:noFill/>
          </a:ln>
        </p:spPr>
        <p:txBody>
          <a:bodyPr/>
          <a:lstStyle/>
          <a:p>
            <a:r>
              <a:rPr lang="en-US" sz="4000">
                <a:solidFill>
                  <a:schemeClr val="bg1"/>
                </a:solidFill>
              </a:rPr>
              <a:t>20%</a:t>
            </a:r>
          </a:p>
          <a:p>
            <a:r>
              <a:rPr lang="en-US" sz="1800">
                <a:solidFill>
                  <a:schemeClr val="bg1"/>
                </a:solidFill>
              </a:rPr>
              <a:t>2020</a:t>
            </a:r>
          </a:p>
        </p:txBody>
      </p:sp>
      <p:sp>
        <p:nvSpPr>
          <p:cNvPr id="7" name="Content Placeholder 6">
            <a:extLst>
              <a:ext uri="{FF2B5EF4-FFF2-40B4-BE49-F238E27FC236}">
                <a16:creationId xmlns:a16="http://schemas.microsoft.com/office/drawing/2014/main" id="{C9728B18-8160-C574-641D-7717AB7A4CE8}"/>
              </a:ext>
            </a:extLst>
          </p:cNvPr>
          <p:cNvSpPr>
            <a:spLocks noGrp="1"/>
          </p:cNvSpPr>
          <p:nvPr>
            <p:ph sz="quarter" idx="13"/>
          </p:nvPr>
        </p:nvSpPr>
        <p:spPr>
          <a:xfrm>
            <a:off x="632829" y="4667919"/>
            <a:ext cx="1737360" cy="1737360"/>
          </a:xfrm>
          <a:prstGeom prst="rect">
            <a:avLst/>
          </a:prstGeom>
          <a:noFill/>
          <a:ln w="76200">
            <a:noFill/>
          </a:ln>
        </p:spPr>
        <p:txBody>
          <a:bodyPr lIns="0" rIns="0"/>
          <a:lstStyle/>
          <a:p>
            <a:r>
              <a:rPr lang="en-US" sz="4000">
                <a:solidFill>
                  <a:schemeClr val="bg1"/>
                </a:solidFill>
              </a:rPr>
              <a:t>80%</a:t>
            </a:r>
          </a:p>
          <a:p>
            <a:r>
              <a:rPr lang="en-US" sz="1800">
                <a:solidFill>
                  <a:schemeClr val="bg1"/>
                </a:solidFill>
              </a:rPr>
              <a:t>*Emerging</a:t>
            </a:r>
            <a:endParaRPr lang="en-US" sz="4000">
              <a:solidFill>
                <a:schemeClr val="bg1"/>
              </a:solidFill>
            </a:endParaRPr>
          </a:p>
        </p:txBody>
      </p:sp>
      <p:pic>
        <p:nvPicPr>
          <p:cNvPr id="26" name="Content Placeholder 24">
            <a:extLst>
              <a:ext uri="{FF2B5EF4-FFF2-40B4-BE49-F238E27FC236}">
                <a16:creationId xmlns:a16="http://schemas.microsoft.com/office/drawing/2014/main" id="{80407D31-DB4D-CA36-475B-CD6A8D2EEC14}"/>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3251011" y="5095758"/>
            <a:ext cx="858598" cy="1005840"/>
          </a:xfrm>
          <a:prstGeom prst="rect">
            <a:avLst/>
          </a:prstGeom>
        </p:spPr>
      </p:pic>
      <p:pic>
        <p:nvPicPr>
          <p:cNvPr id="27" name="Content Placeholder 24">
            <a:extLst>
              <a:ext uri="{FF2B5EF4-FFF2-40B4-BE49-F238E27FC236}">
                <a16:creationId xmlns:a16="http://schemas.microsoft.com/office/drawing/2014/main" id="{108F0ABA-D51C-1B41-5EDF-CB01D5390E52}"/>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4176106" y="5095758"/>
            <a:ext cx="858598" cy="1005840"/>
          </a:xfrm>
          <a:prstGeom prst="rect">
            <a:avLst/>
          </a:prstGeom>
        </p:spPr>
      </p:pic>
      <p:pic>
        <p:nvPicPr>
          <p:cNvPr id="28" name="Content Placeholder 24">
            <a:extLst>
              <a:ext uri="{FF2B5EF4-FFF2-40B4-BE49-F238E27FC236}">
                <a16:creationId xmlns:a16="http://schemas.microsoft.com/office/drawing/2014/main" id="{F3D6928C-78D4-1395-3E34-A2D0D6CEC82F}"/>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5101201" y="5095758"/>
            <a:ext cx="858598" cy="1005840"/>
          </a:xfrm>
          <a:prstGeom prst="rect">
            <a:avLst/>
          </a:prstGeom>
        </p:spPr>
      </p:pic>
      <p:pic>
        <p:nvPicPr>
          <p:cNvPr id="29" name="Content Placeholder 24">
            <a:extLst>
              <a:ext uri="{FF2B5EF4-FFF2-40B4-BE49-F238E27FC236}">
                <a16:creationId xmlns:a16="http://schemas.microsoft.com/office/drawing/2014/main" id="{984FBE8C-ABB4-E23A-EF32-CD96019AEF8C}"/>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6026296" y="5095758"/>
            <a:ext cx="858598" cy="1005840"/>
          </a:xfrm>
          <a:prstGeom prst="rect">
            <a:avLst/>
          </a:prstGeom>
        </p:spPr>
      </p:pic>
      <p:pic>
        <p:nvPicPr>
          <p:cNvPr id="30" name="Content Placeholder 24">
            <a:extLst>
              <a:ext uri="{FF2B5EF4-FFF2-40B4-BE49-F238E27FC236}">
                <a16:creationId xmlns:a16="http://schemas.microsoft.com/office/drawing/2014/main" id="{6BFD9FB5-65ED-8FE9-B0BA-AFD42E77DB08}"/>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6951391" y="5095758"/>
            <a:ext cx="858598" cy="1005840"/>
          </a:xfrm>
          <a:prstGeom prst="rect">
            <a:avLst/>
          </a:prstGeom>
        </p:spPr>
      </p:pic>
      <p:pic>
        <p:nvPicPr>
          <p:cNvPr id="31" name="Content Placeholder 24">
            <a:extLst>
              <a:ext uri="{FF2B5EF4-FFF2-40B4-BE49-F238E27FC236}">
                <a16:creationId xmlns:a16="http://schemas.microsoft.com/office/drawing/2014/main" id="{6758C829-465D-6134-997F-AFDE791ACBFC}"/>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7876486" y="5095758"/>
            <a:ext cx="858598" cy="1005840"/>
          </a:xfrm>
          <a:prstGeom prst="rect">
            <a:avLst/>
          </a:prstGeom>
        </p:spPr>
      </p:pic>
      <p:pic>
        <p:nvPicPr>
          <p:cNvPr id="32" name="Content Placeholder 24">
            <a:extLst>
              <a:ext uri="{FF2B5EF4-FFF2-40B4-BE49-F238E27FC236}">
                <a16:creationId xmlns:a16="http://schemas.microsoft.com/office/drawing/2014/main" id="{9B898D73-0C8A-EBAA-41F1-F4BEEA29FD1F}"/>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8801581" y="5095758"/>
            <a:ext cx="858598" cy="1005840"/>
          </a:xfrm>
          <a:prstGeom prst="rect">
            <a:avLst/>
          </a:prstGeom>
        </p:spPr>
      </p:pic>
      <p:pic>
        <p:nvPicPr>
          <p:cNvPr id="33" name="Content Placeholder 24">
            <a:extLst>
              <a:ext uri="{FF2B5EF4-FFF2-40B4-BE49-F238E27FC236}">
                <a16:creationId xmlns:a16="http://schemas.microsoft.com/office/drawing/2014/main" id="{14FE1D53-2661-B86B-3B99-EDBCC7683336}"/>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9726676" y="5095758"/>
            <a:ext cx="858598" cy="1005840"/>
          </a:xfrm>
          <a:prstGeom prst="rect">
            <a:avLst/>
          </a:prstGeom>
        </p:spPr>
      </p:pic>
      <p:pic>
        <p:nvPicPr>
          <p:cNvPr id="34" name="Content Placeholder 24">
            <a:extLst>
              <a:ext uri="{FF2B5EF4-FFF2-40B4-BE49-F238E27FC236}">
                <a16:creationId xmlns:a16="http://schemas.microsoft.com/office/drawing/2014/main" id="{E15D2D47-8193-2138-A8A2-CBC9FC0060EF}"/>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10651770" y="5095758"/>
            <a:ext cx="858598" cy="1005840"/>
          </a:xfrm>
          <a:prstGeom prst="rect">
            <a:avLst/>
          </a:prstGeom>
        </p:spPr>
      </p:pic>
      <p:pic>
        <p:nvPicPr>
          <p:cNvPr id="35" name="Content Placeholder 24">
            <a:extLst>
              <a:ext uri="{FF2B5EF4-FFF2-40B4-BE49-F238E27FC236}">
                <a16:creationId xmlns:a16="http://schemas.microsoft.com/office/drawing/2014/main" id="{BCD60618-7903-1CA8-9131-0C4005FB0E6F}"/>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2291647" y="3291172"/>
            <a:ext cx="858598" cy="1005840"/>
          </a:xfrm>
          <a:prstGeom prst="rect">
            <a:avLst/>
          </a:prstGeom>
        </p:spPr>
      </p:pic>
      <p:pic>
        <p:nvPicPr>
          <p:cNvPr id="36" name="Content Placeholder 24">
            <a:extLst>
              <a:ext uri="{FF2B5EF4-FFF2-40B4-BE49-F238E27FC236}">
                <a16:creationId xmlns:a16="http://schemas.microsoft.com/office/drawing/2014/main" id="{28246956-50C8-B4FD-B5ED-3787F2834D88}"/>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3216742" y="3291172"/>
            <a:ext cx="858598" cy="1005840"/>
          </a:xfrm>
          <a:prstGeom prst="rect">
            <a:avLst/>
          </a:prstGeom>
        </p:spPr>
      </p:pic>
      <p:pic>
        <p:nvPicPr>
          <p:cNvPr id="37" name="Content Placeholder 24">
            <a:extLst>
              <a:ext uri="{FF2B5EF4-FFF2-40B4-BE49-F238E27FC236}">
                <a16:creationId xmlns:a16="http://schemas.microsoft.com/office/drawing/2014/main" id="{0734BEE7-4CD0-AB46-7C2E-477417603DFA}"/>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4141837" y="3291172"/>
            <a:ext cx="858598" cy="1005840"/>
          </a:xfrm>
          <a:prstGeom prst="rect">
            <a:avLst/>
          </a:prstGeom>
        </p:spPr>
      </p:pic>
      <p:pic>
        <p:nvPicPr>
          <p:cNvPr id="38" name="Content Placeholder 24">
            <a:extLst>
              <a:ext uri="{FF2B5EF4-FFF2-40B4-BE49-F238E27FC236}">
                <a16:creationId xmlns:a16="http://schemas.microsoft.com/office/drawing/2014/main" id="{B87B3036-36EE-F4A8-D811-55D6F09D9E5F}"/>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5066932" y="3291172"/>
            <a:ext cx="858598" cy="1005840"/>
          </a:xfrm>
          <a:prstGeom prst="rect">
            <a:avLst/>
          </a:prstGeom>
        </p:spPr>
      </p:pic>
      <p:pic>
        <p:nvPicPr>
          <p:cNvPr id="39" name="Content Placeholder 24">
            <a:extLst>
              <a:ext uri="{FF2B5EF4-FFF2-40B4-BE49-F238E27FC236}">
                <a16:creationId xmlns:a16="http://schemas.microsoft.com/office/drawing/2014/main" id="{07F16906-FCF7-3D15-5AB8-3DC3070FCFE5}"/>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5992027" y="3291172"/>
            <a:ext cx="858598" cy="1005840"/>
          </a:xfrm>
          <a:prstGeom prst="rect">
            <a:avLst/>
          </a:prstGeom>
        </p:spPr>
      </p:pic>
      <p:pic>
        <p:nvPicPr>
          <p:cNvPr id="40" name="Content Placeholder 24">
            <a:extLst>
              <a:ext uri="{FF2B5EF4-FFF2-40B4-BE49-F238E27FC236}">
                <a16:creationId xmlns:a16="http://schemas.microsoft.com/office/drawing/2014/main" id="{C5FFF55A-FF90-A36F-3AA3-41E6C66221AF}"/>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6917122" y="3291172"/>
            <a:ext cx="858598" cy="1005840"/>
          </a:xfrm>
          <a:prstGeom prst="rect">
            <a:avLst/>
          </a:prstGeom>
        </p:spPr>
      </p:pic>
      <p:pic>
        <p:nvPicPr>
          <p:cNvPr id="41" name="Content Placeholder 24">
            <a:extLst>
              <a:ext uri="{FF2B5EF4-FFF2-40B4-BE49-F238E27FC236}">
                <a16:creationId xmlns:a16="http://schemas.microsoft.com/office/drawing/2014/main" id="{58A5DFA8-2BD3-1BF6-D1EC-CE00188330C4}"/>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7842217" y="3291172"/>
            <a:ext cx="858598" cy="1005840"/>
          </a:xfrm>
          <a:prstGeom prst="rect">
            <a:avLst/>
          </a:prstGeom>
        </p:spPr>
      </p:pic>
      <p:pic>
        <p:nvPicPr>
          <p:cNvPr id="42" name="Content Placeholder 24">
            <a:extLst>
              <a:ext uri="{FF2B5EF4-FFF2-40B4-BE49-F238E27FC236}">
                <a16:creationId xmlns:a16="http://schemas.microsoft.com/office/drawing/2014/main" id="{17C07A37-4DC0-C760-E027-BCDABEE4551B}"/>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8767312" y="3291172"/>
            <a:ext cx="858598" cy="1005840"/>
          </a:xfrm>
          <a:prstGeom prst="rect">
            <a:avLst/>
          </a:prstGeom>
        </p:spPr>
      </p:pic>
      <p:pic>
        <p:nvPicPr>
          <p:cNvPr id="43" name="Content Placeholder 24">
            <a:extLst>
              <a:ext uri="{FF2B5EF4-FFF2-40B4-BE49-F238E27FC236}">
                <a16:creationId xmlns:a16="http://schemas.microsoft.com/office/drawing/2014/main" id="{0F4073AE-6A4C-E098-BD65-D0B36F681A0A}"/>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9692407" y="3291172"/>
            <a:ext cx="858598" cy="1005840"/>
          </a:xfrm>
          <a:prstGeom prst="rect">
            <a:avLst/>
          </a:prstGeom>
        </p:spPr>
      </p:pic>
      <p:pic>
        <p:nvPicPr>
          <p:cNvPr id="44" name="Content Placeholder 24">
            <a:extLst>
              <a:ext uri="{FF2B5EF4-FFF2-40B4-BE49-F238E27FC236}">
                <a16:creationId xmlns:a16="http://schemas.microsoft.com/office/drawing/2014/main" id="{CB6AD048-8A7D-A013-BF1E-C04C9AB7A0BA}"/>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10617501" y="3291172"/>
            <a:ext cx="858598" cy="1005840"/>
          </a:xfrm>
          <a:prstGeom prst="rect">
            <a:avLst/>
          </a:prstGeom>
        </p:spPr>
      </p:pic>
      <p:pic>
        <p:nvPicPr>
          <p:cNvPr id="45" name="Content Placeholder 24">
            <a:extLst>
              <a:ext uri="{FF2B5EF4-FFF2-40B4-BE49-F238E27FC236}">
                <a16:creationId xmlns:a16="http://schemas.microsoft.com/office/drawing/2014/main" id="{78543765-580D-2C78-B0C0-F202211F1587}"/>
              </a:ext>
              <a:ext uri="{C183D7F6-B498-43B3-948B-1728B52AA6E4}">
                <adec:decorative xmlns:adec="http://schemas.microsoft.com/office/drawing/2017/decorative" val="1"/>
              </a:ext>
            </a:extLst>
          </p:cNvPr>
          <p:cNvPicPr>
            <a:picLocks noChangeAspect="1"/>
          </p:cNvPicPr>
          <p:nvPr/>
        </p:nvPicPr>
        <p:blipFill>
          <a:blip r:embed="rId3">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2291647" y="1521142"/>
            <a:ext cx="858598" cy="1005840"/>
          </a:xfrm>
          <a:prstGeom prst="rect">
            <a:avLst/>
          </a:prstGeom>
        </p:spPr>
      </p:pic>
      <p:pic>
        <p:nvPicPr>
          <p:cNvPr id="46" name="Content Placeholder 24">
            <a:extLst>
              <a:ext uri="{FF2B5EF4-FFF2-40B4-BE49-F238E27FC236}">
                <a16:creationId xmlns:a16="http://schemas.microsoft.com/office/drawing/2014/main" id="{98FCC620-038C-97E4-6C15-7F0EB81326CB}"/>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3216742" y="1521142"/>
            <a:ext cx="858598" cy="1005840"/>
          </a:xfrm>
          <a:prstGeom prst="rect">
            <a:avLst/>
          </a:prstGeom>
        </p:spPr>
      </p:pic>
      <p:pic>
        <p:nvPicPr>
          <p:cNvPr id="47" name="Content Placeholder 24">
            <a:extLst>
              <a:ext uri="{FF2B5EF4-FFF2-40B4-BE49-F238E27FC236}">
                <a16:creationId xmlns:a16="http://schemas.microsoft.com/office/drawing/2014/main" id="{141CD1DA-DCAD-43E4-6BE7-B23259375FCE}"/>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4141837" y="1521142"/>
            <a:ext cx="858598" cy="1005840"/>
          </a:xfrm>
          <a:prstGeom prst="rect">
            <a:avLst/>
          </a:prstGeom>
        </p:spPr>
      </p:pic>
      <p:pic>
        <p:nvPicPr>
          <p:cNvPr id="48" name="Content Placeholder 24">
            <a:extLst>
              <a:ext uri="{FF2B5EF4-FFF2-40B4-BE49-F238E27FC236}">
                <a16:creationId xmlns:a16="http://schemas.microsoft.com/office/drawing/2014/main" id="{18EBC4A6-D4D4-CF6C-7D3A-47CE8840D18F}"/>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5066932" y="1521142"/>
            <a:ext cx="858598" cy="1005840"/>
          </a:xfrm>
          <a:prstGeom prst="rect">
            <a:avLst/>
          </a:prstGeom>
        </p:spPr>
      </p:pic>
      <p:pic>
        <p:nvPicPr>
          <p:cNvPr id="49" name="Content Placeholder 24">
            <a:extLst>
              <a:ext uri="{FF2B5EF4-FFF2-40B4-BE49-F238E27FC236}">
                <a16:creationId xmlns:a16="http://schemas.microsoft.com/office/drawing/2014/main" id="{8616D40F-C805-7F05-1A21-C40B5AC39E29}"/>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5992027" y="1521142"/>
            <a:ext cx="858598" cy="1005840"/>
          </a:xfrm>
          <a:prstGeom prst="rect">
            <a:avLst/>
          </a:prstGeom>
        </p:spPr>
      </p:pic>
      <p:pic>
        <p:nvPicPr>
          <p:cNvPr id="50" name="Content Placeholder 24">
            <a:extLst>
              <a:ext uri="{FF2B5EF4-FFF2-40B4-BE49-F238E27FC236}">
                <a16:creationId xmlns:a16="http://schemas.microsoft.com/office/drawing/2014/main" id="{FEEC4099-5E48-5F6D-98DE-16CB126A0E4A}"/>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6917122" y="1521142"/>
            <a:ext cx="858598" cy="1005840"/>
          </a:xfrm>
          <a:prstGeom prst="rect">
            <a:avLst/>
          </a:prstGeom>
        </p:spPr>
      </p:pic>
      <p:pic>
        <p:nvPicPr>
          <p:cNvPr id="51" name="Content Placeholder 24">
            <a:extLst>
              <a:ext uri="{FF2B5EF4-FFF2-40B4-BE49-F238E27FC236}">
                <a16:creationId xmlns:a16="http://schemas.microsoft.com/office/drawing/2014/main" id="{7FF4D505-3F0F-2225-0211-CF1B434CF861}"/>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7842217" y="1521142"/>
            <a:ext cx="858598" cy="1005840"/>
          </a:xfrm>
          <a:prstGeom prst="rect">
            <a:avLst/>
          </a:prstGeom>
        </p:spPr>
      </p:pic>
      <p:pic>
        <p:nvPicPr>
          <p:cNvPr id="52" name="Content Placeholder 24">
            <a:extLst>
              <a:ext uri="{FF2B5EF4-FFF2-40B4-BE49-F238E27FC236}">
                <a16:creationId xmlns:a16="http://schemas.microsoft.com/office/drawing/2014/main" id="{57E1B0B8-C08E-D806-C043-DEC1DEAF3CDB}"/>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8767312" y="1521142"/>
            <a:ext cx="858598" cy="1005840"/>
          </a:xfrm>
          <a:prstGeom prst="rect">
            <a:avLst/>
          </a:prstGeom>
        </p:spPr>
      </p:pic>
      <p:pic>
        <p:nvPicPr>
          <p:cNvPr id="53" name="Content Placeholder 24">
            <a:extLst>
              <a:ext uri="{FF2B5EF4-FFF2-40B4-BE49-F238E27FC236}">
                <a16:creationId xmlns:a16="http://schemas.microsoft.com/office/drawing/2014/main" id="{16B8B7F8-DE18-56CC-3EA8-C4275E6E88DE}"/>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9692407" y="1521142"/>
            <a:ext cx="858598" cy="1005840"/>
          </a:xfrm>
          <a:prstGeom prst="rect">
            <a:avLst/>
          </a:prstGeom>
        </p:spPr>
      </p:pic>
      <p:pic>
        <p:nvPicPr>
          <p:cNvPr id="54" name="Content Placeholder 24">
            <a:extLst>
              <a:ext uri="{FF2B5EF4-FFF2-40B4-BE49-F238E27FC236}">
                <a16:creationId xmlns:a16="http://schemas.microsoft.com/office/drawing/2014/main" id="{3D4920D4-6048-4729-B334-D7BFEB99F7C7}"/>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10617501" y="1521142"/>
            <a:ext cx="858598" cy="1005840"/>
          </a:xfrm>
          <a:prstGeom prst="rect">
            <a:avLst/>
          </a:prstGeom>
        </p:spPr>
      </p:pic>
      <p:pic>
        <p:nvPicPr>
          <p:cNvPr id="3" name="Content Placeholder 24">
            <a:extLst>
              <a:ext uri="{FF2B5EF4-FFF2-40B4-BE49-F238E27FC236}">
                <a16:creationId xmlns:a16="http://schemas.microsoft.com/office/drawing/2014/main" id="{A4264469-6464-3209-BB22-F0B089E2BBBB}"/>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rcRect l="31127"/>
          <a:stretch/>
        </p:blipFill>
        <p:spPr>
          <a:xfrm>
            <a:off x="2566090" y="1521142"/>
            <a:ext cx="591342" cy="1005840"/>
          </a:xfrm>
          <a:prstGeom prst="rect">
            <a:avLst/>
          </a:prstGeom>
        </p:spPr>
      </p:pic>
      <p:sp>
        <p:nvSpPr>
          <p:cNvPr id="4" name="Footer Placeholder 3">
            <a:extLst>
              <a:ext uri="{FF2B5EF4-FFF2-40B4-BE49-F238E27FC236}">
                <a16:creationId xmlns:a16="http://schemas.microsoft.com/office/drawing/2014/main" id="{0898DE1A-5729-DD92-DD9F-B8A9C0F84438}"/>
              </a:ext>
              <a:ext uri="{C183D7F6-B498-43B3-948B-1728B52AA6E4}">
                <adec:decorative xmlns:adec="http://schemas.microsoft.com/office/drawing/2017/decorative" val="0"/>
              </a:ext>
            </a:extLst>
          </p:cNvPr>
          <p:cNvSpPr>
            <a:spLocks noGrp="1"/>
          </p:cNvSpPr>
          <p:nvPr>
            <p:ph type="ftr" sz="quarter" idx="16"/>
          </p:nvPr>
        </p:nvSpPr>
        <p:spPr>
          <a:xfrm>
            <a:off x="7568510" y="6507331"/>
            <a:ext cx="4114800" cy="365125"/>
          </a:xfrm>
        </p:spPr>
        <p:txBody>
          <a:bodyPr/>
          <a:lstStyle/>
          <a:p>
            <a:r>
              <a:rPr lang="en-US">
                <a:solidFill>
                  <a:schemeClr val="tx1"/>
                </a:solidFill>
                <a:cs typeface="Arial"/>
              </a:rPr>
              <a:t>(ElSohly et al., 2024; Standford REACH Lab, n.d.)</a:t>
            </a:r>
          </a:p>
        </p:txBody>
      </p:sp>
    </p:spTree>
    <p:extLst>
      <p:ext uri="{BB962C8B-B14F-4D97-AF65-F5344CB8AC3E}">
        <p14:creationId xmlns:p14="http://schemas.microsoft.com/office/powerpoint/2010/main" val="35437918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ACDC01-8B1A-FBCC-EA66-0C15FAB3B272}"/>
            </a:ext>
          </a:extLst>
        </p:cNvPr>
        <p:cNvGrpSpPr/>
        <p:nvPr/>
      </p:nvGrpSpPr>
      <p:grpSpPr>
        <a:xfrm>
          <a:off x="0" y="0"/>
          <a:ext cx="0" cy="0"/>
          <a:chOff x="0" y="0"/>
          <a:chExt cx="0" cy="0"/>
        </a:xfrm>
      </p:grpSpPr>
      <p:sp>
        <p:nvSpPr>
          <p:cNvPr id="19" name="Flowchart: Connector 18">
            <a:extLst>
              <a:ext uri="{FF2B5EF4-FFF2-40B4-BE49-F238E27FC236}">
                <a16:creationId xmlns:a16="http://schemas.microsoft.com/office/drawing/2014/main" id="{8FB9A98A-5680-5CD7-A66D-0603B16E81D7}"/>
              </a:ext>
              <a:ext uri="{C183D7F6-B498-43B3-948B-1728B52AA6E4}">
                <adec:decorative xmlns:adec="http://schemas.microsoft.com/office/drawing/2017/decorative" val="1"/>
              </a:ext>
            </a:extLst>
          </p:cNvPr>
          <p:cNvSpPr/>
          <p:nvPr/>
        </p:nvSpPr>
        <p:spPr>
          <a:xfrm>
            <a:off x="5098677" y="2739337"/>
            <a:ext cx="922323" cy="914400"/>
          </a:xfrm>
          <a:prstGeom prst="flowChartConnector">
            <a:avLst/>
          </a:prstGeom>
          <a:solidFill>
            <a:schemeClr val="bg1"/>
          </a:solidFill>
          <a:ln w="571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lowchart: Connector 28">
            <a:extLst>
              <a:ext uri="{FF2B5EF4-FFF2-40B4-BE49-F238E27FC236}">
                <a16:creationId xmlns:a16="http://schemas.microsoft.com/office/drawing/2014/main" id="{5B188DF7-6842-51F7-7D03-4E1D1CE7D8DE}"/>
              </a:ext>
              <a:ext uri="{C183D7F6-B498-43B3-948B-1728B52AA6E4}">
                <adec:decorative xmlns:adec="http://schemas.microsoft.com/office/drawing/2017/decorative" val="1"/>
              </a:ext>
            </a:extLst>
          </p:cNvPr>
          <p:cNvSpPr/>
          <p:nvPr/>
        </p:nvSpPr>
        <p:spPr>
          <a:xfrm>
            <a:off x="6269779" y="2745741"/>
            <a:ext cx="922323" cy="914400"/>
          </a:xfrm>
          <a:prstGeom prst="flowChartConnector">
            <a:avLst/>
          </a:prstGeom>
          <a:solidFill>
            <a:schemeClr val="bg1"/>
          </a:solidFill>
          <a:ln w="571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lowchart: Connector 16">
            <a:extLst>
              <a:ext uri="{FF2B5EF4-FFF2-40B4-BE49-F238E27FC236}">
                <a16:creationId xmlns:a16="http://schemas.microsoft.com/office/drawing/2014/main" id="{821DF149-CF33-C5C9-30DB-62861DE38ED3}"/>
              </a:ext>
              <a:ext uri="{C183D7F6-B498-43B3-948B-1728B52AA6E4}">
                <adec:decorative xmlns:adec="http://schemas.microsoft.com/office/drawing/2017/decorative" val="1"/>
              </a:ext>
            </a:extLst>
          </p:cNvPr>
          <p:cNvSpPr/>
          <p:nvPr/>
        </p:nvSpPr>
        <p:spPr>
          <a:xfrm>
            <a:off x="5652572" y="3335227"/>
            <a:ext cx="922323" cy="914400"/>
          </a:xfrm>
          <a:prstGeom prst="flowChartConnector">
            <a:avLst/>
          </a:prstGeom>
          <a:solidFill>
            <a:schemeClr val="bg1"/>
          </a:solidFill>
          <a:ln w="571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3131A420-E32B-A3D9-2CCE-F52EB239CAD4}"/>
              </a:ext>
              <a:ext uri="{C183D7F6-B498-43B3-948B-1728B52AA6E4}">
                <adec:decorative xmlns:adec="http://schemas.microsoft.com/office/drawing/2017/decorative" val="1"/>
              </a:ext>
            </a:extLst>
          </p:cNvPr>
          <p:cNvSpPr/>
          <p:nvPr/>
        </p:nvSpPr>
        <p:spPr>
          <a:xfrm>
            <a:off x="373627" y="1781074"/>
            <a:ext cx="11543070" cy="2809976"/>
          </a:xfrm>
          <a:prstGeom prst="roundRect">
            <a:avLst/>
          </a:prstGeom>
          <a:noFill/>
          <a:ln w="762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11C61D67-2D74-DFDC-9273-F4ADC2F8A78D}"/>
              </a:ext>
            </a:extLst>
          </p:cNvPr>
          <p:cNvSpPr>
            <a:spLocks noGrp="1"/>
          </p:cNvSpPr>
          <p:nvPr>
            <p:ph type="title"/>
          </p:nvPr>
        </p:nvSpPr>
        <p:spPr>
          <a:xfrm>
            <a:off x="0" y="2"/>
            <a:ext cx="12192000" cy="1282700"/>
          </a:xfrm>
          <a:gradFill flip="none" rotWithShape="1">
            <a:gsLst>
              <a:gs pos="0">
                <a:schemeClr val="tx2"/>
              </a:gs>
              <a:gs pos="100000">
                <a:schemeClr val="accent2"/>
              </a:gs>
            </a:gsLst>
            <a:lin ang="21594000" scaled="0"/>
            <a:tileRect/>
          </a:gradFill>
        </p:spPr>
        <p:txBody>
          <a:bodyPr>
            <a:normAutofit/>
          </a:bodyPr>
          <a:lstStyle/>
          <a:p>
            <a:pPr algn="ctr"/>
            <a:r>
              <a:rPr lang="en-US" sz="3600">
                <a:solidFill>
                  <a:schemeClr val="bg1"/>
                </a:solidFill>
                <a:latin typeface="Arial" panose="020B0604020202020204" pitchFamily="34" charset="0"/>
                <a:cs typeface="Arial" panose="020B0604020202020204" pitchFamily="34" charset="0"/>
              </a:rPr>
              <a:t>Cannabis Trends: Increased Access &amp; Availability</a:t>
            </a:r>
          </a:p>
        </p:txBody>
      </p:sp>
      <p:graphicFrame>
        <p:nvGraphicFramePr>
          <p:cNvPr id="4" name="Content Placeholder 3" descr="Agricultural Improvement Act of 2018 Unregulated Markets Increased Availability">
            <a:extLst>
              <a:ext uri="{FF2B5EF4-FFF2-40B4-BE49-F238E27FC236}">
                <a16:creationId xmlns:a16="http://schemas.microsoft.com/office/drawing/2014/main" id="{9CC00BB8-C8EA-59C2-556E-F58E4B076EC6}"/>
              </a:ext>
              <a:ext uri="{C183D7F6-B498-43B3-948B-1728B52AA6E4}">
                <adec:decorative xmlns:adec="http://schemas.microsoft.com/office/drawing/2017/decorative" val="0"/>
              </a:ext>
            </a:extLst>
          </p:cNvPr>
          <p:cNvGraphicFramePr>
            <a:graphicFrameLocks noGrp="1"/>
          </p:cNvGraphicFramePr>
          <p:nvPr>
            <p:ph idx="1"/>
            <p:extLst>
              <p:ext uri="{D42A27DB-BD31-4B8C-83A1-F6EECF244321}">
                <p14:modId xmlns:p14="http://schemas.microsoft.com/office/powerpoint/2010/main" val="1198771759"/>
              </p:ext>
            </p:extLst>
          </p:nvPr>
        </p:nvGraphicFramePr>
        <p:xfrm>
          <a:off x="324465" y="3802011"/>
          <a:ext cx="11592232" cy="31561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Graphic 9">
            <a:extLst>
              <a:ext uri="{FF2B5EF4-FFF2-40B4-BE49-F238E27FC236}">
                <a16:creationId xmlns:a16="http://schemas.microsoft.com/office/drawing/2014/main" id="{B654B002-4812-0411-7ABE-1ED7AD3864DB}"/>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156043" y="3484158"/>
            <a:ext cx="575425" cy="575425"/>
          </a:xfrm>
          <a:prstGeom prst="rect">
            <a:avLst/>
          </a:prstGeom>
        </p:spPr>
      </p:pic>
      <p:pic>
        <p:nvPicPr>
          <p:cNvPr id="13" name="Graphic 12">
            <a:extLst>
              <a:ext uri="{FF2B5EF4-FFF2-40B4-BE49-F238E27FC236}">
                <a16:creationId xmlns:a16="http://schemas.microsoft.com/office/drawing/2014/main" id="{7700F88E-D929-95F6-A3AD-3D12ABDC8F8C}"/>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559370" y="2425644"/>
            <a:ext cx="577916" cy="577916"/>
          </a:xfrm>
          <a:prstGeom prst="rect">
            <a:avLst/>
          </a:prstGeom>
        </p:spPr>
      </p:pic>
      <p:pic>
        <p:nvPicPr>
          <p:cNvPr id="15" name="Graphic 14">
            <a:extLst>
              <a:ext uri="{FF2B5EF4-FFF2-40B4-BE49-F238E27FC236}">
                <a16:creationId xmlns:a16="http://schemas.microsoft.com/office/drawing/2014/main" id="{A962863D-3AA3-2CFB-B026-702958AAA3E8}"/>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0800000">
            <a:off x="10736469" y="2044451"/>
            <a:ext cx="457200" cy="457200"/>
          </a:xfrm>
          <a:prstGeom prst="rect">
            <a:avLst/>
          </a:prstGeom>
        </p:spPr>
      </p:pic>
      <p:sp>
        <p:nvSpPr>
          <p:cNvPr id="20" name="Flowchart: Connector 19">
            <a:extLst>
              <a:ext uri="{FF2B5EF4-FFF2-40B4-BE49-F238E27FC236}">
                <a16:creationId xmlns:a16="http://schemas.microsoft.com/office/drawing/2014/main" id="{8618CDD6-6FCC-B66B-3479-27519C640E31}"/>
              </a:ext>
              <a:ext uri="{C183D7F6-B498-43B3-948B-1728B52AA6E4}">
                <adec:decorative xmlns:adec="http://schemas.microsoft.com/office/drawing/2017/decorative" val="1"/>
              </a:ext>
            </a:extLst>
          </p:cNvPr>
          <p:cNvSpPr/>
          <p:nvPr/>
        </p:nvSpPr>
        <p:spPr>
          <a:xfrm>
            <a:off x="10933592" y="2193910"/>
            <a:ext cx="62953" cy="62953"/>
          </a:xfrm>
          <a:prstGeom prst="flowChartConnector">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pic>
        <p:nvPicPr>
          <p:cNvPr id="23" name="Graphic 22">
            <a:extLst>
              <a:ext uri="{FF2B5EF4-FFF2-40B4-BE49-F238E27FC236}">
                <a16:creationId xmlns:a16="http://schemas.microsoft.com/office/drawing/2014/main" id="{5328BC6B-1BBE-0B59-C607-0E8FB87F81DE}"/>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0800000">
            <a:off x="9156043" y="3098475"/>
            <a:ext cx="457200" cy="457200"/>
          </a:xfrm>
          <a:prstGeom prst="rect">
            <a:avLst/>
          </a:prstGeom>
        </p:spPr>
      </p:pic>
      <p:sp>
        <p:nvSpPr>
          <p:cNvPr id="24" name="Flowchart: Connector 23">
            <a:extLst>
              <a:ext uri="{FF2B5EF4-FFF2-40B4-BE49-F238E27FC236}">
                <a16:creationId xmlns:a16="http://schemas.microsoft.com/office/drawing/2014/main" id="{7F4E8DD0-56BE-27FD-9AAC-D094E73FB14E}"/>
              </a:ext>
              <a:ext uri="{C183D7F6-B498-43B3-948B-1728B52AA6E4}">
                <adec:decorative xmlns:adec="http://schemas.microsoft.com/office/drawing/2017/decorative" val="1"/>
              </a:ext>
            </a:extLst>
          </p:cNvPr>
          <p:cNvSpPr/>
          <p:nvPr/>
        </p:nvSpPr>
        <p:spPr>
          <a:xfrm>
            <a:off x="9353166" y="3247934"/>
            <a:ext cx="62953" cy="62953"/>
          </a:xfrm>
          <a:prstGeom prst="flowChartConnector">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pic>
        <p:nvPicPr>
          <p:cNvPr id="26" name="Graphic 25">
            <a:extLst>
              <a:ext uri="{FF2B5EF4-FFF2-40B4-BE49-F238E27FC236}">
                <a16:creationId xmlns:a16="http://schemas.microsoft.com/office/drawing/2014/main" id="{1ADF0DCE-3FB5-E98F-DF87-26F28A32761F}"/>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0800000">
            <a:off x="11051208" y="3116356"/>
            <a:ext cx="457200" cy="457200"/>
          </a:xfrm>
          <a:prstGeom prst="rect">
            <a:avLst/>
          </a:prstGeom>
        </p:spPr>
      </p:pic>
      <p:sp>
        <p:nvSpPr>
          <p:cNvPr id="27" name="Flowchart: Connector 26">
            <a:extLst>
              <a:ext uri="{FF2B5EF4-FFF2-40B4-BE49-F238E27FC236}">
                <a16:creationId xmlns:a16="http://schemas.microsoft.com/office/drawing/2014/main" id="{44F9BCB3-3C48-3299-3D54-C2529AB83287}"/>
              </a:ext>
              <a:ext uri="{C183D7F6-B498-43B3-948B-1728B52AA6E4}">
                <adec:decorative xmlns:adec="http://schemas.microsoft.com/office/drawing/2017/decorative" val="1"/>
              </a:ext>
            </a:extLst>
          </p:cNvPr>
          <p:cNvSpPr/>
          <p:nvPr/>
        </p:nvSpPr>
        <p:spPr>
          <a:xfrm>
            <a:off x="11276040" y="3265815"/>
            <a:ext cx="62953" cy="62953"/>
          </a:xfrm>
          <a:prstGeom prst="flowChartConnector">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pic>
        <p:nvPicPr>
          <p:cNvPr id="28" name="Graphic 27">
            <a:extLst>
              <a:ext uri="{FF2B5EF4-FFF2-40B4-BE49-F238E27FC236}">
                <a16:creationId xmlns:a16="http://schemas.microsoft.com/office/drawing/2014/main" id="{79CE3895-97B1-9BA3-9B88-54A9DB4C0F5C}"/>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61900" y="3486710"/>
            <a:ext cx="575425" cy="575425"/>
          </a:xfrm>
          <a:prstGeom prst="rect">
            <a:avLst/>
          </a:prstGeom>
        </p:spPr>
      </p:pic>
      <p:sp>
        <p:nvSpPr>
          <p:cNvPr id="34" name="Freeform: Shape 33">
            <a:extLst>
              <a:ext uri="{FF2B5EF4-FFF2-40B4-BE49-F238E27FC236}">
                <a16:creationId xmlns:a16="http://schemas.microsoft.com/office/drawing/2014/main" id="{2E44016F-64FD-8993-0C0E-F765E10EBD88}"/>
              </a:ext>
              <a:ext uri="{C183D7F6-B498-43B3-948B-1728B52AA6E4}">
                <adec:decorative xmlns:adec="http://schemas.microsoft.com/office/drawing/2017/decorative" val="1"/>
              </a:ext>
            </a:extLst>
          </p:cNvPr>
          <p:cNvSpPr/>
          <p:nvPr/>
        </p:nvSpPr>
        <p:spPr>
          <a:xfrm>
            <a:off x="9811303" y="3757193"/>
            <a:ext cx="125054" cy="125054"/>
          </a:xfrm>
          <a:custGeom>
            <a:avLst/>
            <a:gdLst>
              <a:gd name="connsiteX0" fmla="*/ 125054 w 125054"/>
              <a:gd name="connsiteY0" fmla="*/ 125054 h 125054"/>
              <a:gd name="connsiteX1" fmla="*/ 70864 w 125054"/>
              <a:gd name="connsiteY1" fmla="*/ 125054 h 125054"/>
              <a:gd name="connsiteX2" fmla="*/ 0 w 125054"/>
              <a:gd name="connsiteY2" fmla="*/ 125054 h 125054"/>
              <a:gd name="connsiteX3" fmla="*/ 0 w 125054"/>
              <a:gd name="connsiteY3" fmla="*/ 0 h 125054"/>
              <a:gd name="connsiteX4" fmla="*/ 70864 w 125054"/>
              <a:gd name="connsiteY4" fmla="*/ 0 h 125054"/>
              <a:gd name="connsiteX5" fmla="*/ 125054 w 125054"/>
              <a:gd name="connsiteY5" fmla="*/ 0 h 125054"/>
              <a:gd name="connsiteX6" fmla="*/ 125054 w 125054"/>
              <a:gd name="connsiteY6" fmla="*/ 125054 h 125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054" h="125054">
                <a:moveTo>
                  <a:pt x="125054" y="125054"/>
                </a:moveTo>
                <a:lnTo>
                  <a:pt x="70864" y="125054"/>
                </a:lnTo>
                <a:cubicBezTo>
                  <a:pt x="45853" y="125054"/>
                  <a:pt x="22927" y="125054"/>
                  <a:pt x="0" y="125054"/>
                </a:cubicBezTo>
                <a:lnTo>
                  <a:pt x="0" y="0"/>
                </a:lnTo>
                <a:cubicBezTo>
                  <a:pt x="20842" y="0"/>
                  <a:pt x="45853" y="0"/>
                  <a:pt x="70864" y="0"/>
                </a:cubicBezTo>
                <a:lnTo>
                  <a:pt x="125054" y="0"/>
                </a:lnTo>
                <a:lnTo>
                  <a:pt x="125054" y="125054"/>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35" name="Freeform: Shape 34">
            <a:extLst>
              <a:ext uri="{FF2B5EF4-FFF2-40B4-BE49-F238E27FC236}">
                <a16:creationId xmlns:a16="http://schemas.microsoft.com/office/drawing/2014/main" id="{BE48D44A-2FA8-202D-B822-928653B4536A}"/>
              </a:ext>
              <a:ext uri="{C183D7F6-B498-43B3-948B-1728B52AA6E4}">
                <adec:decorative xmlns:adec="http://schemas.microsoft.com/office/drawing/2017/decorative" val="1"/>
              </a:ext>
            </a:extLst>
          </p:cNvPr>
          <p:cNvSpPr/>
          <p:nvPr/>
        </p:nvSpPr>
        <p:spPr>
          <a:xfrm>
            <a:off x="10021811" y="3755108"/>
            <a:ext cx="127138" cy="127138"/>
          </a:xfrm>
          <a:custGeom>
            <a:avLst/>
            <a:gdLst>
              <a:gd name="connsiteX0" fmla="*/ 0 w 127138"/>
              <a:gd name="connsiteY0" fmla="*/ 127138 h 127138"/>
              <a:gd name="connsiteX1" fmla="*/ 0 w 127138"/>
              <a:gd name="connsiteY1" fmla="*/ 2084 h 127138"/>
              <a:gd name="connsiteX2" fmla="*/ 122970 w 127138"/>
              <a:gd name="connsiteY2" fmla="*/ 0 h 127138"/>
              <a:gd name="connsiteX3" fmla="*/ 127138 w 127138"/>
              <a:gd name="connsiteY3" fmla="*/ 125054 h 127138"/>
              <a:gd name="connsiteX4" fmla="*/ 0 w 127138"/>
              <a:gd name="connsiteY4" fmla="*/ 127138 h 127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138" h="127138">
                <a:moveTo>
                  <a:pt x="0" y="127138"/>
                </a:moveTo>
                <a:lnTo>
                  <a:pt x="0" y="2084"/>
                </a:lnTo>
                <a:cubicBezTo>
                  <a:pt x="45853" y="2084"/>
                  <a:pt x="85454" y="2084"/>
                  <a:pt x="122970" y="0"/>
                </a:cubicBezTo>
                <a:lnTo>
                  <a:pt x="127138" y="125054"/>
                </a:lnTo>
                <a:cubicBezTo>
                  <a:pt x="87538" y="127138"/>
                  <a:pt x="45853" y="127138"/>
                  <a:pt x="0" y="127138"/>
                </a:cubicBez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36" name="Freeform: Shape 35">
            <a:extLst>
              <a:ext uri="{FF2B5EF4-FFF2-40B4-BE49-F238E27FC236}">
                <a16:creationId xmlns:a16="http://schemas.microsoft.com/office/drawing/2014/main" id="{A7708744-134B-F78A-1FAB-9D9A56C16362}"/>
              </a:ext>
              <a:ext uri="{C183D7F6-B498-43B3-948B-1728B52AA6E4}">
                <adec:decorative xmlns:adec="http://schemas.microsoft.com/office/drawing/2017/decorative" val="1"/>
              </a:ext>
            </a:extLst>
          </p:cNvPr>
          <p:cNvSpPr/>
          <p:nvPr/>
        </p:nvSpPr>
        <p:spPr>
          <a:xfrm>
            <a:off x="10226066" y="3742603"/>
            <a:ext cx="133390" cy="133390"/>
          </a:xfrm>
          <a:custGeom>
            <a:avLst/>
            <a:gdLst>
              <a:gd name="connsiteX0" fmla="*/ 6253 w 133390"/>
              <a:gd name="connsiteY0" fmla="*/ 133391 h 133390"/>
              <a:gd name="connsiteX1" fmla="*/ 0 w 133390"/>
              <a:gd name="connsiteY1" fmla="*/ 8337 h 133390"/>
              <a:gd name="connsiteX2" fmla="*/ 120886 w 133390"/>
              <a:gd name="connsiteY2" fmla="*/ 0 h 133390"/>
              <a:gd name="connsiteX3" fmla="*/ 133391 w 133390"/>
              <a:gd name="connsiteY3" fmla="*/ 125054 h 133390"/>
              <a:gd name="connsiteX4" fmla="*/ 6253 w 133390"/>
              <a:gd name="connsiteY4" fmla="*/ 133391 h 133390"/>
              <a:gd name="connsiteX5" fmla="*/ 6253 w 133390"/>
              <a:gd name="connsiteY5" fmla="*/ 133391 h 13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390" h="133390">
                <a:moveTo>
                  <a:pt x="6253" y="133391"/>
                </a:moveTo>
                <a:lnTo>
                  <a:pt x="0" y="8337"/>
                </a:lnTo>
                <a:cubicBezTo>
                  <a:pt x="43769" y="6253"/>
                  <a:pt x="85454" y="4168"/>
                  <a:pt x="120886" y="0"/>
                </a:cubicBezTo>
                <a:lnTo>
                  <a:pt x="133391" y="125054"/>
                </a:lnTo>
                <a:cubicBezTo>
                  <a:pt x="95875" y="129222"/>
                  <a:pt x="52106" y="131307"/>
                  <a:pt x="6253" y="133391"/>
                </a:cubicBezTo>
                <a:lnTo>
                  <a:pt x="6253" y="133391"/>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37" name="Freeform: Shape 36">
            <a:extLst>
              <a:ext uri="{FF2B5EF4-FFF2-40B4-BE49-F238E27FC236}">
                <a16:creationId xmlns:a16="http://schemas.microsoft.com/office/drawing/2014/main" id="{9A7BA965-6577-AF8A-068D-B47D8A73BE14}"/>
              </a:ext>
              <a:ext uri="{C183D7F6-B498-43B3-948B-1728B52AA6E4}">
                <adec:decorative xmlns:adec="http://schemas.microsoft.com/office/drawing/2017/decorative" val="1"/>
              </a:ext>
            </a:extLst>
          </p:cNvPr>
          <p:cNvSpPr/>
          <p:nvPr/>
        </p:nvSpPr>
        <p:spPr>
          <a:xfrm>
            <a:off x="10428236" y="3711340"/>
            <a:ext cx="147980" cy="145896"/>
          </a:xfrm>
          <a:custGeom>
            <a:avLst/>
            <a:gdLst>
              <a:gd name="connsiteX0" fmla="*/ 18758 w 147980"/>
              <a:gd name="connsiteY0" fmla="*/ 145896 h 145896"/>
              <a:gd name="connsiteX1" fmla="*/ 0 w 147980"/>
              <a:gd name="connsiteY1" fmla="*/ 22927 h 145896"/>
              <a:gd name="connsiteX2" fmla="*/ 114633 w 147980"/>
              <a:gd name="connsiteY2" fmla="*/ 0 h 145896"/>
              <a:gd name="connsiteX3" fmla="*/ 147981 w 147980"/>
              <a:gd name="connsiteY3" fmla="*/ 120886 h 145896"/>
              <a:gd name="connsiteX4" fmla="*/ 18758 w 147980"/>
              <a:gd name="connsiteY4" fmla="*/ 145896 h 1458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80" h="145896">
                <a:moveTo>
                  <a:pt x="18758" y="145896"/>
                </a:moveTo>
                <a:lnTo>
                  <a:pt x="0" y="22927"/>
                </a:lnTo>
                <a:cubicBezTo>
                  <a:pt x="39600" y="16674"/>
                  <a:pt x="77117" y="10421"/>
                  <a:pt x="114633" y="0"/>
                </a:cubicBezTo>
                <a:lnTo>
                  <a:pt x="147981" y="120886"/>
                </a:lnTo>
                <a:cubicBezTo>
                  <a:pt x="104212" y="131307"/>
                  <a:pt x="62527" y="139644"/>
                  <a:pt x="18758" y="145896"/>
                </a:cubicBez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38" name="Freeform: Shape 37">
            <a:extLst>
              <a:ext uri="{FF2B5EF4-FFF2-40B4-BE49-F238E27FC236}">
                <a16:creationId xmlns:a16="http://schemas.microsoft.com/office/drawing/2014/main" id="{B9A877B4-C742-7E59-01A3-6070E9E21AA7}"/>
              </a:ext>
              <a:ext uri="{C183D7F6-B498-43B3-948B-1728B52AA6E4}">
                <adec:decorative xmlns:adec="http://schemas.microsoft.com/office/drawing/2017/decorative" val="1"/>
              </a:ext>
            </a:extLst>
          </p:cNvPr>
          <p:cNvSpPr/>
          <p:nvPr/>
        </p:nvSpPr>
        <p:spPr>
          <a:xfrm>
            <a:off x="10613733" y="3636307"/>
            <a:ext cx="177159" cy="164654"/>
          </a:xfrm>
          <a:custGeom>
            <a:avLst/>
            <a:gdLst>
              <a:gd name="connsiteX0" fmla="*/ 50021 w 177159"/>
              <a:gd name="connsiteY0" fmla="*/ 164655 h 164654"/>
              <a:gd name="connsiteX1" fmla="*/ 0 w 177159"/>
              <a:gd name="connsiteY1" fmla="*/ 50022 h 164654"/>
              <a:gd name="connsiteX2" fmla="*/ 66695 w 177159"/>
              <a:gd name="connsiteY2" fmla="*/ 0 h 164654"/>
              <a:gd name="connsiteX3" fmla="*/ 177160 w 177159"/>
              <a:gd name="connsiteY3" fmla="*/ 60443 h 164654"/>
              <a:gd name="connsiteX4" fmla="*/ 50021 w 177159"/>
              <a:gd name="connsiteY4" fmla="*/ 164655 h 164654"/>
              <a:gd name="connsiteX5" fmla="*/ 50021 w 177159"/>
              <a:gd name="connsiteY5" fmla="*/ 164655 h 16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159" h="164654">
                <a:moveTo>
                  <a:pt x="50021" y="164655"/>
                </a:moveTo>
                <a:lnTo>
                  <a:pt x="0" y="50022"/>
                </a:lnTo>
                <a:cubicBezTo>
                  <a:pt x="27095" y="41685"/>
                  <a:pt x="50021" y="22927"/>
                  <a:pt x="66695" y="0"/>
                </a:cubicBezTo>
                <a:lnTo>
                  <a:pt x="177160" y="60443"/>
                </a:lnTo>
                <a:cubicBezTo>
                  <a:pt x="145896" y="108380"/>
                  <a:pt x="102127" y="143812"/>
                  <a:pt x="50021" y="164655"/>
                </a:cubicBezTo>
                <a:lnTo>
                  <a:pt x="50021" y="164655"/>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39" name="Freeform: Shape 38">
            <a:extLst>
              <a:ext uri="{FF2B5EF4-FFF2-40B4-BE49-F238E27FC236}">
                <a16:creationId xmlns:a16="http://schemas.microsoft.com/office/drawing/2014/main" id="{CFF6CAE6-4249-1A4C-1C34-95BDF3A7CD53}"/>
              </a:ext>
              <a:ext uri="{C183D7F6-B498-43B3-948B-1728B52AA6E4}">
                <adec:decorative xmlns:adec="http://schemas.microsoft.com/office/drawing/2017/decorative" val="1"/>
              </a:ext>
            </a:extLst>
          </p:cNvPr>
          <p:cNvSpPr/>
          <p:nvPr/>
        </p:nvSpPr>
        <p:spPr>
          <a:xfrm>
            <a:off x="10647081" y="3434136"/>
            <a:ext cx="158401" cy="160485"/>
          </a:xfrm>
          <a:custGeom>
            <a:avLst/>
            <a:gdLst>
              <a:gd name="connsiteX0" fmla="*/ 35432 w 158401"/>
              <a:gd name="connsiteY0" fmla="*/ 160486 h 160485"/>
              <a:gd name="connsiteX1" fmla="*/ 0 w 158401"/>
              <a:gd name="connsiteY1" fmla="*/ 87538 h 160485"/>
              <a:gd name="connsiteX2" fmla="*/ 87538 w 158401"/>
              <a:gd name="connsiteY2" fmla="*/ 0 h 160485"/>
              <a:gd name="connsiteX3" fmla="*/ 158402 w 158401"/>
              <a:gd name="connsiteY3" fmla="*/ 145896 h 160485"/>
              <a:gd name="connsiteX4" fmla="*/ 35432 w 158401"/>
              <a:gd name="connsiteY4" fmla="*/ 160486 h 160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01" h="160485">
                <a:moveTo>
                  <a:pt x="35432" y="160486"/>
                </a:moveTo>
                <a:cubicBezTo>
                  <a:pt x="31264" y="133391"/>
                  <a:pt x="18758" y="106296"/>
                  <a:pt x="0" y="87538"/>
                </a:cubicBezTo>
                <a:lnTo>
                  <a:pt x="87538" y="0"/>
                </a:lnTo>
                <a:cubicBezTo>
                  <a:pt x="127138" y="39600"/>
                  <a:pt x="152149" y="89622"/>
                  <a:pt x="158402" y="145896"/>
                </a:cubicBezTo>
                <a:lnTo>
                  <a:pt x="35432" y="160486"/>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40" name="Freeform: Shape 39">
            <a:extLst>
              <a:ext uri="{FF2B5EF4-FFF2-40B4-BE49-F238E27FC236}">
                <a16:creationId xmlns:a16="http://schemas.microsoft.com/office/drawing/2014/main" id="{F54FC48B-D50C-2B6F-FD59-AA9983C16C1F}"/>
              </a:ext>
              <a:ext uri="{C183D7F6-B498-43B3-948B-1728B52AA6E4}">
                <adec:decorative xmlns:adec="http://schemas.microsoft.com/office/drawing/2017/decorative" val="1"/>
              </a:ext>
            </a:extLst>
          </p:cNvPr>
          <p:cNvSpPr/>
          <p:nvPr/>
        </p:nvSpPr>
        <p:spPr>
          <a:xfrm>
            <a:off x="10490763" y="3323672"/>
            <a:ext cx="162570" cy="160486"/>
          </a:xfrm>
          <a:custGeom>
            <a:avLst/>
            <a:gdLst>
              <a:gd name="connsiteX0" fmla="*/ 104212 w 162570"/>
              <a:gd name="connsiteY0" fmla="*/ 160486 h 160486"/>
              <a:gd name="connsiteX1" fmla="*/ 0 w 162570"/>
              <a:gd name="connsiteY1" fmla="*/ 118801 h 160486"/>
              <a:gd name="connsiteX2" fmla="*/ 35432 w 162570"/>
              <a:gd name="connsiteY2" fmla="*/ 0 h 160486"/>
              <a:gd name="connsiteX3" fmla="*/ 162570 w 162570"/>
              <a:gd name="connsiteY3" fmla="*/ 50022 h 160486"/>
              <a:gd name="connsiteX4" fmla="*/ 104212 w 162570"/>
              <a:gd name="connsiteY4" fmla="*/ 160486 h 160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70" h="160486">
                <a:moveTo>
                  <a:pt x="104212" y="160486"/>
                </a:moveTo>
                <a:cubicBezTo>
                  <a:pt x="70864" y="143812"/>
                  <a:pt x="35432" y="129223"/>
                  <a:pt x="0" y="118801"/>
                </a:cubicBezTo>
                <a:lnTo>
                  <a:pt x="35432" y="0"/>
                </a:lnTo>
                <a:cubicBezTo>
                  <a:pt x="79201" y="12505"/>
                  <a:pt x="122970" y="29179"/>
                  <a:pt x="162570" y="50022"/>
                </a:cubicBezTo>
                <a:lnTo>
                  <a:pt x="104212" y="160486"/>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41" name="Freeform: Shape 40">
            <a:extLst>
              <a:ext uri="{FF2B5EF4-FFF2-40B4-BE49-F238E27FC236}">
                <a16:creationId xmlns:a16="http://schemas.microsoft.com/office/drawing/2014/main" id="{5C7263E8-FBCB-2E0D-3441-5CF2A02F9E05}"/>
              </a:ext>
              <a:ext uri="{C183D7F6-B498-43B3-948B-1728B52AA6E4}">
                <adec:decorative xmlns:adec="http://schemas.microsoft.com/office/drawing/2017/decorative" val="1"/>
              </a:ext>
            </a:extLst>
          </p:cNvPr>
          <p:cNvSpPr/>
          <p:nvPr/>
        </p:nvSpPr>
        <p:spPr>
          <a:xfrm>
            <a:off x="10288593" y="3269482"/>
            <a:ext cx="152149" cy="152149"/>
          </a:xfrm>
          <a:custGeom>
            <a:avLst/>
            <a:gdLst>
              <a:gd name="connsiteX0" fmla="*/ 122970 w 152149"/>
              <a:gd name="connsiteY0" fmla="*/ 152149 h 152149"/>
              <a:gd name="connsiteX1" fmla="*/ 89622 w 152149"/>
              <a:gd name="connsiteY1" fmla="*/ 143812 h 152149"/>
              <a:gd name="connsiteX2" fmla="*/ 0 w 152149"/>
              <a:gd name="connsiteY2" fmla="*/ 120886 h 152149"/>
              <a:gd name="connsiteX3" fmla="*/ 33348 w 152149"/>
              <a:gd name="connsiteY3" fmla="*/ 0 h 152149"/>
              <a:gd name="connsiteX4" fmla="*/ 118801 w 152149"/>
              <a:gd name="connsiteY4" fmla="*/ 22927 h 152149"/>
              <a:gd name="connsiteX5" fmla="*/ 152149 w 152149"/>
              <a:gd name="connsiteY5" fmla="*/ 31264 h 152149"/>
              <a:gd name="connsiteX6" fmla="*/ 122970 w 152149"/>
              <a:gd name="connsiteY6" fmla="*/ 152149 h 15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149" h="152149">
                <a:moveTo>
                  <a:pt x="122970" y="152149"/>
                </a:moveTo>
                <a:lnTo>
                  <a:pt x="89622" y="143812"/>
                </a:lnTo>
                <a:cubicBezTo>
                  <a:pt x="60443" y="135475"/>
                  <a:pt x="29179" y="129223"/>
                  <a:pt x="0" y="120886"/>
                </a:cubicBezTo>
                <a:lnTo>
                  <a:pt x="33348" y="0"/>
                </a:lnTo>
                <a:cubicBezTo>
                  <a:pt x="60443" y="8337"/>
                  <a:pt x="89622" y="14590"/>
                  <a:pt x="118801" y="22927"/>
                </a:cubicBezTo>
                <a:lnTo>
                  <a:pt x="152149" y="31264"/>
                </a:lnTo>
                <a:lnTo>
                  <a:pt x="122970" y="152149"/>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42" name="Freeform: Shape 41">
            <a:extLst>
              <a:ext uri="{FF2B5EF4-FFF2-40B4-BE49-F238E27FC236}">
                <a16:creationId xmlns:a16="http://schemas.microsoft.com/office/drawing/2014/main" id="{1BAD895E-2F7B-A706-BDC0-D325441FABFA}"/>
              </a:ext>
              <a:ext uri="{C183D7F6-B498-43B3-948B-1728B52AA6E4}">
                <adec:decorative xmlns:adec="http://schemas.microsoft.com/office/drawing/2017/decorative" val="1"/>
              </a:ext>
            </a:extLst>
          </p:cNvPr>
          <p:cNvSpPr/>
          <p:nvPr/>
        </p:nvSpPr>
        <p:spPr>
          <a:xfrm>
            <a:off x="10073917" y="3198618"/>
            <a:ext cx="175075" cy="162570"/>
          </a:xfrm>
          <a:custGeom>
            <a:avLst/>
            <a:gdLst>
              <a:gd name="connsiteX0" fmla="*/ 129222 w 175075"/>
              <a:gd name="connsiteY0" fmla="*/ 162570 h 162570"/>
              <a:gd name="connsiteX1" fmla="*/ 0 w 175075"/>
              <a:gd name="connsiteY1" fmla="*/ 70864 h 162570"/>
              <a:gd name="connsiteX2" fmla="*/ 102127 w 175075"/>
              <a:gd name="connsiteY2" fmla="*/ 0 h 162570"/>
              <a:gd name="connsiteX3" fmla="*/ 175076 w 175075"/>
              <a:gd name="connsiteY3" fmla="*/ 47937 h 162570"/>
              <a:gd name="connsiteX4" fmla="*/ 129222 w 175075"/>
              <a:gd name="connsiteY4" fmla="*/ 162570 h 162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075" h="162570">
                <a:moveTo>
                  <a:pt x="129222" y="162570"/>
                </a:moveTo>
                <a:cubicBezTo>
                  <a:pt x="79201" y="143812"/>
                  <a:pt x="33348" y="112549"/>
                  <a:pt x="0" y="70864"/>
                </a:cubicBezTo>
                <a:lnTo>
                  <a:pt x="102127" y="0"/>
                </a:lnTo>
                <a:cubicBezTo>
                  <a:pt x="120886" y="22927"/>
                  <a:pt x="147981" y="39600"/>
                  <a:pt x="175076" y="47937"/>
                </a:cubicBezTo>
                <a:lnTo>
                  <a:pt x="129222" y="162570"/>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43" name="Freeform: Shape 42">
            <a:extLst>
              <a:ext uri="{FF2B5EF4-FFF2-40B4-BE49-F238E27FC236}">
                <a16:creationId xmlns:a16="http://schemas.microsoft.com/office/drawing/2014/main" id="{989C2082-59F0-3205-07F0-E71C502F9FE1}"/>
              </a:ext>
              <a:ext uri="{C183D7F6-B498-43B3-948B-1728B52AA6E4}">
                <adec:decorative xmlns:adec="http://schemas.microsoft.com/office/drawing/2017/decorative" val="1"/>
              </a:ext>
            </a:extLst>
          </p:cNvPr>
          <p:cNvSpPr/>
          <p:nvPr/>
        </p:nvSpPr>
        <p:spPr>
          <a:xfrm>
            <a:off x="10042653" y="2998531"/>
            <a:ext cx="162570" cy="158401"/>
          </a:xfrm>
          <a:custGeom>
            <a:avLst/>
            <a:gdLst>
              <a:gd name="connsiteX0" fmla="*/ 125054 w 162570"/>
              <a:gd name="connsiteY0" fmla="*/ 158402 h 158401"/>
              <a:gd name="connsiteX1" fmla="*/ 0 w 162570"/>
              <a:gd name="connsiteY1" fmla="*/ 150065 h 158401"/>
              <a:gd name="connsiteX2" fmla="*/ 85454 w 162570"/>
              <a:gd name="connsiteY2" fmla="*/ 0 h 158401"/>
              <a:gd name="connsiteX3" fmla="*/ 162570 w 162570"/>
              <a:gd name="connsiteY3" fmla="*/ 97959 h 158401"/>
              <a:gd name="connsiteX4" fmla="*/ 125054 w 162570"/>
              <a:gd name="connsiteY4" fmla="*/ 158402 h 158401"/>
              <a:gd name="connsiteX5" fmla="*/ 125054 w 162570"/>
              <a:gd name="connsiteY5" fmla="*/ 158402 h 15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570" h="158401">
                <a:moveTo>
                  <a:pt x="125054" y="158402"/>
                </a:moveTo>
                <a:lnTo>
                  <a:pt x="0" y="150065"/>
                </a:lnTo>
                <a:cubicBezTo>
                  <a:pt x="4168" y="89622"/>
                  <a:pt x="37516" y="35432"/>
                  <a:pt x="85454" y="0"/>
                </a:cubicBezTo>
                <a:lnTo>
                  <a:pt x="162570" y="97959"/>
                </a:lnTo>
                <a:cubicBezTo>
                  <a:pt x="125054" y="129223"/>
                  <a:pt x="125054" y="152149"/>
                  <a:pt x="125054" y="158402"/>
                </a:cubicBezTo>
                <a:lnTo>
                  <a:pt x="125054" y="158402"/>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44" name="Freeform: Shape 43">
            <a:extLst>
              <a:ext uri="{FF2B5EF4-FFF2-40B4-BE49-F238E27FC236}">
                <a16:creationId xmlns:a16="http://schemas.microsoft.com/office/drawing/2014/main" id="{915E2264-A695-60E3-E12D-CBE1B22DEB54}"/>
              </a:ext>
              <a:ext uri="{C183D7F6-B498-43B3-948B-1728B52AA6E4}">
                <adec:decorative xmlns:adec="http://schemas.microsoft.com/office/drawing/2017/decorative" val="1"/>
              </a:ext>
            </a:extLst>
          </p:cNvPr>
          <p:cNvSpPr/>
          <p:nvPr/>
        </p:nvSpPr>
        <p:spPr>
          <a:xfrm>
            <a:off x="10213560" y="2906825"/>
            <a:ext cx="158401" cy="158401"/>
          </a:xfrm>
          <a:custGeom>
            <a:avLst/>
            <a:gdLst>
              <a:gd name="connsiteX0" fmla="*/ 50022 w 158401"/>
              <a:gd name="connsiteY0" fmla="*/ 158402 h 158401"/>
              <a:gd name="connsiteX1" fmla="*/ 0 w 158401"/>
              <a:gd name="connsiteY1" fmla="*/ 43769 h 158401"/>
              <a:gd name="connsiteX2" fmla="*/ 129223 w 158401"/>
              <a:gd name="connsiteY2" fmla="*/ 0 h 158401"/>
              <a:gd name="connsiteX3" fmla="*/ 158402 w 158401"/>
              <a:gd name="connsiteY3" fmla="*/ 120886 h 158401"/>
              <a:gd name="connsiteX4" fmla="*/ 50022 w 158401"/>
              <a:gd name="connsiteY4" fmla="*/ 158402 h 158401"/>
              <a:gd name="connsiteX5" fmla="*/ 50022 w 158401"/>
              <a:gd name="connsiteY5" fmla="*/ 158402 h 15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01" h="158401">
                <a:moveTo>
                  <a:pt x="50022" y="158402"/>
                </a:moveTo>
                <a:lnTo>
                  <a:pt x="0" y="43769"/>
                </a:lnTo>
                <a:cubicBezTo>
                  <a:pt x="41685" y="25011"/>
                  <a:pt x="85454" y="10421"/>
                  <a:pt x="129223" y="0"/>
                </a:cubicBezTo>
                <a:lnTo>
                  <a:pt x="158402" y="120886"/>
                </a:lnTo>
                <a:cubicBezTo>
                  <a:pt x="120886" y="131307"/>
                  <a:pt x="85454" y="143812"/>
                  <a:pt x="50022" y="158402"/>
                </a:cubicBezTo>
                <a:lnTo>
                  <a:pt x="50022" y="158402"/>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45" name="Freeform: Shape 44">
            <a:extLst>
              <a:ext uri="{FF2B5EF4-FFF2-40B4-BE49-F238E27FC236}">
                <a16:creationId xmlns:a16="http://schemas.microsoft.com/office/drawing/2014/main" id="{F83B5B71-6293-C98E-FE9E-919C603199B2}"/>
              </a:ext>
              <a:ext uri="{C183D7F6-B498-43B3-948B-1728B52AA6E4}">
                <adec:decorative xmlns:adec="http://schemas.microsoft.com/office/drawing/2017/decorative" val="1"/>
              </a:ext>
            </a:extLst>
          </p:cNvPr>
          <p:cNvSpPr/>
          <p:nvPr/>
        </p:nvSpPr>
        <p:spPr>
          <a:xfrm>
            <a:off x="10428236" y="2873477"/>
            <a:ext cx="139643" cy="139643"/>
          </a:xfrm>
          <a:custGeom>
            <a:avLst/>
            <a:gdLst>
              <a:gd name="connsiteX0" fmla="*/ 20842 w 139643"/>
              <a:gd name="connsiteY0" fmla="*/ 139644 h 139643"/>
              <a:gd name="connsiteX1" fmla="*/ 0 w 139643"/>
              <a:gd name="connsiteY1" fmla="*/ 16674 h 139643"/>
              <a:gd name="connsiteX2" fmla="*/ 129222 w 139643"/>
              <a:gd name="connsiteY2" fmla="*/ 0 h 139643"/>
              <a:gd name="connsiteX3" fmla="*/ 139644 w 139643"/>
              <a:gd name="connsiteY3" fmla="*/ 125054 h 139643"/>
              <a:gd name="connsiteX4" fmla="*/ 20842 w 139643"/>
              <a:gd name="connsiteY4" fmla="*/ 139644 h 139643"/>
              <a:gd name="connsiteX5" fmla="*/ 20842 w 139643"/>
              <a:gd name="connsiteY5" fmla="*/ 139644 h 139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643" h="139643">
                <a:moveTo>
                  <a:pt x="20842" y="139644"/>
                </a:moveTo>
                <a:lnTo>
                  <a:pt x="0" y="16674"/>
                </a:lnTo>
                <a:cubicBezTo>
                  <a:pt x="54190" y="8337"/>
                  <a:pt x="100043" y="2084"/>
                  <a:pt x="129222" y="0"/>
                </a:cubicBezTo>
                <a:lnTo>
                  <a:pt x="139644" y="125054"/>
                </a:lnTo>
                <a:cubicBezTo>
                  <a:pt x="118801" y="127138"/>
                  <a:pt x="72948" y="131307"/>
                  <a:pt x="20842" y="139644"/>
                </a:cubicBezTo>
                <a:lnTo>
                  <a:pt x="20842" y="139644"/>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pic>
        <p:nvPicPr>
          <p:cNvPr id="8" name="Graphic 7">
            <a:extLst>
              <a:ext uri="{FF2B5EF4-FFF2-40B4-BE49-F238E27FC236}">
                <a16:creationId xmlns:a16="http://schemas.microsoft.com/office/drawing/2014/main" id="{D89BF3CF-4055-D4F9-EC58-9639C70CA103}"/>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89914" y="2302450"/>
            <a:ext cx="1792335" cy="1792335"/>
          </a:xfrm>
          <a:prstGeom prst="rect">
            <a:avLst/>
          </a:prstGeom>
        </p:spPr>
      </p:pic>
      <p:pic>
        <p:nvPicPr>
          <p:cNvPr id="51" name="Graphic 50">
            <a:extLst>
              <a:ext uri="{FF2B5EF4-FFF2-40B4-BE49-F238E27FC236}">
                <a16:creationId xmlns:a16="http://schemas.microsoft.com/office/drawing/2014/main" id="{14D362A5-0C13-9D76-8C16-A5E29C515F7E}"/>
              </a:ext>
              <a:ext uri="{C183D7F6-B498-43B3-948B-1728B52AA6E4}">
                <adec:decorative xmlns:adec="http://schemas.microsoft.com/office/drawing/2017/decorative" val="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266787" y="2633603"/>
            <a:ext cx="914400" cy="914400"/>
          </a:xfrm>
          <a:prstGeom prst="rect">
            <a:avLst/>
          </a:prstGeom>
        </p:spPr>
      </p:pic>
      <p:pic>
        <p:nvPicPr>
          <p:cNvPr id="6" name="Graphic 5">
            <a:extLst>
              <a:ext uri="{FF2B5EF4-FFF2-40B4-BE49-F238E27FC236}">
                <a16:creationId xmlns:a16="http://schemas.microsoft.com/office/drawing/2014/main" id="{1E0A39C7-9B8B-15F5-B06F-96415B3DFA87}"/>
              </a:ext>
              <a:ext uri="{C183D7F6-B498-43B3-948B-1728B52AA6E4}">
                <adec:decorative xmlns:adec="http://schemas.microsoft.com/office/drawing/2017/decorative" val="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764766" y="3443252"/>
            <a:ext cx="709648" cy="709648"/>
          </a:xfrm>
          <a:prstGeom prst="rect">
            <a:avLst/>
          </a:prstGeom>
        </p:spPr>
      </p:pic>
      <p:sp>
        <p:nvSpPr>
          <p:cNvPr id="30" name="Flowchart: Connector 29">
            <a:extLst>
              <a:ext uri="{FF2B5EF4-FFF2-40B4-BE49-F238E27FC236}">
                <a16:creationId xmlns:a16="http://schemas.microsoft.com/office/drawing/2014/main" id="{BF205218-497F-62C1-3DC5-1A8E0E90DFAB}"/>
              </a:ext>
              <a:ext uri="{C183D7F6-B498-43B3-948B-1728B52AA6E4}">
                <adec:decorative xmlns:adec="http://schemas.microsoft.com/office/drawing/2017/decorative" val="1"/>
              </a:ext>
            </a:extLst>
          </p:cNvPr>
          <p:cNvSpPr/>
          <p:nvPr/>
        </p:nvSpPr>
        <p:spPr>
          <a:xfrm>
            <a:off x="5665409" y="2119983"/>
            <a:ext cx="922323" cy="914400"/>
          </a:xfrm>
          <a:prstGeom prst="flowChartConnector">
            <a:avLst/>
          </a:prstGeom>
          <a:solidFill>
            <a:schemeClr val="bg1"/>
          </a:solidFill>
          <a:ln w="571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B25D7761-444B-44A5-83FA-C780A25C1E4F}"/>
              </a:ext>
              <a:ext uri="{C183D7F6-B498-43B3-948B-1728B52AA6E4}">
                <adec:decorative xmlns:adec="http://schemas.microsoft.com/office/drawing/2017/decorative" val="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812506" y="2251235"/>
            <a:ext cx="640080" cy="640080"/>
          </a:xfrm>
          <a:prstGeom prst="rect">
            <a:avLst/>
          </a:prstGeom>
        </p:spPr>
      </p:pic>
      <p:pic>
        <p:nvPicPr>
          <p:cNvPr id="12" name="Graphic 11">
            <a:extLst>
              <a:ext uri="{FF2B5EF4-FFF2-40B4-BE49-F238E27FC236}">
                <a16:creationId xmlns:a16="http://schemas.microsoft.com/office/drawing/2014/main" id="{7E31AFAC-2542-0A13-A869-FE9A28AD718C}"/>
              </a:ext>
              <a:ext uri="{C183D7F6-B498-43B3-948B-1728B52AA6E4}">
                <adec:decorative xmlns:adec="http://schemas.microsoft.com/office/drawing/2017/decorative" val="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253280" y="2910902"/>
            <a:ext cx="640080" cy="640080"/>
          </a:xfrm>
          <a:prstGeom prst="rect">
            <a:avLst/>
          </a:prstGeom>
        </p:spPr>
      </p:pic>
      <p:pic>
        <p:nvPicPr>
          <p:cNvPr id="16" name="Graphic 15">
            <a:extLst>
              <a:ext uri="{FF2B5EF4-FFF2-40B4-BE49-F238E27FC236}">
                <a16:creationId xmlns:a16="http://schemas.microsoft.com/office/drawing/2014/main" id="{21A457AD-DD73-92C3-5F1A-766C20A8B0D8}"/>
              </a:ext>
              <a:ext uri="{C183D7F6-B498-43B3-948B-1728B52AA6E4}">
                <adec:decorative xmlns:adec="http://schemas.microsoft.com/office/drawing/2017/decorative" val="1"/>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427537" y="2910902"/>
            <a:ext cx="640080" cy="640080"/>
          </a:xfrm>
          <a:prstGeom prst="rect">
            <a:avLst/>
          </a:prstGeom>
        </p:spPr>
      </p:pic>
    </p:spTree>
    <p:extLst>
      <p:ext uri="{BB962C8B-B14F-4D97-AF65-F5344CB8AC3E}">
        <p14:creationId xmlns:p14="http://schemas.microsoft.com/office/powerpoint/2010/main" val="25148185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3B360D39-BDC5-1926-61DF-BE0F53F5D7F5}"/>
              </a:ext>
              <a:ext uri="{C183D7F6-B498-43B3-948B-1728B52AA6E4}">
                <adec:decorative xmlns:adec="http://schemas.microsoft.com/office/drawing/2017/decorative" val="1"/>
              </a:ext>
            </a:extLst>
          </p:cNvPr>
          <p:cNvSpPr/>
          <p:nvPr/>
        </p:nvSpPr>
        <p:spPr>
          <a:xfrm>
            <a:off x="1316182" y="1804079"/>
            <a:ext cx="9559636" cy="3878839"/>
          </a:xfrm>
          <a:prstGeom prst="roundRect">
            <a:avLst>
              <a:gd name="adj" fmla="val 10645"/>
            </a:avLst>
          </a:prstGeom>
          <a:solidFill>
            <a:schemeClr val="accent2">
              <a:lumMod val="20000"/>
              <a:lumOff val="80000"/>
            </a:schemeClr>
          </a:solidFill>
          <a:ln w="571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4EE7310-B6C7-753F-3DB7-734043DD32CE}"/>
              </a:ext>
            </a:extLst>
          </p:cNvPr>
          <p:cNvSpPr>
            <a:spLocks noGrp="1"/>
          </p:cNvSpPr>
          <p:nvPr>
            <p:ph type="title"/>
          </p:nvPr>
        </p:nvSpPr>
        <p:spPr>
          <a:xfrm>
            <a:off x="0" y="0"/>
            <a:ext cx="12192000" cy="1325563"/>
          </a:xfrm>
          <a:gradFill flip="none" rotWithShape="1">
            <a:gsLst>
              <a:gs pos="94000">
                <a:schemeClr val="tx2"/>
              </a:gs>
              <a:gs pos="0">
                <a:schemeClr val="accent2"/>
              </a:gs>
            </a:gsLst>
            <a:lin ang="13500000" scaled="0"/>
            <a:tileRect/>
          </a:gradFill>
        </p:spPr>
        <p:txBody>
          <a:bodyPr>
            <a:normAutofit/>
          </a:bodyPr>
          <a:lstStyle/>
          <a:p>
            <a:pPr algn="ctr"/>
            <a:r>
              <a:rPr lang="en-US" sz="3600">
                <a:solidFill>
                  <a:schemeClr val="bg1"/>
                </a:solidFill>
                <a:latin typeface="Arial" panose="020B0604020202020204" pitchFamily="34" charset="0"/>
                <a:cs typeface="Arial" panose="020B0604020202020204" pitchFamily="34" charset="0"/>
              </a:rPr>
              <a:t>Cannabis Trends: </a:t>
            </a:r>
            <a:br>
              <a:rPr lang="en-US" sz="3600">
                <a:solidFill>
                  <a:schemeClr val="bg1"/>
                </a:solidFill>
                <a:latin typeface="Arial" panose="020B0604020202020204" pitchFamily="34" charset="0"/>
                <a:cs typeface="Arial" panose="020B0604020202020204" pitchFamily="34" charset="0"/>
              </a:rPr>
            </a:br>
            <a:r>
              <a:rPr lang="en-US" sz="3600">
                <a:solidFill>
                  <a:schemeClr val="bg1"/>
                </a:solidFill>
                <a:latin typeface="Arial" panose="020B0604020202020204" pitchFamily="34" charset="0"/>
                <a:cs typeface="Arial" panose="020B0604020202020204" pitchFamily="34" charset="0"/>
              </a:rPr>
              <a:t>Safety &amp; Risk Considerations </a:t>
            </a:r>
            <a:r>
              <a:rPr lang="en-US" sz="1800">
                <a:noFill/>
                <a:latin typeface="Arial" panose="020B0604020202020204" pitchFamily="34" charset="0"/>
                <a:cs typeface="Arial" panose="020B0604020202020204" pitchFamily="34" charset="0"/>
              </a:rPr>
              <a:t>1/4</a:t>
            </a:r>
            <a:endParaRPr lang="en-US" sz="3600">
              <a:noFill/>
              <a:latin typeface="Arial" panose="020B0604020202020204" pitchFamily="34" charset="0"/>
              <a:cs typeface="Arial" panose="020B0604020202020204" pitchFamily="34" charset="0"/>
            </a:endParaRPr>
          </a:p>
        </p:txBody>
      </p:sp>
      <p:sp>
        <p:nvSpPr>
          <p:cNvPr id="6" name="Content Placeholder 5">
            <a:extLst>
              <a:ext uri="{FF2B5EF4-FFF2-40B4-BE49-F238E27FC236}">
                <a16:creationId xmlns:a16="http://schemas.microsoft.com/office/drawing/2014/main" id="{926C9A4A-7C27-741C-286C-0E3D54B88C79}"/>
              </a:ext>
            </a:extLst>
          </p:cNvPr>
          <p:cNvSpPr>
            <a:spLocks noGrp="1"/>
          </p:cNvSpPr>
          <p:nvPr>
            <p:ph sz="quarter" idx="14"/>
          </p:nvPr>
        </p:nvSpPr>
        <p:spPr>
          <a:xfrm>
            <a:off x="1681264" y="2817323"/>
            <a:ext cx="3875047" cy="1920240"/>
          </a:xfrm>
          <a:prstGeom prst="rect">
            <a:avLst/>
          </a:prstGeom>
        </p:spPr>
        <p:txBody>
          <a:bodyPr>
            <a:noAutofit/>
          </a:bodyPr>
          <a:lstStyle/>
          <a:p>
            <a:pPr marL="0" indent="0" algn="r">
              <a:buNone/>
            </a:pPr>
            <a:r>
              <a:rPr lang="en-US" sz="3600">
                <a:solidFill>
                  <a:schemeClr val="accent2">
                    <a:lumMod val="50000"/>
                  </a:schemeClr>
                </a:solidFill>
                <a:latin typeface="Arial" panose="020B0604020202020204" pitchFamily="34" charset="0"/>
                <a:cs typeface="Arial" panose="020B0604020202020204" pitchFamily="34" charset="0"/>
              </a:rPr>
              <a:t>Respiratory Infections &amp; Sudden Infant  Death Syndrome</a:t>
            </a:r>
          </a:p>
          <a:p>
            <a:pPr algn="r"/>
            <a:endParaRPr lang="en-US"/>
          </a:p>
        </p:txBody>
      </p:sp>
      <p:pic>
        <p:nvPicPr>
          <p:cNvPr id="16" name="Content Placeholder 15">
            <a:extLst>
              <a:ext uri="{FF2B5EF4-FFF2-40B4-BE49-F238E27FC236}">
                <a16:creationId xmlns:a16="http://schemas.microsoft.com/office/drawing/2014/main" id="{D8A4E250-6A4B-57AB-4D49-36AEEC312791}"/>
              </a:ext>
              <a:ext uri="{C183D7F6-B498-43B3-948B-1728B52AA6E4}">
                <adec:decorative xmlns:adec="http://schemas.microsoft.com/office/drawing/2017/decorative" val="1"/>
              </a:ext>
            </a:extLst>
          </p:cNvPr>
          <p:cNvPicPr>
            <a:picLocks noGrp="1" noChangeAspect="1"/>
          </p:cNvPicPr>
          <p:nvPr>
            <p:ph sz="half" idx="13"/>
          </p:nvPr>
        </p:nvPicPr>
        <p:blipFill>
          <a:blip r:embed="rId3">
            <a:extLst>
              <a:ext uri="{96DAC541-7B7A-43D3-8B79-37D633B846F1}">
                <asvg:svgBlip xmlns:asvg="http://schemas.microsoft.com/office/drawing/2016/SVG/main" r:embed="rId4"/>
              </a:ext>
            </a:extLst>
          </a:blip>
          <a:stretch>
            <a:fillRect/>
          </a:stretch>
        </p:blipFill>
        <p:spPr>
          <a:xfrm>
            <a:off x="6604029" y="2783379"/>
            <a:ext cx="1920240" cy="1920240"/>
          </a:xfrm>
        </p:spPr>
      </p:pic>
      <p:cxnSp>
        <p:nvCxnSpPr>
          <p:cNvPr id="10" name="Straight Connector 9">
            <a:extLst>
              <a:ext uri="{FF2B5EF4-FFF2-40B4-BE49-F238E27FC236}">
                <a16:creationId xmlns:a16="http://schemas.microsoft.com/office/drawing/2014/main" id="{F8D54697-1172-A1C0-9BA8-F5DD20EBBAB7}"/>
              </a:ext>
              <a:ext uri="{C183D7F6-B498-43B3-948B-1728B52AA6E4}">
                <adec:decorative xmlns:adec="http://schemas.microsoft.com/office/drawing/2017/decorative" val="1"/>
              </a:ext>
            </a:extLst>
          </p:cNvPr>
          <p:cNvCxnSpPr>
            <a:cxnSpLocks/>
          </p:cNvCxnSpPr>
          <p:nvPr/>
        </p:nvCxnSpPr>
        <p:spPr>
          <a:xfrm>
            <a:off x="6136241" y="2817323"/>
            <a:ext cx="0" cy="1920240"/>
          </a:xfrm>
          <a:prstGeom prst="line">
            <a:avLst/>
          </a:prstGeom>
          <a:ln w="57150">
            <a:solidFill>
              <a:schemeClr val="accent2"/>
            </a:solidFill>
          </a:ln>
        </p:spPr>
        <p:style>
          <a:lnRef idx="2">
            <a:schemeClr val="accent1"/>
          </a:lnRef>
          <a:fillRef idx="0">
            <a:schemeClr val="accent1"/>
          </a:fillRef>
          <a:effectRef idx="1">
            <a:schemeClr val="accent1"/>
          </a:effectRef>
          <a:fontRef idx="minor">
            <a:schemeClr val="tx1"/>
          </a:fontRef>
        </p:style>
      </p:cxnSp>
      <p:pic>
        <p:nvPicPr>
          <p:cNvPr id="17" name="Graphic 16">
            <a:extLst>
              <a:ext uri="{FF2B5EF4-FFF2-40B4-BE49-F238E27FC236}">
                <a16:creationId xmlns:a16="http://schemas.microsoft.com/office/drawing/2014/main" id="{A3944E34-C0DE-F47F-EC61-5A474F2D7BF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90496" y="2817323"/>
            <a:ext cx="1920240" cy="1920240"/>
          </a:xfrm>
          <a:prstGeom prst="rect">
            <a:avLst/>
          </a:prstGeom>
        </p:spPr>
      </p:pic>
      <p:sp>
        <p:nvSpPr>
          <p:cNvPr id="35" name="Rectangle 34">
            <a:extLst>
              <a:ext uri="{FF2B5EF4-FFF2-40B4-BE49-F238E27FC236}">
                <a16:creationId xmlns:a16="http://schemas.microsoft.com/office/drawing/2014/main" id="{992656A4-3285-B764-927C-E32CBC00E0A1}"/>
              </a:ext>
              <a:ext uri="{C183D7F6-B498-43B3-948B-1728B52AA6E4}">
                <adec:decorative xmlns:adec="http://schemas.microsoft.com/office/drawing/2017/decorative" val="1"/>
              </a:ext>
            </a:extLst>
          </p:cNvPr>
          <p:cNvSpPr/>
          <p:nvPr/>
        </p:nvSpPr>
        <p:spPr>
          <a:xfrm>
            <a:off x="0" y="6121287"/>
            <a:ext cx="12192000" cy="749964"/>
          </a:xfrm>
          <a:prstGeom prst="rect">
            <a:avLst/>
          </a:prstGeom>
          <a:gradFill flip="none" rotWithShape="1">
            <a:gsLst>
              <a:gs pos="0">
                <a:schemeClr val="accent2"/>
              </a:gs>
              <a:gs pos="0">
                <a:schemeClr val="accent2">
                  <a:lumMod val="75000"/>
                </a:schemeClr>
              </a:gs>
              <a:gs pos="100000">
                <a:schemeClr val="tx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018755F-C03D-3C1C-DAF4-1466EACBAE7F}"/>
              </a:ext>
              <a:ext uri="{C183D7F6-B498-43B3-948B-1728B52AA6E4}">
                <adec:decorative xmlns:adec="http://schemas.microsoft.com/office/drawing/2017/decorative" val="1"/>
              </a:ext>
            </a:extLst>
          </p:cNvPr>
          <p:cNvSpPr/>
          <p:nvPr/>
        </p:nvSpPr>
        <p:spPr>
          <a:xfrm>
            <a:off x="0" y="1325563"/>
            <a:ext cx="495300" cy="4795724"/>
          </a:xfrm>
          <a:prstGeom prst="rect">
            <a:avLst/>
          </a:prstGeom>
          <a:gradFill flip="none" rotWithShape="1">
            <a:gsLst>
              <a:gs pos="0">
                <a:schemeClr val="accent2"/>
              </a:gs>
              <a:gs pos="0">
                <a:schemeClr val="accent2">
                  <a:lumMod val="75000"/>
                </a:schemeClr>
              </a:gs>
              <a:gs pos="100000">
                <a:schemeClr val="tx2"/>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45377F6F-3B26-63EF-84FC-E540DB53852A}"/>
              </a:ext>
              <a:ext uri="{C183D7F6-B498-43B3-948B-1728B52AA6E4}">
                <adec:decorative xmlns:adec="http://schemas.microsoft.com/office/drawing/2017/decorative" val="1"/>
              </a:ext>
            </a:extLst>
          </p:cNvPr>
          <p:cNvSpPr/>
          <p:nvPr/>
        </p:nvSpPr>
        <p:spPr>
          <a:xfrm>
            <a:off x="11696700" y="1325563"/>
            <a:ext cx="495300" cy="4795724"/>
          </a:xfrm>
          <a:prstGeom prst="rect">
            <a:avLst/>
          </a:prstGeom>
          <a:gradFill flip="none" rotWithShape="1">
            <a:gsLst>
              <a:gs pos="0">
                <a:schemeClr val="accent2"/>
              </a:gs>
              <a:gs pos="0">
                <a:schemeClr val="accent2"/>
              </a:gs>
              <a:gs pos="100000">
                <a:schemeClr val="tx2"/>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697875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866DF5A2-0C3B-A2EB-A3C6-72900F2CDD68}"/>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56579044-2855-521F-D44B-F10C7068BC12}"/>
              </a:ext>
              <a:ext uri="{C183D7F6-B498-43B3-948B-1728B52AA6E4}">
                <adec:decorative xmlns:adec="http://schemas.microsoft.com/office/drawing/2017/decorative" val="1"/>
              </a:ext>
            </a:extLst>
          </p:cNvPr>
          <p:cNvSpPr/>
          <p:nvPr/>
        </p:nvSpPr>
        <p:spPr>
          <a:xfrm>
            <a:off x="1313688" y="1784897"/>
            <a:ext cx="9564624" cy="3877056"/>
          </a:xfrm>
          <a:prstGeom prst="roundRect">
            <a:avLst>
              <a:gd name="adj" fmla="val 10645"/>
            </a:avLst>
          </a:prstGeom>
          <a:solidFill>
            <a:schemeClr val="accent1">
              <a:lumMod val="20000"/>
              <a:lumOff val="80000"/>
            </a:schemeClr>
          </a:solid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A6FA72-E633-F287-0233-42876CB1C79D}"/>
              </a:ext>
            </a:extLst>
          </p:cNvPr>
          <p:cNvSpPr>
            <a:spLocks noGrp="1"/>
          </p:cNvSpPr>
          <p:nvPr>
            <p:ph type="title"/>
          </p:nvPr>
        </p:nvSpPr>
        <p:spPr>
          <a:xfrm>
            <a:off x="0" y="1"/>
            <a:ext cx="12192000" cy="1325562"/>
          </a:xfrm>
          <a:gradFill flip="none" rotWithShape="1">
            <a:gsLst>
              <a:gs pos="0">
                <a:schemeClr val="accent3"/>
              </a:gs>
              <a:gs pos="85000">
                <a:schemeClr val="accent3">
                  <a:lumMod val="75000"/>
                </a:schemeClr>
              </a:gs>
            </a:gsLst>
            <a:lin ang="10800000" scaled="1"/>
            <a:tileRect/>
          </a:gradFill>
        </p:spPr>
        <p:txBody>
          <a:bodyPr>
            <a:normAutofit/>
          </a:bodyPr>
          <a:lstStyle/>
          <a:p>
            <a:pPr algn="ctr"/>
            <a:r>
              <a:rPr lang="en-US" sz="3600">
                <a:solidFill>
                  <a:schemeClr val="bg1"/>
                </a:solidFill>
              </a:rPr>
              <a:t>Cannabis Trends: </a:t>
            </a:r>
            <a:br>
              <a:rPr lang="en-US" sz="3600">
                <a:solidFill>
                  <a:schemeClr val="bg1"/>
                </a:solidFill>
              </a:rPr>
            </a:br>
            <a:r>
              <a:rPr lang="en-US" sz="3600">
                <a:solidFill>
                  <a:schemeClr val="bg1"/>
                </a:solidFill>
              </a:rPr>
              <a:t>Safety &amp; Risk Considerations </a:t>
            </a:r>
            <a:r>
              <a:rPr lang="en-US" sz="1800">
                <a:noFill/>
                <a:latin typeface="Arial" panose="020B0604020202020204" pitchFamily="34" charset="0"/>
                <a:cs typeface="Arial" panose="020B0604020202020204" pitchFamily="34" charset="0"/>
              </a:rPr>
              <a:t>2/4</a:t>
            </a:r>
            <a:endParaRPr lang="en-US" sz="3600">
              <a:noFill/>
            </a:endParaRPr>
          </a:p>
        </p:txBody>
      </p:sp>
      <p:sp>
        <p:nvSpPr>
          <p:cNvPr id="3" name="Content Placeholder 2">
            <a:extLst>
              <a:ext uri="{FF2B5EF4-FFF2-40B4-BE49-F238E27FC236}">
                <a16:creationId xmlns:a16="http://schemas.microsoft.com/office/drawing/2014/main" id="{76D1F6EB-D5CF-F7BD-5558-418B823F1EE5}"/>
              </a:ext>
            </a:extLst>
          </p:cNvPr>
          <p:cNvSpPr>
            <a:spLocks noGrp="1"/>
          </p:cNvSpPr>
          <p:nvPr>
            <p:ph sz="half" idx="1"/>
          </p:nvPr>
        </p:nvSpPr>
        <p:spPr>
          <a:xfrm>
            <a:off x="1752600" y="2660814"/>
            <a:ext cx="3640874" cy="1860214"/>
          </a:xfrm>
          <a:prstGeom prst="rect">
            <a:avLst/>
          </a:prstGeom>
        </p:spPr>
        <p:txBody>
          <a:bodyPr anchor="ctr">
            <a:normAutofit/>
          </a:bodyPr>
          <a:lstStyle/>
          <a:p>
            <a:pPr marL="0" indent="0" algn="r">
              <a:buNone/>
            </a:pPr>
            <a:r>
              <a:rPr lang="en-US" sz="3600">
                <a:solidFill>
                  <a:schemeClr val="accent1">
                    <a:lumMod val="75000"/>
                  </a:schemeClr>
                </a:solidFill>
              </a:rPr>
              <a:t>Accidental Suffocation</a:t>
            </a:r>
          </a:p>
        </p:txBody>
      </p:sp>
      <p:pic>
        <p:nvPicPr>
          <p:cNvPr id="23" name="Graphic 22">
            <a:extLst>
              <a:ext uri="{FF2B5EF4-FFF2-40B4-BE49-F238E27FC236}">
                <a16:creationId xmlns:a16="http://schemas.microsoft.com/office/drawing/2014/main" id="{E1A90665-A0F9-16AA-FB13-BB7F75F1EB1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flipH="1">
            <a:off x="7664790" y="3161942"/>
            <a:ext cx="1732584" cy="1732584"/>
          </a:xfrm>
          <a:prstGeom prst="rect">
            <a:avLst/>
          </a:prstGeom>
        </p:spPr>
      </p:pic>
      <p:pic>
        <p:nvPicPr>
          <p:cNvPr id="22" name="Graphic 21">
            <a:extLst>
              <a:ext uri="{FF2B5EF4-FFF2-40B4-BE49-F238E27FC236}">
                <a16:creationId xmlns:a16="http://schemas.microsoft.com/office/drawing/2014/main" id="{F79690AD-B2C0-9040-B493-6F23B4982F5C}"/>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55303" y="2724629"/>
            <a:ext cx="1732584" cy="1732584"/>
          </a:xfrm>
          <a:prstGeom prst="rect">
            <a:avLst/>
          </a:prstGeom>
        </p:spPr>
      </p:pic>
      <p:cxnSp>
        <p:nvCxnSpPr>
          <p:cNvPr id="11" name="Straight Connector 10">
            <a:extLst>
              <a:ext uri="{FF2B5EF4-FFF2-40B4-BE49-F238E27FC236}">
                <a16:creationId xmlns:a16="http://schemas.microsoft.com/office/drawing/2014/main" id="{CB23F5D9-FD77-6C1D-3AFA-DA82F802E4DB}"/>
              </a:ext>
              <a:ext uri="{C183D7F6-B498-43B3-948B-1728B52AA6E4}">
                <adec:decorative xmlns:adec="http://schemas.microsoft.com/office/drawing/2017/decorative" val="1"/>
              </a:ext>
            </a:extLst>
          </p:cNvPr>
          <p:cNvCxnSpPr>
            <a:cxnSpLocks/>
          </p:cNvCxnSpPr>
          <p:nvPr/>
        </p:nvCxnSpPr>
        <p:spPr>
          <a:xfrm>
            <a:off x="6098328" y="2724629"/>
            <a:ext cx="0" cy="1732584"/>
          </a:xfrm>
          <a:prstGeom prst="line">
            <a:avLst/>
          </a:prstGeom>
          <a:ln w="57150"/>
        </p:spPr>
        <p:style>
          <a:lnRef idx="2">
            <a:schemeClr val="accent1"/>
          </a:lnRef>
          <a:fillRef idx="0">
            <a:schemeClr val="accent1"/>
          </a:fillRef>
          <a:effectRef idx="1">
            <a:schemeClr val="accent1"/>
          </a:effectRef>
          <a:fontRef idx="minor">
            <a:schemeClr val="tx1"/>
          </a:fontRef>
        </p:style>
      </p:cxnSp>
      <p:sp>
        <p:nvSpPr>
          <p:cNvPr id="34" name="Rectangle 33">
            <a:extLst>
              <a:ext uri="{FF2B5EF4-FFF2-40B4-BE49-F238E27FC236}">
                <a16:creationId xmlns:a16="http://schemas.microsoft.com/office/drawing/2014/main" id="{BB6FFE3A-2878-13E1-47A1-AE59B0989FD3}"/>
              </a:ext>
              <a:ext uri="{C183D7F6-B498-43B3-948B-1728B52AA6E4}">
                <adec:decorative xmlns:adec="http://schemas.microsoft.com/office/drawing/2017/decorative" val="1"/>
              </a:ext>
            </a:extLst>
          </p:cNvPr>
          <p:cNvSpPr/>
          <p:nvPr/>
        </p:nvSpPr>
        <p:spPr>
          <a:xfrm>
            <a:off x="0" y="6121287"/>
            <a:ext cx="12192000" cy="749964"/>
          </a:xfrm>
          <a:prstGeom prst="rect">
            <a:avLst/>
          </a:prstGeom>
          <a:gradFill>
            <a:gsLst>
              <a:gs pos="100000">
                <a:schemeClr val="accent3"/>
              </a:gs>
              <a:gs pos="0">
                <a:schemeClr val="accent3">
                  <a:lumMod val="75000"/>
                </a:schemeClr>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2D0AC4A7-3F7D-5280-88F4-EE166C874648}"/>
              </a:ext>
              <a:ext uri="{C183D7F6-B498-43B3-948B-1728B52AA6E4}">
                <adec:decorative xmlns:adec="http://schemas.microsoft.com/office/drawing/2017/decorative" val="1"/>
              </a:ext>
            </a:extLst>
          </p:cNvPr>
          <p:cNvSpPr/>
          <p:nvPr/>
        </p:nvSpPr>
        <p:spPr>
          <a:xfrm>
            <a:off x="0" y="1325563"/>
            <a:ext cx="495300" cy="4795724"/>
          </a:xfrm>
          <a:prstGeom prst="rect">
            <a:avLst/>
          </a:prstGeom>
          <a:gradFill flip="none" rotWithShape="1">
            <a:gsLst>
              <a:gs pos="0">
                <a:schemeClr val="accent2"/>
              </a:gs>
              <a:gs pos="0">
                <a:schemeClr val="accent3"/>
              </a:gs>
              <a:gs pos="85000">
                <a:schemeClr val="accent3">
                  <a:lumMod val="75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C3EE9EBF-372F-0A8B-67F6-475223F5CC1E}"/>
              </a:ext>
              <a:ext uri="{C183D7F6-B498-43B3-948B-1728B52AA6E4}">
                <adec:decorative xmlns:adec="http://schemas.microsoft.com/office/drawing/2017/decorative" val="1"/>
              </a:ext>
            </a:extLst>
          </p:cNvPr>
          <p:cNvSpPr/>
          <p:nvPr/>
        </p:nvSpPr>
        <p:spPr>
          <a:xfrm>
            <a:off x="11696700" y="1325563"/>
            <a:ext cx="495300" cy="4795724"/>
          </a:xfrm>
          <a:prstGeom prst="rect">
            <a:avLst/>
          </a:prstGeom>
          <a:gradFill flip="none" rotWithShape="1">
            <a:gsLst>
              <a:gs pos="0">
                <a:schemeClr val="accent2"/>
              </a:gs>
              <a:gs pos="0">
                <a:schemeClr val="accent3"/>
              </a:gs>
              <a:gs pos="85000">
                <a:schemeClr val="accent3">
                  <a:lumMod val="7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08007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E1A8D702-24A8-4051-1CBD-C574AF7CDF8B}"/>
            </a:ext>
          </a:extLst>
        </p:cNvPr>
        <p:cNvGrpSpPr/>
        <p:nvPr/>
      </p:nvGrpSpPr>
      <p:grpSpPr>
        <a:xfrm>
          <a:off x="0" y="0"/>
          <a:ext cx="0" cy="0"/>
          <a:chOff x="0" y="0"/>
          <a:chExt cx="0" cy="0"/>
        </a:xfrm>
      </p:grpSpPr>
      <p:sp>
        <p:nvSpPr>
          <p:cNvPr id="18" name="Rectangle: Rounded Corners 17">
            <a:extLst>
              <a:ext uri="{FF2B5EF4-FFF2-40B4-BE49-F238E27FC236}">
                <a16:creationId xmlns:a16="http://schemas.microsoft.com/office/drawing/2014/main" id="{5230389D-E13C-F557-6ADE-A212E152A38E}"/>
              </a:ext>
              <a:ext uri="{C183D7F6-B498-43B3-948B-1728B52AA6E4}">
                <adec:decorative xmlns:adec="http://schemas.microsoft.com/office/drawing/2017/decorative" val="1"/>
              </a:ext>
            </a:extLst>
          </p:cNvPr>
          <p:cNvSpPr/>
          <p:nvPr/>
        </p:nvSpPr>
        <p:spPr>
          <a:xfrm>
            <a:off x="1313688" y="1784897"/>
            <a:ext cx="9564624" cy="3877056"/>
          </a:xfrm>
          <a:prstGeom prst="roundRect">
            <a:avLst>
              <a:gd name="adj" fmla="val 10645"/>
            </a:avLst>
          </a:prstGeom>
          <a:solidFill>
            <a:schemeClr val="accent5">
              <a:lumMod val="20000"/>
              <a:lumOff val="80000"/>
            </a:schemeClr>
          </a:solid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E13C39B-9D0E-A2E3-0A30-5C78731EBC1B}"/>
              </a:ext>
            </a:extLst>
          </p:cNvPr>
          <p:cNvSpPr>
            <a:spLocks noGrp="1"/>
          </p:cNvSpPr>
          <p:nvPr>
            <p:ph type="title"/>
          </p:nvPr>
        </p:nvSpPr>
        <p:spPr>
          <a:xfrm>
            <a:off x="0" y="-22325"/>
            <a:ext cx="12192000" cy="1325563"/>
          </a:xfrm>
          <a:gradFill flip="none" rotWithShape="1">
            <a:gsLst>
              <a:gs pos="0">
                <a:schemeClr val="accent2"/>
              </a:gs>
              <a:gs pos="0">
                <a:schemeClr val="accent2"/>
              </a:gs>
              <a:gs pos="100000">
                <a:schemeClr val="accent2">
                  <a:lumMod val="50000"/>
                </a:schemeClr>
              </a:gs>
            </a:gsLst>
            <a:lin ang="12600000" scaled="0"/>
            <a:tileRect/>
          </a:gradFill>
        </p:spPr>
        <p:txBody>
          <a:bodyPr>
            <a:normAutofit/>
          </a:bodyPr>
          <a:lstStyle/>
          <a:p>
            <a:pPr algn="ctr"/>
            <a:r>
              <a:rPr lang="en-US" sz="3600">
                <a:solidFill>
                  <a:schemeClr val="bg1"/>
                </a:solidFill>
              </a:rPr>
              <a:t>Cannabis Trends: </a:t>
            </a:r>
            <a:br>
              <a:rPr lang="en-US" sz="3600">
                <a:solidFill>
                  <a:schemeClr val="bg1"/>
                </a:solidFill>
              </a:rPr>
            </a:br>
            <a:r>
              <a:rPr lang="en-US" sz="3600">
                <a:solidFill>
                  <a:schemeClr val="bg1"/>
                </a:solidFill>
              </a:rPr>
              <a:t>Safety &amp; Risk Considerations </a:t>
            </a:r>
            <a:r>
              <a:rPr lang="en-US" sz="1800">
                <a:noFill/>
                <a:latin typeface="Arial" panose="020B0604020202020204" pitchFamily="34" charset="0"/>
                <a:cs typeface="Arial" panose="020B0604020202020204" pitchFamily="34" charset="0"/>
              </a:rPr>
              <a:t>3/4</a:t>
            </a:r>
            <a:endParaRPr lang="en-US" sz="3600">
              <a:noFill/>
            </a:endParaRPr>
          </a:p>
        </p:txBody>
      </p:sp>
      <p:sp>
        <p:nvSpPr>
          <p:cNvPr id="7" name="Content Placeholder 6">
            <a:extLst>
              <a:ext uri="{FF2B5EF4-FFF2-40B4-BE49-F238E27FC236}">
                <a16:creationId xmlns:a16="http://schemas.microsoft.com/office/drawing/2014/main" id="{3D813895-F329-1A9B-5187-1F72CA37763D}"/>
              </a:ext>
            </a:extLst>
          </p:cNvPr>
          <p:cNvSpPr>
            <a:spLocks noGrp="1"/>
          </p:cNvSpPr>
          <p:nvPr>
            <p:ph sz="quarter" idx="15"/>
          </p:nvPr>
        </p:nvSpPr>
        <p:spPr>
          <a:xfrm>
            <a:off x="2124761" y="2417789"/>
            <a:ext cx="3350286" cy="2588947"/>
          </a:xfrm>
          <a:prstGeom prst="rect">
            <a:avLst/>
          </a:prstGeom>
        </p:spPr>
        <p:txBody>
          <a:bodyPr anchor="ctr">
            <a:normAutofit/>
          </a:bodyPr>
          <a:lstStyle/>
          <a:p>
            <a:pPr marL="0" indent="0" algn="r">
              <a:buNone/>
            </a:pPr>
            <a:r>
              <a:rPr lang="en-US" sz="3600">
                <a:solidFill>
                  <a:schemeClr val="accent2">
                    <a:lumMod val="50000"/>
                  </a:schemeClr>
                </a:solidFill>
              </a:rPr>
              <a:t>Accidental Ingestion </a:t>
            </a:r>
          </a:p>
        </p:txBody>
      </p:sp>
      <p:pic>
        <p:nvPicPr>
          <p:cNvPr id="19" name="Content Placeholder 18">
            <a:extLst>
              <a:ext uri="{FF2B5EF4-FFF2-40B4-BE49-F238E27FC236}">
                <a16:creationId xmlns:a16="http://schemas.microsoft.com/office/drawing/2014/main" id="{699F668A-7E6C-DB43-2DCF-098449F2E2A8}"/>
              </a:ext>
              <a:ext uri="{C183D7F6-B498-43B3-948B-1728B52AA6E4}">
                <adec:decorative xmlns:adec="http://schemas.microsoft.com/office/drawing/2017/decorative" val="1"/>
              </a:ext>
            </a:extLst>
          </p:cNvPr>
          <p:cNvPicPr>
            <a:picLocks noGrp="1" noChangeAspect="1"/>
          </p:cNvPicPr>
          <p:nvPr>
            <p:ph sz="quarter" idx="16"/>
          </p:nvPr>
        </p:nvPicPr>
        <p:blipFill>
          <a:blip r:embed="rId3">
            <a:extLst>
              <a:ext uri="{96DAC541-7B7A-43D3-8B79-37D633B846F1}">
                <asvg:svgBlip xmlns:asvg="http://schemas.microsoft.com/office/drawing/2016/SVG/main" r:embed="rId4"/>
              </a:ext>
            </a:extLst>
          </a:blip>
          <a:stretch>
            <a:fillRect/>
          </a:stretch>
        </p:blipFill>
        <p:spPr>
          <a:xfrm>
            <a:off x="6767126" y="2845755"/>
            <a:ext cx="1685027" cy="1685027"/>
          </a:xfrm>
        </p:spPr>
      </p:pic>
      <p:pic>
        <p:nvPicPr>
          <p:cNvPr id="26" name="Graphic 25">
            <a:extLst>
              <a:ext uri="{FF2B5EF4-FFF2-40B4-BE49-F238E27FC236}">
                <a16:creationId xmlns:a16="http://schemas.microsoft.com/office/drawing/2014/main" id="{10A98317-D286-F502-7C30-4837CC622E7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06117" y="3584260"/>
            <a:ext cx="1292072" cy="1292072"/>
          </a:xfrm>
          <a:prstGeom prst="rect">
            <a:avLst/>
          </a:prstGeom>
        </p:spPr>
      </p:pic>
      <p:cxnSp>
        <p:nvCxnSpPr>
          <p:cNvPr id="12" name="Straight Connector 11">
            <a:extLst>
              <a:ext uri="{FF2B5EF4-FFF2-40B4-BE49-F238E27FC236}">
                <a16:creationId xmlns:a16="http://schemas.microsoft.com/office/drawing/2014/main" id="{03B3E6CC-0128-940D-C775-BE72339E6797}"/>
              </a:ext>
              <a:ext uri="{C183D7F6-B498-43B3-948B-1728B52AA6E4}">
                <adec:decorative xmlns:adec="http://schemas.microsoft.com/office/drawing/2017/decorative" val="1"/>
              </a:ext>
            </a:extLst>
          </p:cNvPr>
          <p:cNvCxnSpPr>
            <a:cxnSpLocks/>
          </p:cNvCxnSpPr>
          <p:nvPr/>
        </p:nvCxnSpPr>
        <p:spPr>
          <a:xfrm>
            <a:off x="6121086" y="2875700"/>
            <a:ext cx="0" cy="1717531"/>
          </a:xfrm>
          <a:prstGeom prst="line">
            <a:avLst/>
          </a:prstGeom>
          <a:ln w="57150">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33" name="Rectangle 32">
            <a:extLst>
              <a:ext uri="{FF2B5EF4-FFF2-40B4-BE49-F238E27FC236}">
                <a16:creationId xmlns:a16="http://schemas.microsoft.com/office/drawing/2014/main" id="{94649827-EF90-05A9-57F7-6E219D376DD3}"/>
              </a:ext>
              <a:ext uri="{C183D7F6-B498-43B3-948B-1728B52AA6E4}">
                <adec:decorative xmlns:adec="http://schemas.microsoft.com/office/drawing/2017/decorative" val="1"/>
              </a:ext>
            </a:extLst>
          </p:cNvPr>
          <p:cNvSpPr/>
          <p:nvPr/>
        </p:nvSpPr>
        <p:spPr>
          <a:xfrm>
            <a:off x="0" y="6121287"/>
            <a:ext cx="12192000" cy="749964"/>
          </a:xfrm>
          <a:prstGeom prst="rect">
            <a:avLst/>
          </a:prstGeom>
          <a:gradFill flip="none" rotWithShape="1">
            <a:gsLst>
              <a:gs pos="0">
                <a:schemeClr val="accent2"/>
              </a:gs>
              <a:gs pos="0">
                <a:schemeClr val="accent2"/>
              </a:gs>
              <a:gs pos="100000">
                <a:schemeClr val="accent2">
                  <a:lumMod val="5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1696DEA2-40AA-B695-756C-115A02AF924E}"/>
              </a:ext>
              <a:ext uri="{C183D7F6-B498-43B3-948B-1728B52AA6E4}">
                <adec:decorative xmlns:adec="http://schemas.microsoft.com/office/drawing/2017/decorative" val="1"/>
              </a:ext>
            </a:extLst>
          </p:cNvPr>
          <p:cNvSpPr/>
          <p:nvPr/>
        </p:nvSpPr>
        <p:spPr>
          <a:xfrm>
            <a:off x="0" y="1303238"/>
            <a:ext cx="495300" cy="4818049"/>
          </a:xfrm>
          <a:prstGeom prst="rect">
            <a:avLst/>
          </a:prstGeom>
          <a:gradFill>
            <a:gsLst>
              <a:gs pos="0">
                <a:schemeClr val="accent2"/>
              </a:gs>
              <a:gs pos="0">
                <a:schemeClr val="accent2"/>
              </a:gs>
              <a:gs pos="100000">
                <a:schemeClr val="accent2">
                  <a:lumMod val="50000"/>
                </a:schemeClr>
              </a:gs>
            </a:gsLst>
            <a:lin ang="12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2EEE58CB-6C4C-9767-C1C8-47D4C6BE8E74}"/>
              </a:ext>
              <a:ext uri="{C183D7F6-B498-43B3-948B-1728B52AA6E4}">
                <adec:decorative xmlns:adec="http://schemas.microsoft.com/office/drawing/2017/decorative" val="1"/>
              </a:ext>
            </a:extLst>
          </p:cNvPr>
          <p:cNvSpPr/>
          <p:nvPr/>
        </p:nvSpPr>
        <p:spPr>
          <a:xfrm>
            <a:off x="11696700" y="1303238"/>
            <a:ext cx="495300" cy="4818049"/>
          </a:xfrm>
          <a:prstGeom prst="rect">
            <a:avLst/>
          </a:prstGeom>
          <a:gradFill flip="none" rotWithShape="1">
            <a:gsLst>
              <a:gs pos="0">
                <a:schemeClr val="accent2"/>
              </a:gs>
              <a:gs pos="0">
                <a:schemeClr val="accent2"/>
              </a:gs>
              <a:gs pos="100000">
                <a:schemeClr val="accent2">
                  <a:lumMod val="5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83368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5C1F119D-FEC8-B12A-4D0C-67F69D3E9D06}"/>
            </a:ext>
          </a:extLst>
        </p:cNvPr>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B82DC118-14CF-BA22-A20F-D72CEF49C472}"/>
              </a:ext>
              <a:ext uri="{C183D7F6-B498-43B3-948B-1728B52AA6E4}">
                <adec:decorative xmlns:adec="http://schemas.microsoft.com/office/drawing/2017/decorative" val="1"/>
              </a:ext>
            </a:extLst>
          </p:cNvPr>
          <p:cNvSpPr/>
          <p:nvPr/>
        </p:nvSpPr>
        <p:spPr>
          <a:xfrm>
            <a:off x="1321001" y="1773734"/>
            <a:ext cx="9564624" cy="3877056"/>
          </a:xfrm>
          <a:prstGeom prst="roundRect">
            <a:avLst>
              <a:gd name="adj" fmla="val 10645"/>
            </a:avLst>
          </a:prstGeom>
          <a:solidFill>
            <a:schemeClr val="accent1">
              <a:lumMod val="40000"/>
              <a:lumOff val="60000"/>
            </a:schemeClr>
          </a:solidFill>
          <a:ln w="5715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4906F5E-5640-2AE6-75B4-1DC99D7F810A}"/>
              </a:ext>
            </a:extLst>
          </p:cNvPr>
          <p:cNvSpPr>
            <a:spLocks noGrp="1"/>
          </p:cNvSpPr>
          <p:nvPr>
            <p:ph type="title"/>
          </p:nvPr>
        </p:nvSpPr>
        <p:spPr>
          <a:xfrm>
            <a:off x="0" y="1"/>
            <a:ext cx="12192000" cy="1278060"/>
          </a:xfrm>
          <a:gradFill>
            <a:gsLst>
              <a:gs pos="0">
                <a:schemeClr val="accent1"/>
              </a:gs>
              <a:gs pos="100000">
                <a:schemeClr val="accent1">
                  <a:lumMod val="50000"/>
                </a:schemeClr>
              </a:gs>
            </a:gsLst>
            <a:lin ang="12600000" scaled="0"/>
          </a:gradFill>
        </p:spPr>
        <p:txBody>
          <a:bodyPr>
            <a:normAutofit/>
          </a:bodyPr>
          <a:lstStyle/>
          <a:p>
            <a:pPr algn="ctr"/>
            <a:r>
              <a:rPr lang="en-US" sz="3600">
                <a:solidFill>
                  <a:schemeClr val="bg1"/>
                </a:solidFill>
              </a:rPr>
              <a:t>Cannabis Trends: </a:t>
            </a:r>
            <a:br>
              <a:rPr lang="en-US" sz="3600">
                <a:solidFill>
                  <a:schemeClr val="bg1"/>
                </a:solidFill>
              </a:rPr>
            </a:br>
            <a:r>
              <a:rPr lang="en-US" sz="3600">
                <a:solidFill>
                  <a:schemeClr val="bg1"/>
                </a:solidFill>
              </a:rPr>
              <a:t>Safety &amp; Risk Considerations </a:t>
            </a:r>
            <a:r>
              <a:rPr lang="en-US" sz="1800">
                <a:noFill/>
                <a:latin typeface="Arial" panose="020B0604020202020204" pitchFamily="34" charset="0"/>
                <a:cs typeface="Arial" panose="020B0604020202020204" pitchFamily="34" charset="0"/>
              </a:rPr>
              <a:t>4/4</a:t>
            </a:r>
            <a:endParaRPr lang="en-US" sz="3600">
              <a:noFill/>
            </a:endParaRPr>
          </a:p>
        </p:txBody>
      </p:sp>
      <p:sp>
        <p:nvSpPr>
          <p:cNvPr id="4" name="Content Placeholder 3">
            <a:extLst>
              <a:ext uri="{FF2B5EF4-FFF2-40B4-BE49-F238E27FC236}">
                <a16:creationId xmlns:a16="http://schemas.microsoft.com/office/drawing/2014/main" id="{134E5F75-551F-54D4-8503-DBAE92A5F70F}"/>
              </a:ext>
            </a:extLst>
          </p:cNvPr>
          <p:cNvSpPr>
            <a:spLocks noGrp="1"/>
          </p:cNvSpPr>
          <p:nvPr>
            <p:ph sz="half" idx="2"/>
          </p:nvPr>
        </p:nvSpPr>
        <p:spPr>
          <a:xfrm>
            <a:off x="1924050" y="2801204"/>
            <a:ext cx="3612719" cy="2151795"/>
          </a:xfrm>
          <a:prstGeom prst="rect">
            <a:avLst/>
          </a:prstGeom>
        </p:spPr>
        <p:txBody>
          <a:bodyPr anchor="ctr">
            <a:noAutofit/>
          </a:bodyPr>
          <a:lstStyle/>
          <a:p>
            <a:pPr marL="0" indent="0" algn="r">
              <a:buNone/>
            </a:pPr>
            <a:r>
              <a:rPr lang="en-US" sz="3600">
                <a:solidFill>
                  <a:schemeClr val="accent3">
                    <a:lumMod val="50000"/>
                  </a:schemeClr>
                </a:solidFill>
              </a:rPr>
              <a:t>Medical &amp; Psychiatric Emergencies</a:t>
            </a:r>
          </a:p>
        </p:txBody>
      </p:sp>
      <p:pic>
        <p:nvPicPr>
          <p:cNvPr id="25" name="Graphic 24">
            <a:extLst>
              <a:ext uri="{FF2B5EF4-FFF2-40B4-BE49-F238E27FC236}">
                <a16:creationId xmlns:a16="http://schemas.microsoft.com/office/drawing/2014/main" id="{9A9945E3-30F0-826F-941A-2794BD47D70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33453" y="3375256"/>
            <a:ext cx="1577743" cy="1577743"/>
          </a:xfrm>
          <a:prstGeom prst="rect">
            <a:avLst/>
          </a:prstGeom>
        </p:spPr>
      </p:pic>
      <p:pic>
        <p:nvPicPr>
          <p:cNvPr id="28" name="Graphic 27">
            <a:extLst>
              <a:ext uri="{FF2B5EF4-FFF2-40B4-BE49-F238E27FC236}">
                <a16:creationId xmlns:a16="http://schemas.microsoft.com/office/drawing/2014/main" id="{9EE2211C-DF21-A49A-3ADB-BCAF5ECFC4C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328018" y="2772591"/>
            <a:ext cx="1577743" cy="1577743"/>
          </a:xfrm>
          <a:prstGeom prst="rect">
            <a:avLst/>
          </a:prstGeom>
        </p:spPr>
      </p:pic>
      <p:cxnSp>
        <p:nvCxnSpPr>
          <p:cNvPr id="13" name="Straight Connector 12">
            <a:extLst>
              <a:ext uri="{FF2B5EF4-FFF2-40B4-BE49-F238E27FC236}">
                <a16:creationId xmlns:a16="http://schemas.microsoft.com/office/drawing/2014/main" id="{AE568E16-D451-0BFC-3E32-91AF55276A6A}"/>
              </a:ext>
              <a:ext uri="{C183D7F6-B498-43B3-948B-1728B52AA6E4}">
                <adec:decorative xmlns:adec="http://schemas.microsoft.com/office/drawing/2017/decorative" val="1"/>
              </a:ext>
            </a:extLst>
          </p:cNvPr>
          <p:cNvCxnSpPr>
            <a:cxnSpLocks/>
          </p:cNvCxnSpPr>
          <p:nvPr/>
        </p:nvCxnSpPr>
        <p:spPr>
          <a:xfrm>
            <a:off x="6088686" y="3195097"/>
            <a:ext cx="7313" cy="1364008"/>
          </a:xfrm>
          <a:prstGeom prst="line">
            <a:avLst/>
          </a:prstGeom>
          <a:ln w="57150">
            <a:solidFill>
              <a:schemeClr val="accent1">
                <a:lumMod val="50000"/>
              </a:schemeClr>
            </a:solidFill>
          </a:ln>
        </p:spPr>
        <p:style>
          <a:lnRef idx="2">
            <a:schemeClr val="accent1"/>
          </a:lnRef>
          <a:fillRef idx="0">
            <a:schemeClr val="accent1"/>
          </a:fillRef>
          <a:effectRef idx="1">
            <a:schemeClr val="accent1"/>
          </a:effectRef>
          <a:fontRef idx="minor">
            <a:schemeClr val="tx1"/>
          </a:fontRef>
        </p:style>
      </p:cxnSp>
      <p:sp>
        <p:nvSpPr>
          <p:cNvPr id="33" name="Rectangle 32">
            <a:extLst>
              <a:ext uri="{FF2B5EF4-FFF2-40B4-BE49-F238E27FC236}">
                <a16:creationId xmlns:a16="http://schemas.microsoft.com/office/drawing/2014/main" id="{88BF60FB-6A1A-CD4D-23BA-0C9470701D7E}"/>
              </a:ext>
              <a:ext uri="{C183D7F6-B498-43B3-948B-1728B52AA6E4}">
                <adec:decorative xmlns:adec="http://schemas.microsoft.com/office/drawing/2017/decorative" val="1"/>
              </a:ext>
            </a:extLst>
          </p:cNvPr>
          <p:cNvSpPr/>
          <p:nvPr/>
        </p:nvSpPr>
        <p:spPr>
          <a:xfrm>
            <a:off x="0" y="6121287"/>
            <a:ext cx="12192000" cy="749964"/>
          </a:xfrm>
          <a:prstGeom prst="rect">
            <a:avLst/>
          </a:prstGeom>
          <a:gradFill>
            <a:gsLst>
              <a:gs pos="100000">
                <a:schemeClr val="accent1"/>
              </a:gs>
              <a:gs pos="0">
                <a:schemeClr val="accent1">
                  <a:lumMod val="50000"/>
                </a:schemeClr>
              </a:gs>
            </a:gsLst>
            <a:lin ang="12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EC2F9905-AE62-87E9-69C1-9609A72067F4}"/>
              </a:ext>
              <a:ext uri="{C183D7F6-B498-43B3-948B-1728B52AA6E4}">
                <adec:decorative xmlns:adec="http://schemas.microsoft.com/office/drawing/2017/decorative" val="1"/>
              </a:ext>
            </a:extLst>
          </p:cNvPr>
          <p:cNvSpPr/>
          <p:nvPr/>
        </p:nvSpPr>
        <p:spPr>
          <a:xfrm>
            <a:off x="0" y="1278062"/>
            <a:ext cx="495300" cy="4843226"/>
          </a:xfrm>
          <a:prstGeom prst="rect">
            <a:avLst/>
          </a:prstGeom>
          <a:gradFill>
            <a:gsLst>
              <a:gs pos="0">
                <a:schemeClr val="accent1">
                  <a:lumMod val="50000"/>
                </a:schemeClr>
              </a:gs>
              <a:gs pos="0">
                <a:schemeClr val="accent1"/>
              </a:gs>
              <a:gs pos="100000">
                <a:schemeClr val="accent1">
                  <a:lumMod val="50000"/>
                </a:schemeClr>
              </a:gs>
            </a:gsLst>
            <a:lin ang="12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EC0F99A8-5006-C8BD-272C-93955AD3C0FE}"/>
              </a:ext>
              <a:ext uri="{C183D7F6-B498-43B3-948B-1728B52AA6E4}">
                <adec:decorative xmlns:adec="http://schemas.microsoft.com/office/drawing/2017/decorative" val="1"/>
              </a:ext>
            </a:extLst>
          </p:cNvPr>
          <p:cNvSpPr/>
          <p:nvPr/>
        </p:nvSpPr>
        <p:spPr>
          <a:xfrm>
            <a:off x="11696700" y="1278062"/>
            <a:ext cx="495300" cy="4843226"/>
          </a:xfrm>
          <a:prstGeom prst="rect">
            <a:avLst/>
          </a:prstGeom>
          <a:gradFill>
            <a:gsLst>
              <a:gs pos="100000">
                <a:schemeClr val="accent1"/>
              </a:gs>
              <a:gs pos="0">
                <a:schemeClr val="accent1">
                  <a:lumMod val="50000"/>
                </a:schemeClr>
              </a:gs>
            </a:gsLst>
            <a:lin ang="12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36397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alpha val="71000"/>
          </a:schemeClr>
        </a:solidFill>
        <a:effectLst/>
      </p:bgPr>
    </p:bg>
    <p:spTree>
      <p:nvGrpSpPr>
        <p:cNvPr id="1" name="">
          <a:extLst>
            <a:ext uri="{FF2B5EF4-FFF2-40B4-BE49-F238E27FC236}">
              <a16:creationId xmlns:a16="http://schemas.microsoft.com/office/drawing/2014/main" id="{803485A2-1301-C19A-882C-BBCABE54AE6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FB3573C-9498-39BE-1B10-E76E34AB5646}"/>
              </a:ext>
            </a:extLst>
          </p:cNvPr>
          <p:cNvSpPr>
            <a:spLocks noGrp="1"/>
          </p:cNvSpPr>
          <p:nvPr>
            <p:ph type="title"/>
          </p:nvPr>
        </p:nvSpPr>
        <p:spPr>
          <a:xfrm>
            <a:off x="838200" y="1427748"/>
            <a:ext cx="10515600" cy="2855494"/>
          </a:xfrm>
        </p:spPr>
        <p:txBody>
          <a:bodyPr vert="horz" lIns="91440" tIns="45720" rIns="91440" bIns="45720" rtlCol="0" anchor="ctr">
            <a:noAutofit/>
          </a:bodyPr>
          <a:lstStyle/>
          <a:p>
            <a:pPr algn="ctr"/>
            <a:r>
              <a:rPr lang="en-US" sz="4800"/>
              <a:t>Cannabis Trends–Let’s Talk About It!</a:t>
            </a:r>
            <a:endParaRPr lang="en-US" sz="4800" kern="1200">
              <a:solidFill>
                <a:schemeClr val="tx1"/>
              </a:solidFill>
              <a:latin typeface="+mj-lt"/>
              <a:ea typeface="+mj-ea"/>
              <a:cs typeface="+mj-cs"/>
            </a:endParaRPr>
          </a:p>
        </p:txBody>
      </p:sp>
      <p:sp>
        <p:nvSpPr>
          <p:cNvPr id="5" name="Subtitle 4">
            <a:extLst>
              <a:ext uri="{FF2B5EF4-FFF2-40B4-BE49-F238E27FC236}">
                <a16:creationId xmlns:a16="http://schemas.microsoft.com/office/drawing/2014/main" id="{321E4255-395A-BF2D-F62B-17D23FA1DC5C}"/>
              </a:ext>
            </a:extLst>
          </p:cNvPr>
          <p:cNvSpPr>
            <a:spLocks noGrp="1"/>
          </p:cNvSpPr>
          <p:nvPr>
            <p:ph sz="quarter" idx="14"/>
          </p:nvPr>
        </p:nvSpPr>
        <p:spPr/>
        <p:txBody>
          <a:bodyPr vert="horz" lIns="91440" tIns="45720" rIns="91440" bIns="45720" rtlCol="0" anchor="ctr">
            <a:normAutofit/>
          </a:bodyPr>
          <a:lstStyle/>
          <a:p>
            <a:pPr algn="ctr"/>
            <a:r>
              <a:rPr lang="en-US" kern="1200">
                <a:solidFill>
                  <a:schemeClr val="tx1"/>
                </a:solidFill>
                <a:latin typeface="+mn-lt"/>
                <a:ea typeface="+mn-ea"/>
                <a:cs typeface="+mn-cs"/>
              </a:rPr>
              <a:t>Large Group Discussion</a:t>
            </a:r>
          </a:p>
        </p:txBody>
      </p:sp>
      <p:pic>
        <p:nvPicPr>
          <p:cNvPr id="2" name="Graphic 1">
            <a:extLst>
              <a:ext uri="{FF2B5EF4-FFF2-40B4-BE49-F238E27FC236}">
                <a16:creationId xmlns:a16="http://schemas.microsoft.com/office/drawing/2014/main" id="{39E7B31C-0C17-266C-C101-A65E91124F7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56605" y="4298540"/>
            <a:ext cx="897193" cy="897193"/>
          </a:xfrm>
          <a:prstGeom prst="rect">
            <a:avLst/>
          </a:prstGeom>
        </p:spPr>
      </p:pic>
    </p:spTree>
    <p:extLst>
      <p:ext uri="{BB962C8B-B14F-4D97-AF65-F5344CB8AC3E}">
        <p14:creationId xmlns:p14="http://schemas.microsoft.com/office/powerpoint/2010/main" val="2897527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3DCC9D82-806E-3337-1AA3-34DBB2AB0E63}"/>
              </a:ext>
              <a:ext uri="{C183D7F6-B498-43B3-948B-1728B52AA6E4}">
                <adec:decorative xmlns:adec="http://schemas.microsoft.com/office/drawing/2017/decorative" val="1"/>
              </a:ext>
            </a:extLst>
          </p:cNvPr>
          <p:cNvSpPr/>
          <p:nvPr/>
        </p:nvSpPr>
        <p:spPr>
          <a:xfrm>
            <a:off x="0" y="6349"/>
            <a:ext cx="4422176" cy="6851651"/>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Title 2">
            <a:extLst>
              <a:ext uri="{FF2B5EF4-FFF2-40B4-BE49-F238E27FC236}">
                <a16:creationId xmlns:a16="http://schemas.microsoft.com/office/drawing/2014/main" id="{0CF61D8B-78CA-0132-F194-69A3FEDAAE49}"/>
              </a:ext>
            </a:extLst>
          </p:cNvPr>
          <p:cNvSpPr>
            <a:spLocks noGrp="1"/>
          </p:cNvSpPr>
          <p:nvPr>
            <p:ph type="title"/>
          </p:nvPr>
        </p:nvSpPr>
        <p:spPr>
          <a:xfrm>
            <a:off x="61992" y="476573"/>
            <a:ext cx="4262034" cy="5904854"/>
          </a:xfrm>
        </p:spPr>
        <p:txBody>
          <a:bodyPr/>
          <a:lstStyle/>
          <a:p>
            <a:r>
              <a:rPr lang="en-US" sz="4000" b="0">
                <a:solidFill>
                  <a:schemeClr val="bg1"/>
                </a:solidFill>
              </a:rPr>
              <a:t>Understanding the Complex Interplay Between Substance Use &amp; </a:t>
            </a:r>
            <a:br>
              <a:rPr lang="en-US" sz="4000" b="0">
                <a:solidFill>
                  <a:schemeClr val="bg1"/>
                </a:solidFill>
              </a:rPr>
            </a:br>
            <a:r>
              <a:rPr lang="en-US" sz="4000" b="0">
                <a:solidFill>
                  <a:schemeClr val="bg1"/>
                </a:solidFill>
              </a:rPr>
              <a:t>Child Safety</a:t>
            </a:r>
          </a:p>
        </p:txBody>
      </p:sp>
      <p:sp>
        <p:nvSpPr>
          <p:cNvPr id="8" name="Content Placeholder 7">
            <a:extLst>
              <a:ext uri="{FF2B5EF4-FFF2-40B4-BE49-F238E27FC236}">
                <a16:creationId xmlns:a16="http://schemas.microsoft.com/office/drawing/2014/main" id="{D9AB1082-648A-535C-19CB-DD9D932745DD}"/>
              </a:ext>
            </a:extLst>
          </p:cNvPr>
          <p:cNvSpPr>
            <a:spLocks noGrp="1"/>
          </p:cNvSpPr>
          <p:nvPr>
            <p:ph sz="quarter" idx="16"/>
          </p:nvPr>
        </p:nvSpPr>
        <p:spPr>
          <a:xfrm>
            <a:off x="4636552" y="1538207"/>
            <a:ext cx="4023360" cy="4023360"/>
          </a:xfrm>
          <a:prstGeom prst="ellipse">
            <a:avLst/>
          </a:prstGeom>
          <a:solidFill>
            <a:schemeClr val="accent3">
              <a:lumMod val="75000"/>
              <a:alpha val="83000"/>
            </a:schemeClr>
          </a:solidFill>
          <a:ln w="38100">
            <a:noFill/>
          </a:ln>
          <a:scene3d>
            <a:camera prst="orthographicFront"/>
            <a:lightRig rig="threePt" dir="t"/>
          </a:scene3d>
          <a:sp3d>
            <a:bevelT w="152400" h="50800" prst="softRound"/>
          </a:sp3d>
        </p:spPr>
        <p:txBody>
          <a:bodyPr lIns="91440" tIns="91440" rIns="731520" bIns="91440" anchor="ctr"/>
          <a:lstStyle/>
          <a:p>
            <a:pPr marL="0" indent="0" algn="ctr">
              <a:spcBef>
                <a:spcPts val="0"/>
              </a:spcBef>
              <a:buNone/>
            </a:pPr>
            <a:r>
              <a:rPr lang="en-US">
                <a:solidFill>
                  <a:schemeClr val="bg1"/>
                </a:solidFill>
                <a:latin typeface="Arial Rounded MT Bold" panose="020F0704030504030204" pitchFamily="34" charset="0"/>
              </a:rPr>
              <a:t>Substance </a:t>
            </a:r>
          </a:p>
          <a:p>
            <a:pPr marL="0" indent="0" algn="ctr">
              <a:spcBef>
                <a:spcPts val="0"/>
              </a:spcBef>
              <a:buNone/>
            </a:pPr>
            <a:r>
              <a:rPr lang="en-US">
                <a:solidFill>
                  <a:schemeClr val="bg1"/>
                </a:solidFill>
                <a:latin typeface="Arial Rounded MT Bold" panose="020F0704030504030204" pitchFamily="34" charset="0"/>
              </a:rPr>
              <a:t>Use</a:t>
            </a:r>
          </a:p>
        </p:txBody>
      </p:sp>
      <p:sp>
        <p:nvSpPr>
          <p:cNvPr id="7" name="Content Placeholder 6">
            <a:extLst>
              <a:ext uri="{FF2B5EF4-FFF2-40B4-BE49-F238E27FC236}">
                <a16:creationId xmlns:a16="http://schemas.microsoft.com/office/drawing/2014/main" id="{F1943423-55BB-C19B-7B28-1217103AB651}"/>
              </a:ext>
            </a:extLst>
          </p:cNvPr>
          <p:cNvSpPr>
            <a:spLocks noGrp="1"/>
          </p:cNvSpPr>
          <p:nvPr>
            <p:ph sz="quarter" idx="15"/>
          </p:nvPr>
        </p:nvSpPr>
        <p:spPr>
          <a:xfrm>
            <a:off x="7449515" y="1538207"/>
            <a:ext cx="4023360" cy="4023360"/>
          </a:xfrm>
          <a:prstGeom prst="flowChartConnector">
            <a:avLst/>
          </a:prstGeom>
          <a:solidFill>
            <a:schemeClr val="accent2">
              <a:lumMod val="75000"/>
              <a:alpha val="85000"/>
            </a:schemeClr>
          </a:solidFill>
          <a:ln w="38100">
            <a:noFill/>
          </a:ln>
          <a:scene3d>
            <a:camera prst="orthographicFront"/>
            <a:lightRig rig="threePt" dir="t"/>
          </a:scene3d>
          <a:sp3d>
            <a:bevelT w="152400" h="50800" prst="softRound"/>
          </a:sp3d>
        </p:spPr>
        <p:txBody>
          <a:bodyPr lIns="365760" tIns="91440" rIns="91440" bIns="91440" anchor="ctr" anchorCtr="0"/>
          <a:lstStyle/>
          <a:p>
            <a:pPr marL="0" indent="0" algn="ctr">
              <a:lnSpc>
                <a:spcPct val="100000"/>
              </a:lnSpc>
              <a:spcBef>
                <a:spcPts val="0"/>
              </a:spcBef>
              <a:buNone/>
            </a:pPr>
            <a:r>
              <a:rPr lang="en-US">
                <a:solidFill>
                  <a:schemeClr val="bg1"/>
                </a:solidFill>
                <a:latin typeface="Arial Rounded MT Bold" panose="020F0704030504030204" pitchFamily="34" charset="0"/>
              </a:rPr>
              <a:t>Child </a:t>
            </a:r>
          </a:p>
          <a:p>
            <a:pPr marL="0" indent="0" algn="ctr">
              <a:lnSpc>
                <a:spcPct val="100000"/>
              </a:lnSpc>
              <a:spcBef>
                <a:spcPts val="0"/>
              </a:spcBef>
              <a:buNone/>
            </a:pPr>
            <a:r>
              <a:rPr lang="en-US">
                <a:solidFill>
                  <a:schemeClr val="bg1"/>
                </a:solidFill>
                <a:latin typeface="Arial Rounded MT Bold" panose="020F0704030504030204" pitchFamily="34" charset="0"/>
              </a:rPr>
              <a:t>Safety</a:t>
            </a:r>
          </a:p>
        </p:txBody>
      </p:sp>
    </p:spTree>
    <p:extLst>
      <p:ext uri="{BB962C8B-B14F-4D97-AF65-F5344CB8AC3E}">
        <p14:creationId xmlns:p14="http://schemas.microsoft.com/office/powerpoint/2010/main" val="29697731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D02C140-62C5-041E-8AF6-F57372E64058}"/>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CCC9187-1A2E-54D4-8385-CB9ABEB8A2F0}"/>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D8C548BC-8EF8-0DB3-A6AB-4EE9386254C5}"/>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91D9DE74-B690-4E50-75CD-25AA2624CE03}"/>
              </a:ext>
            </a:extLst>
          </p:cNvPr>
          <p:cNvSpPr>
            <a:spLocks noGrp="1"/>
          </p:cNvSpPr>
          <p:nvPr>
            <p:ph type="ctrTitle"/>
          </p:nvPr>
        </p:nvSpPr>
        <p:spPr>
          <a:xfrm>
            <a:off x="3279227" y="318983"/>
            <a:ext cx="8912771" cy="1804416"/>
          </a:xfrm>
          <a:prstGeom prst="rect">
            <a:avLst/>
          </a:prstGeom>
          <a:noFill/>
        </p:spPr>
        <p:txBody>
          <a:bodyPr anchor="ctr">
            <a:noAutofit/>
          </a:bodyPr>
          <a:lstStyle/>
          <a:p>
            <a:pPr>
              <a:lnSpc>
                <a:spcPct val="150000"/>
              </a:lnSpc>
            </a:pPr>
            <a:r>
              <a:rPr lang="en-US" sz="5400" b="1">
                <a:solidFill>
                  <a:schemeClr val="accent2">
                    <a:lumMod val="75000"/>
                  </a:schemeClr>
                </a:solidFill>
              </a:rPr>
              <a:t>CARRY THE MESSAGE</a:t>
            </a:r>
            <a:br>
              <a:rPr lang="en-US" sz="5400" b="1">
                <a:solidFill>
                  <a:schemeClr val="accent2">
                    <a:lumMod val="75000"/>
                  </a:schemeClr>
                </a:solidFill>
              </a:rPr>
            </a:br>
            <a:r>
              <a:rPr lang="en-US" sz="4000" b="1">
                <a:solidFill>
                  <a:schemeClr val="tx2"/>
                </a:solidFill>
              </a:rPr>
              <a:t>Understanding Opioid Trends</a:t>
            </a:r>
            <a:endParaRPr lang="en-US" sz="5400" b="1">
              <a:solidFill>
                <a:schemeClr val="accent2">
                  <a:lumMod val="75000"/>
                </a:schemeClr>
              </a:solidFill>
            </a:endParaRPr>
          </a:p>
        </p:txBody>
      </p:sp>
      <p:cxnSp>
        <p:nvCxnSpPr>
          <p:cNvPr id="5" name="Straight Connector 4">
            <a:extLst>
              <a:ext uri="{FF2B5EF4-FFF2-40B4-BE49-F238E27FC236}">
                <a16:creationId xmlns:a16="http://schemas.microsoft.com/office/drawing/2014/main" id="{BE281ED9-DDAD-884D-7826-C58035863A32}"/>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781372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6EEFB-0CB5-E0F1-3815-5E8763304F2B}"/>
              </a:ext>
            </a:extLst>
          </p:cNvPr>
          <p:cNvSpPr>
            <a:spLocks noGrp="1"/>
          </p:cNvSpPr>
          <p:nvPr>
            <p:ph type="title"/>
          </p:nvPr>
        </p:nvSpPr>
        <p:spPr>
          <a:xfrm>
            <a:off x="0" y="1"/>
            <a:ext cx="12192000" cy="1343818"/>
          </a:xfrm>
          <a:gradFill flip="none" rotWithShape="1">
            <a:gsLst>
              <a:gs pos="0">
                <a:schemeClr val="tx2"/>
              </a:gs>
              <a:gs pos="100000">
                <a:schemeClr val="accent2"/>
              </a:gs>
            </a:gsLst>
            <a:lin ang="0" scaled="1"/>
            <a:tileRect/>
          </a:gradFill>
        </p:spPr>
        <p:txBody>
          <a:bodyPr>
            <a:normAutofit/>
          </a:bodyPr>
          <a:lstStyle/>
          <a:p>
            <a:pPr algn="ctr">
              <a:lnSpc>
                <a:spcPct val="100000"/>
              </a:lnSpc>
            </a:pPr>
            <a:r>
              <a:rPr lang="en-US" sz="3600">
                <a:solidFill>
                  <a:schemeClr val="bg1"/>
                </a:solidFill>
                <a:latin typeface="Arial" panose="020B0604020202020204" pitchFamily="34" charset="0"/>
                <a:cs typeface="Arial" panose="020B0604020202020204" pitchFamily="34" charset="0"/>
              </a:rPr>
              <a:t>Opioid Trends: </a:t>
            </a:r>
            <a:br>
              <a:rPr lang="en-US" sz="3600">
                <a:solidFill>
                  <a:schemeClr val="bg1"/>
                </a:solidFill>
                <a:latin typeface="Arial" panose="020B0604020202020204" pitchFamily="34" charset="0"/>
                <a:cs typeface="Arial" panose="020B0604020202020204" pitchFamily="34" charset="0"/>
              </a:rPr>
            </a:br>
            <a:r>
              <a:rPr lang="en-US" sz="3600">
                <a:solidFill>
                  <a:schemeClr val="bg1"/>
                </a:solidFill>
                <a:latin typeface="Arial" panose="020B0604020202020204" pitchFamily="34" charset="0"/>
                <a:cs typeface="Arial" panose="020B0604020202020204" pitchFamily="34" charset="0"/>
              </a:rPr>
              <a:t>Chemical Structure &amp; Terminology</a:t>
            </a:r>
          </a:p>
        </p:txBody>
      </p:sp>
      <p:graphicFrame>
        <p:nvGraphicFramePr>
          <p:cNvPr id="8" name="Content Placeholder 7" descr="Opioids Natural Semisynthetic Synthetic">
            <a:extLst>
              <a:ext uri="{FF2B5EF4-FFF2-40B4-BE49-F238E27FC236}">
                <a16:creationId xmlns:a16="http://schemas.microsoft.com/office/drawing/2014/main" id="{639F263D-66A9-315A-D10E-E123CFBFF58D}"/>
              </a:ext>
            </a:extLst>
          </p:cNvPr>
          <p:cNvGraphicFramePr>
            <a:graphicFrameLocks noGrp="1"/>
          </p:cNvGraphicFramePr>
          <p:nvPr>
            <p:ph idx="1"/>
            <p:extLst>
              <p:ext uri="{D42A27DB-BD31-4B8C-83A1-F6EECF244321}">
                <p14:modId xmlns:p14="http://schemas.microsoft.com/office/powerpoint/2010/main" val="1813365651"/>
              </p:ext>
            </p:extLst>
          </p:nvPr>
        </p:nvGraphicFramePr>
        <p:xfrm>
          <a:off x="838200" y="1629569"/>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F9A389BD-328A-7AA3-E9F7-DF8601ED0C9B}"/>
              </a:ext>
            </a:extLst>
          </p:cNvPr>
          <p:cNvSpPr>
            <a:spLocks noGrp="1"/>
          </p:cNvSpPr>
          <p:nvPr>
            <p:ph type="ftr" sz="quarter" idx="11"/>
          </p:nvPr>
        </p:nvSpPr>
        <p:spPr>
          <a:xfrm>
            <a:off x="8743950" y="6415882"/>
            <a:ext cx="3448050" cy="442117"/>
          </a:xfrm>
        </p:spPr>
        <p:txBody>
          <a:bodyPr/>
          <a:lstStyle/>
          <a:p>
            <a:r>
              <a:rPr lang="en-US">
                <a:solidFill>
                  <a:schemeClr val="tx1"/>
                </a:solidFill>
                <a:latin typeface="Arial" panose="020B0604020202020204" pitchFamily="34" charset="0"/>
                <a:cs typeface="Arial" panose="020B0604020202020204" pitchFamily="34" charset="0"/>
              </a:rPr>
              <a:t>(National Institute on Drug Abuse, 2024b)</a:t>
            </a:r>
          </a:p>
        </p:txBody>
      </p:sp>
    </p:spTree>
    <p:extLst>
      <p:ext uri="{BB962C8B-B14F-4D97-AF65-F5344CB8AC3E}">
        <p14:creationId xmlns:p14="http://schemas.microsoft.com/office/powerpoint/2010/main" val="33055386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alpha val="42000"/>
          </a:schemeClr>
        </a:solid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B54E45EE-2A26-40BE-9909-AA90345A2C92}"/>
              </a:ext>
            </a:extLst>
          </p:cNvPr>
          <p:cNvSpPr>
            <a:spLocks noGrp="1"/>
          </p:cNvSpPr>
          <p:nvPr>
            <p:ph type="title"/>
          </p:nvPr>
        </p:nvSpPr>
        <p:spPr>
          <a:xfrm>
            <a:off x="0" y="0"/>
            <a:ext cx="12192000" cy="1371600"/>
          </a:xfrm>
          <a:gradFill>
            <a:gsLst>
              <a:gs pos="37000">
                <a:srgbClr val="0C597B"/>
              </a:gs>
              <a:gs pos="0">
                <a:schemeClr val="tx2"/>
              </a:gs>
              <a:gs pos="100000">
                <a:schemeClr val="accent2"/>
              </a:gs>
            </a:gsLst>
            <a:lin ang="2700000" scaled="1"/>
          </a:gradFill>
          <a:ln>
            <a:noFill/>
          </a:ln>
        </p:spPr>
        <p:txBody>
          <a:bodyPr anchor="ctr"/>
          <a:lstStyle/>
          <a:p>
            <a:pPr>
              <a:lnSpc>
                <a:spcPct val="100000"/>
              </a:lnSpc>
              <a:spcBef>
                <a:spcPts val="1800"/>
              </a:spcBef>
              <a:spcAft>
                <a:spcPts val="1800"/>
              </a:spcAft>
            </a:pPr>
            <a:r>
              <a:rPr lang="en-US" sz="3600"/>
              <a:t>Opioid Trends: </a:t>
            </a:r>
            <a:br>
              <a:rPr lang="en-US" sz="3600"/>
            </a:br>
            <a:r>
              <a:rPr lang="en-US" sz="3600"/>
              <a:t>Fentanyl &amp; Fentanyl Analogs</a:t>
            </a:r>
          </a:p>
        </p:txBody>
      </p:sp>
      <p:pic>
        <p:nvPicPr>
          <p:cNvPr id="30" name="Content Placeholder 29" descr="Diagram of the molecular structures of fentanyl.">
            <a:extLst>
              <a:ext uri="{FF2B5EF4-FFF2-40B4-BE49-F238E27FC236}">
                <a16:creationId xmlns:a16="http://schemas.microsoft.com/office/drawing/2014/main" id="{41955B26-528A-6B9E-EBBC-7A4B5D2E69FD}"/>
              </a:ext>
            </a:extLst>
          </p:cNvPr>
          <p:cNvPicPr>
            <a:picLocks noGrp="1" noChangeAspect="1"/>
          </p:cNvPicPr>
          <p:nvPr>
            <p:ph sz="quarter" idx="17"/>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503531" y="1668690"/>
            <a:ext cx="4148548" cy="2082905"/>
          </a:xfrm>
          <a:prstGeom prst="roundRect">
            <a:avLst/>
          </a:prstGeom>
          <a:effectLst>
            <a:outerShdw blurRad="50800" dist="38100" dir="5400000" algn="t" rotWithShape="0">
              <a:prstClr val="black">
                <a:alpha val="40000"/>
              </a:prstClr>
            </a:outerShdw>
          </a:effectLst>
        </p:spPr>
      </p:pic>
      <p:sp>
        <p:nvSpPr>
          <p:cNvPr id="4" name="Rectangle: Rounded Corners 3">
            <a:extLst>
              <a:ext uri="{FF2B5EF4-FFF2-40B4-BE49-F238E27FC236}">
                <a16:creationId xmlns:a16="http://schemas.microsoft.com/office/drawing/2014/main" id="{7F0BC465-1E2D-E2C9-669F-A557FD7FE089}"/>
              </a:ext>
              <a:ext uri="{C183D7F6-B498-43B3-948B-1728B52AA6E4}">
                <adec:decorative xmlns:adec="http://schemas.microsoft.com/office/drawing/2017/decorative" val="0"/>
              </a:ext>
            </a:extLst>
          </p:cNvPr>
          <p:cNvSpPr/>
          <p:nvPr/>
        </p:nvSpPr>
        <p:spPr>
          <a:xfrm>
            <a:off x="545429" y="2995592"/>
            <a:ext cx="2171952" cy="684545"/>
          </a:xfrm>
          <a:prstGeom prst="roundRect">
            <a:avLst>
              <a:gd name="adj" fmla="val 36147"/>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solidFill>
                  <a:schemeClr val="tx2"/>
                </a:solidFill>
                <a:latin typeface="Aptos Display" panose="020B0004020202020204" pitchFamily="34" charset="0"/>
              </a:rPr>
              <a:t>Fentanyl</a:t>
            </a:r>
          </a:p>
        </p:txBody>
      </p:sp>
      <p:sp>
        <p:nvSpPr>
          <p:cNvPr id="19" name="Content Placeholder 18">
            <a:extLst>
              <a:ext uri="{FF2B5EF4-FFF2-40B4-BE49-F238E27FC236}">
                <a16:creationId xmlns:a16="http://schemas.microsoft.com/office/drawing/2014/main" id="{FD6AFB63-56AB-643B-2C75-E81B7001FBCE}"/>
              </a:ext>
            </a:extLst>
          </p:cNvPr>
          <p:cNvSpPr>
            <a:spLocks noGrp="1"/>
          </p:cNvSpPr>
          <p:nvPr>
            <p:ph sz="quarter" idx="14"/>
          </p:nvPr>
        </p:nvSpPr>
        <p:spPr>
          <a:xfrm>
            <a:off x="5510466" y="2191343"/>
            <a:ext cx="6136105" cy="1036980"/>
          </a:xfrm>
          <a:prstGeom prst="roundRect">
            <a:avLst/>
          </a:prstGeom>
          <a:solidFill>
            <a:schemeClr val="accent1">
              <a:lumMod val="20000"/>
              <a:lumOff val="80000"/>
            </a:schemeClr>
          </a:solidFill>
          <a:ln w="57150">
            <a:solidFill>
              <a:schemeClr val="accent1"/>
            </a:solidFill>
          </a:ln>
        </p:spPr>
        <p:txBody>
          <a:bodyPr lIns="0" rIns="0" anchor="ctr"/>
          <a:lstStyle/>
          <a:p>
            <a:pPr marL="0" marR="0" lvl="0" indent="0" algn="ctr">
              <a:lnSpc>
                <a:spcPct val="100000"/>
              </a:lnSpc>
              <a:spcBef>
                <a:spcPts val="600"/>
              </a:spcBef>
              <a:spcAft>
                <a:spcPts val="600"/>
              </a:spcAft>
              <a:buNone/>
            </a:pPr>
            <a:r>
              <a:rPr lang="en-US" sz="2400">
                <a:effectLst/>
                <a:latin typeface="Aptos Display" panose="020B0004020202020204" pitchFamily="34" charset="0"/>
                <a:ea typeface="Calibri" panose="020F0502020204030204" pitchFamily="34" charset="0"/>
                <a:cs typeface="Times New Roman" panose="02020603050405020304" pitchFamily="18" charset="0"/>
              </a:rPr>
              <a:t>Fentanyl is 100x more potent than morphine.</a:t>
            </a:r>
          </a:p>
        </p:txBody>
      </p:sp>
      <p:pic>
        <p:nvPicPr>
          <p:cNvPr id="28" name="Content Placeholder 27" descr="Diagram of the molecular structures of the fentanyl analog, Carfentanil.">
            <a:extLst>
              <a:ext uri="{FF2B5EF4-FFF2-40B4-BE49-F238E27FC236}">
                <a16:creationId xmlns:a16="http://schemas.microsoft.com/office/drawing/2014/main" id="{DF3E2A88-2293-F5CB-5676-76A763376C91}"/>
              </a:ext>
              <a:ext uri="{C183D7F6-B498-43B3-948B-1728B52AA6E4}">
                <adec:decorative xmlns:adec="http://schemas.microsoft.com/office/drawing/2017/decorative" val="0"/>
              </a:ext>
            </a:extLst>
          </p:cNvPr>
          <p:cNvPicPr>
            <a:picLocks noGrp="1" noChangeAspect="1"/>
          </p:cNvPicPr>
          <p:nvPr>
            <p:ph sz="quarter" idx="16"/>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52198" y="4293223"/>
            <a:ext cx="4099881" cy="2058470"/>
          </a:xfrm>
          <a:prstGeom prst="roundRect">
            <a:avLst/>
          </a:prstGeom>
          <a:effectLst>
            <a:outerShdw blurRad="50800" dist="38100" dir="5400000" algn="t" rotWithShape="0">
              <a:prstClr val="black">
                <a:alpha val="40000"/>
              </a:prstClr>
            </a:outerShdw>
          </a:effectLst>
        </p:spPr>
      </p:pic>
      <p:sp>
        <p:nvSpPr>
          <p:cNvPr id="5" name="Rectangle: Rounded Corners 4">
            <a:extLst>
              <a:ext uri="{FF2B5EF4-FFF2-40B4-BE49-F238E27FC236}">
                <a16:creationId xmlns:a16="http://schemas.microsoft.com/office/drawing/2014/main" id="{BC980CAF-A6AE-DA86-AD18-7BDD2B7E4C56}"/>
              </a:ext>
              <a:ext uri="{C183D7F6-B498-43B3-948B-1728B52AA6E4}">
                <adec:decorative xmlns:adec="http://schemas.microsoft.com/office/drawing/2017/decorative" val="0"/>
              </a:ext>
            </a:extLst>
          </p:cNvPr>
          <p:cNvSpPr/>
          <p:nvPr/>
        </p:nvSpPr>
        <p:spPr>
          <a:xfrm>
            <a:off x="449579" y="5581650"/>
            <a:ext cx="2171952" cy="770043"/>
          </a:xfrm>
          <a:prstGeom prst="roundRect">
            <a:avLst>
              <a:gd name="adj" fmla="val 36147"/>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solidFill>
                  <a:schemeClr val="accent2">
                    <a:lumMod val="50000"/>
                  </a:schemeClr>
                </a:solidFill>
                <a:latin typeface="Aptos Display" panose="020B0004020202020204" pitchFamily="34" charset="0"/>
              </a:rPr>
              <a:t>Fentanyl </a:t>
            </a:r>
          </a:p>
          <a:p>
            <a:pPr algn="ctr"/>
            <a:r>
              <a:rPr lang="en-US" sz="2400">
                <a:solidFill>
                  <a:schemeClr val="accent2">
                    <a:lumMod val="50000"/>
                  </a:schemeClr>
                </a:solidFill>
                <a:latin typeface="Aptos Display" panose="020B0004020202020204" pitchFamily="34" charset="0"/>
              </a:rPr>
              <a:t>Analogs</a:t>
            </a:r>
          </a:p>
        </p:txBody>
      </p:sp>
      <p:sp>
        <p:nvSpPr>
          <p:cNvPr id="6" name="Content Placeholder 5">
            <a:extLst>
              <a:ext uri="{FF2B5EF4-FFF2-40B4-BE49-F238E27FC236}">
                <a16:creationId xmlns:a16="http://schemas.microsoft.com/office/drawing/2014/main" id="{9C5E0B4A-9911-F3BD-871D-9510559E29B9}"/>
              </a:ext>
            </a:extLst>
          </p:cNvPr>
          <p:cNvSpPr>
            <a:spLocks noGrp="1"/>
          </p:cNvSpPr>
          <p:nvPr>
            <p:ph sz="quarter" idx="18"/>
          </p:nvPr>
        </p:nvSpPr>
        <p:spPr>
          <a:xfrm>
            <a:off x="5510466" y="4342650"/>
            <a:ext cx="6136105" cy="1959616"/>
          </a:xfrm>
          <a:prstGeom prst="roundRect">
            <a:avLst/>
          </a:prstGeom>
          <a:solidFill>
            <a:schemeClr val="accent2">
              <a:lumMod val="20000"/>
              <a:lumOff val="80000"/>
            </a:schemeClr>
          </a:solidFill>
          <a:ln w="57150">
            <a:solidFill>
              <a:schemeClr val="accent2">
                <a:lumMod val="50000"/>
              </a:schemeClr>
            </a:solidFill>
          </a:ln>
        </p:spPr>
        <p:txBody>
          <a:bodyPr lIns="91440" rIns="0" anchor="ctr"/>
          <a:lstStyle/>
          <a:p>
            <a:pPr marL="0" marR="0" lvl="0" indent="0">
              <a:lnSpc>
                <a:spcPct val="100000"/>
              </a:lnSpc>
              <a:spcBef>
                <a:spcPts val="600"/>
              </a:spcBef>
              <a:spcAft>
                <a:spcPts val="600"/>
              </a:spcAft>
              <a:buNone/>
            </a:pPr>
            <a:r>
              <a:rPr lang="en-US" sz="2400">
                <a:effectLst/>
                <a:latin typeface="Aptos Display" panose="020B0004020202020204" pitchFamily="34" charset="0"/>
                <a:ea typeface="Calibri" panose="020F0502020204030204" pitchFamily="34" charset="0"/>
                <a:cs typeface="Times New Roman" panose="02020603050405020304" pitchFamily="18" charset="0"/>
              </a:rPr>
              <a:t>Carfentanil</a:t>
            </a:r>
            <a:r>
              <a:rPr lang="en-US" sz="2400">
                <a:latin typeface="Aptos Display" panose="020B0004020202020204" pitchFamily="34" charset="0"/>
                <a:ea typeface="Calibri" panose="020F0502020204030204" pitchFamily="34" charset="0"/>
                <a:cs typeface="Times New Roman" panose="02020603050405020304" pitchFamily="18" charset="0"/>
              </a:rPr>
              <a:t> </a:t>
            </a:r>
            <a:r>
              <a:rPr lang="en-US" sz="2400">
                <a:effectLst/>
                <a:latin typeface="Aptos Display" panose="020B0004020202020204" pitchFamily="34" charset="0"/>
                <a:ea typeface="Calibri" panose="020F0502020204030204" pitchFamily="34" charset="0"/>
                <a:cs typeface="Times New Roman" panose="02020603050405020304" pitchFamily="18" charset="0"/>
              </a:rPr>
              <a:t>is estimated to be as high as </a:t>
            </a:r>
          </a:p>
          <a:p>
            <a:pPr lvl="1">
              <a:lnSpc>
                <a:spcPct val="100000"/>
              </a:lnSpc>
              <a:spcBef>
                <a:spcPts val="0"/>
              </a:spcBef>
            </a:pPr>
            <a:r>
              <a:rPr lang="en-US" sz="2400">
                <a:effectLst/>
                <a:latin typeface="Aptos Display" panose="020B0004020202020204" pitchFamily="34" charset="0"/>
                <a:ea typeface="Calibri" panose="020F0502020204030204" pitchFamily="34" charset="0"/>
                <a:cs typeface="Times New Roman" panose="02020603050405020304" pitchFamily="18" charset="0"/>
              </a:rPr>
              <a:t>10,000x more potent than morphine</a:t>
            </a:r>
          </a:p>
          <a:p>
            <a:pPr lvl="1">
              <a:lnSpc>
                <a:spcPct val="100000"/>
              </a:lnSpc>
              <a:spcBef>
                <a:spcPts val="0"/>
              </a:spcBef>
            </a:pPr>
            <a:r>
              <a:rPr lang="en-US" sz="2400">
                <a:effectLst/>
                <a:latin typeface="Aptos Display" panose="020B0004020202020204" pitchFamily="34" charset="0"/>
                <a:ea typeface="Calibri" panose="020F0502020204030204" pitchFamily="34" charset="0"/>
                <a:cs typeface="Times New Roman" panose="02020603050405020304" pitchFamily="18" charset="0"/>
              </a:rPr>
              <a:t>100x more potent than fentanyl, and </a:t>
            </a:r>
          </a:p>
          <a:p>
            <a:pPr lvl="1">
              <a:lnSpc>
                <a:spcPct val="100000"/>
              </a:lnSpc>
              <a:spcBef>
                <a:spcPts val="0"/>
              </a:spcBef>
            </a:pPr>
            <a:r>
              <a:rPr lang="en-US" sz="2400">
                <a:effectLst/>
                <a:latin typeface="Aptos Display" panose="020B0004020202020204" pitchFamily="34" charset="0"/>
                <a:ea typeface="Calibri" panose="020F0502020204030204" pitchFamily="34" charset="0"/>
                <a:cs typeface="Times New Roman" panose="02020603050405020304" pitchFamily="18" charset="0"/>
              </a:rPr>
              <a:t>50x more potent than heroin. </a:t>
            </a:r>
          </a:p>
        </p:txBody>
      </p:sp>
      <p:sp>
        <p:nvSpPr>
          <p:cNvPr id="2" name="Footer Placeholder 1">
            <a:extLst>
              <a:ext uri="{FF2B5EF4-FFF2-40B4-BE49-F238E27FC236}">
                <a16:creationId xmlns:a16="http://schemas.microsoft.com/office/drawing/2014/main" id="{092F8459-555C-FBDA-E1F7-D491B05AA574}"/>
              </a:ext>
            </a:extLst>
          </p:cNvPr>
          <p:cNvSpPr>
            <a:spLocks noGrp="1"/>
          </p:cNvSpPr>
          <p:nvPr>
            <p:ph type="ftr" sz="quarter" idx="21"/>
          </p:nvPr>
        </p:nvSpPr>
        <p:spPr>
          <a:xfrm>
            <a:off x="7315202" y="6479839"/>
            <a:ext cx="411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Aptos Display" panose="020B0004020202020204" pitchFamily="34" charset="0"/>
                <a:cs typeface="Arial"/>
              </a:rPr>
              <a:t>(Centers for Disease Control and Prevention, 2023b)</a:t>
            </a:r>
          </a:p>
        </p:txBody>
      </p:sp>
      <p:pic>
        <p:nvPicPr>
          <p:cNvPr id="16" name="Graphic 15">
            <a:extLst>
              <a:ext uri="{FF2B5EF4-FFF2-40B4-BE49-F238E27FC236}">
                <a16:creationId xmlns:a16="http://schemas.microsoft.com/office/drawing/2014/main" id="{A01817A0-846D-5F58-4D61-A244707014D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4504625" y="2221892"/>
            <a:ext cx="1005840" cy="1005840"/>
          </a:xfrm>
          <a:prstGeom prst="rect">
            <a:avLst/>
          </a:prstGeom>
        </p:spPr>
      </p:pic>
      <p:pic>
        <p:nvPicPr>
          <p:cNvPr id="18" name="Graphic 17">
            <a:extLst>
              <a:ext uri="{FF2B5EF4-FFF2-40B4-BE49-F238E27FC236}">
                <a16:creationId xmlns:a16="http://schemas.microsoft.com/office/drawing/2014/main" id="{6E8D6DDA-D6B1-9D61-F09C-6852204722D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4504626" y="4819538"/>
            <a:ext cx="1005840" cy="1005840"/>
          </a:xfrm>
          <a:prstGeom prst="rect">
            <a:avLst/>
          </a:prstGeom>
        </p:spPr>
      </p:pic>
    </p:spTree>
    <p:extLst>
      <p:ext uri="{BB962C8B-B14F-4D97-AF65-F5344CB8AC3E}">
        <p14:creationId xmlns:p14="http://schemas.microsoft.com/office/powerpoint/2010/main" val="27807005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291A3DB-A40E-9EA5-9939-E43F1D6BD5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D9FD4-93B2-703D-3554-536C43061185}"/>
              </a:ext>
            </a:extLst>
          </p:cNvPr>
          <p:cNvSpPr>
            <a:spLocks noGrp="1"/>
          </p:cNvSpPr>
          <p:nvPr>
            <p:ph type="title"/>
          </p:nvPr>
        </p:nvSpPr>
        <p:spPr>
          <a:xfrm>
            <a:off x="-15279" y="1"/>
            <a:ext cx="12207280" cy="1387548"/>
          </a:xfrm>
          <a:noFill/>
        </p:spPr>
        <p:txBody>
          <a:bodyPr lIns="457200" tIns="91440" rIns="457200" bIns="91440" anchor="ctr">
            <a:noAutofit/>
          </a:bodyPr>
          <a:lstStyle/>
          <a:p>
            <a:r>
              <a:rPr lang="en-US" sz="3600" b="1">
                <a:solidFill>
                  <a:schemeClr val="accent2">
                    <a:lumMod val="75000"/>
                  </a:schemeClr>
                </a:solidFill>
              </a:rPr>
              <a:t>Opioid Trends: </a:t>
            </a:r>
            <a:br>
              <a:rPr lang="en-US" sz="3600" b="1">
                <a:solidFill>
                  <a:schemeClr val="accent2">
                    <a:lumMod val="75000"/>
                  </a:schemeClr>
                </a:solidFill>
              </a:rPr>
            </a:br>
            <a:r>
              <a:rPr lang="en-US" sz="3600" b="1">
                <a:solidFill>
                  <a:schemeClr val="accent2">
                    <a:lumMod val="75000"/>
                  </a:schemeClr>
                </a:solidFill>
              </a:rPr>
              <a:t>Rise in Illegally Made Fentanyl </a:t>
            </a:r>
          </a:p>
        </p:txBody>
      </p:sp>
      <p:sp>
        <p:nvSpPr>
          <p:cNvPr id="10" name="Content Placeholder 9">
            <a:extLst>
              <a:ext uri="{FF2B5EF4-FFF2-40B4-BE49-F238E27FC236}">
                <a16:creationId xmlns:a16="http://schemas.microsoft.com/office/drawing/2014/main" id="{29A8D73C-497F-C7CB-0EFC-2C090B2F54C9}"/>
              </a:ext>
            </a:extLst>
          </p:cNvPr>
          <p:cNvSpPr>
            <a:spLocks noGrp="1"/>
          </p:cNvSpPr>
          <p:nvPr>
            <p:ph sz="quarter" idx="16"/>
          </p:nvPr>
        </p:nvSpPr>
        <p:spPr>
          <a:xfrm>
            <a:off x="415090" y="1515020"/>
            <a:ext cx="7287406" cy="2684209"/>
          </a:xfrm>
          <a:prstGeom prst="roundRect">
            <a:avLst/>
          </a:prstGeom>
          <a:solidFill>
            <a:schemeClr val="accent2">
              <a:lumMod val="20000"/>
              <a:lumOff val="80000"/>
            </a:schemeClr>
          </a:solidFill>
          <a:ln w="76200">
            <a:solidFill>
              <a:schemeClr val="accent2">
                <a:lumMod val="50000"/>
              </a:schemeClr>
            </a:solidFill>
          </a:ln>
          <a:effectLst/>
          <a:scene3d>
            <a:camera prst="orthographicFront">
              <a:rot lat="0" lon="0" rev="0"/>
            </a:camera>
            <a:lightRig rig="balanced" dir="t">
              <a:rot lat="0" lon="0" rev="8700000"/>
            </a:lightRig>
          </a:scene3d>
          <a:sp3d/>
        </p:spPr>
        <p:txBody>
          <a:bodyPr lIns="274320" rIns="182880" bIns="182880" anchor="ctr"/>
          <a:lstStyle/>
          <a:p>
            <a:pPr marL="514350" indent="-514350" algn="r">
              <a:buNone/>
            </a:pPr>
            <a:r>
              <a:rPr lang="en-US" sz="3600" b="1">
                <a:solidFill>
                  <a:schemeClr val="accent2">
                    <a:lumMod val="50000"/>
                  </a:schemeClr>
                </a:solidFill>
              </a:rPr>
              <a:t>Higher potency and cheaper </a:t>
            </a:r>
            <a:r>
              <a:rPr lang="en-US" sz="2800">
                <a:solidFill>
                  <a:schemeClr val="accent2">
                    <a:lumMod val="50000"/>
                  </a:schemeClr>
                </a:solidFill>
              </a:rPr>
              <a:t>to produce compared to other opioids </a:t>
            </a:r>
          </a:p>
        </p:txBody>
      </p:sp>
      <p:sp>
        <p:nvSpPr>
          <p:cNvPr id="11" name="Content Placeholder 10">
            <a:extLst>
              <a:ext uri="{FF2B5EF4-FFF2-40B4-BE49-F238E27FC236}">
                <a16:creationId xmlns:a16="http://schemas.microsoft.com/office/drawing/2014/main" id="{D07F16C7-EF84-612C-B1DE-091381B869D3}"/>
              </a:ext>
            </a:extLst>
          </p:cNvPr>
          <p:cNvSpPr>
            <a:spLocks noGrp="1"/>
          </p:cNvSpPr>
          <p:nvPr>
            <p:ph sz="quarter" idx="17"/>
          </p:nvPr>
        </p:nvSpPr>
        <p:spPr>
          <a:xfrm>
            <a:off x="7947886" y="1515019"/>
            <a:ext cx="3834808" cy="2684209"/>
          </a:xfrm>
          <a:prstGeom prst="roundRect">
            <a:avLst/>
          </a:prstGeom>
          <a:solidFill>
            <a:schemeClr val="accent1">
              <a:lumMod val="20000"/>
              <a:lumOff val="80000"/>
            </a:schemeClr>
          </a:solidFill>
          <a:ln w="76200">
            <a:solidFill>
              <a:schemeClr val="tx2"/>
            </a:solidFill>
          </a:ln>
          <a:effectLst/>
          <a:scene3d>
            <a:camera prst="orthographicFront">
              <a:rot lat="0" lon="0" rev="0"/>
            </a:camera>
            <a:lightRig rig="balanced" dir="t">
              <a:rot lat="0" lon="0" rev="8700000"/>
            </a:lightRig>
          </a:scene3d>
          <a:sp3d/>
        </p:spPr>
        <p:txBody>
          <a:bodyPr lIns="91440" rIns="365760" bIns="457200" anchor="b"/>
          <a:lstStyle/>
          <a:p>
            <a:pPr marL="0" indent="0" algn="ctr">
              <a:buNone/>
            </a:pPr>
            <a:r>
              <a:rPr lang="en-US" sz="2800">
                <a:solidFill>
                  <a:schemeClr val="tx2"/>
                </a:solidFill>
              </a:rPr>
              <a:t>U.S. drug supply primarily </a:t>
            </a:r>
            <a:r>
              <a:rPr lang="en-US" sz="2800" b="1">
                <a:solidFill>
                  <a:schemeClr val="tx2"/>
                </a:solidFill>
              </a:rPr>
              <a:t>from Mexico and China</a:t>
            </a:r>
          </a:p>
        </p:txBody>
      </p:sp>
      <p:sp>
        <p:nvSpPr>
          <p:cNvPr id="12" name="Content Placeholder 11">
            <a:extLst>
              <a:ext uri="{FF2B5EF4-FFF2-40B4-BE49-F238E27FC236}">
                <a16:creationId xmlns:a16="http://schemas.microsoft.com/office/drawing/2014/main" id="{BA11D760-8C89-9F33-4FED-ECBBD2925FA5}"/>
              </a:ext>
            </a:extLst>
          </p:cNvPr>
          <p:cNvSpPr>
            <a:spLocks noGrp="1"/>
          </p:cNvSpPr>
          <p:nvPr>
            <p:ph sz="quarter" idx="18"/>
          </p:nvPr>
        </p:nvSpPr>
        <p:spPr>
          <a:xfrm>
            <a:off x="415090" y="4495338"/>
            <a:ext cx="11372850" cy="2000250"/>
          </a:xfrm>
          <a:prstGeom prst="roundRect">
            <a:avLst/>
          </a:prstGeom>
          <a:solidFill>
            <a:schemeClr val="accent4">
              <a:lumMod val="40000"/>
              <a:lumOff val="60000"/>
            </a:schemeClr>
          </a:solidFill>
          <a:ln w="76200">
            <a:solidFill>
              <a:schemeClr val="accent4">
                <a:lumMod val="50000"/>
              </a:schemeClr>
            </a:solidFill>
          </a:ln>
          <a:effectLst/>
          <a:scene3d>
            <a:camera prst="orthographicFront">
              <a:rot lat="0" lon="0" rev="0"/>
            </a:camera>
            <a:lightRig rig="balanced" dir="t">
              <a:rot lat="0" lon="0" rev="8700000"/>
            </a:lightRig>
          </a:scene3d>
          <a:sp3d/>
        </p:spPr>
        <p:txBody>
          <a:bodyPr lIns="365760" rIns="3017520" bIns="182880" anchor="ctr"/>
          <a:lstStyle/>
          <a:p>
            <a:pPr marL="0" indent="0">
              <a:spcBef>
                <a:spcPts val="0"/>
              </a:spcBef>
              <a:buNone/>
            </a:pPr>
            <a:r>
              <a:rPr lang="en-US" sz="2800">
                <a:solidFill>
                  <a:schemeClr val="accent4">
                    <a:lumMod val="50000"/>
                  </a:schemeClr>
                </a:solidFill>
              </a:rPr>
              <a:t>Increase in </a:t>
            </a:r>
            <a:r>
              <a:rPr lang="en-US" sz="3600" b="1">
                <a:solidFill>
                  <a:schemeClr val="accent4">
                    <a:lumMod val="50000"/>
                  </a:schemeClr>
                </a:solidFill>
              </a:rPr>
              <a:t>intentional contamination</a:t>
            </a:r>
            <a:r>
              <a:rPr lang="en-US" sz="3200">
                <a:solidFill>
                  <a:schemeClr val="accent4">
                    <a:lumMod val="50000"/>
                  </a:schemeClr>
                </a:solidFill>
              </a:rPr>
              <a:t> </a:t>
            </a:r>
            <a:r>
              <a:rPr lang="en-US" sz="2800">
                <a:solidFill>
                  <a:schemeClr val="accent4">
                    <a:lumMod val="50000"/>
                  </a:schemeClr>
                </a:solidFill>
              </a:rPr>
              <a:t>with other illicit drugs</a:t>
            </a:r>
          </a:p>
        </p:txBody>
      </p:sp>
      <p:sp>
        <p:nvSpPr>
          <p:cNvPr id="3" name="Footer Placeholder 2">
            <a:extLst>
              <a:ext uri="{FF2B5EF4-FFF2-40B4-BE49-F238E27FC236}">
                <a16:creationId xmlns:a16="http://schemas.microsoft.com/office/drawing/2014/main" id="{13828D14-4E94-9039-BD3C-E4321C311369}"/>
              </a:ext>
            </a:extLst>
          </p:cNvPr>
          <p:cNvSpPr>
            <a:spLocks noGrp="1"/>
          </p:cNvSpPr>
          <p:nvPr>
            <p:ph type="ftr" sz="quarter" idx="21"/>
          </p:nvPr>
        </p:nvSpPr>
        <p:spPr>
          <a:xfrm>
            <a:off x="7667894" y="6565125"/>
            <a:ext cx="4114800"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u="none" strike="noStrike" kern="1200" cap="none" spc="0" normalizeH="0" baseline="0" noProof="0">
                <a:ln>
                  <a:noFill/>
                </a:ln>
                <a:solidFill>
                  <a:schemeClr val="tx1"/>
                </a:solidFill>
                <a:effectLst/>
                <a:uLnTx/>
                <a:uFillTx/>
                <a:latin typeface="Arial" panose="020B0604020202020204"/>
                <a:ea typeface="+mn-ea"/>
                <a:cs typeface="Arial"/>
              </a:rPr>
              <a:t>(Johns Hopkins Bloomberg School of Public Health, 2022)</a:t>
            </a:r>
          </a:p>
        </p:txBody>
      </p:sp>
      <p:pic>
        <p:nvPicPr>
          <p:cNvPr id="24" name="Graphic 23" descr="Coins outline">
            <a:extLst>
              <a:ext uri="{FF2B5EF4-FFF2-40B4-BE49-F238E27FC236}">
                <a16:creationId xmlns:a16="http://schemas.microsoft.com/office/drawing/2014/main" id="{B380D4D5-AF08-B05D-6E85-616055C3F7C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95606" y="2901516"/>
            <a:ext cx="1250010" cy="1250010"/>
          </a:xfrm>
          <a:prstGeom prst="rect">
            <a:avLst/>
          </a:prstGeom>
        </p:spPr>
      </p:pic>
      <p:pic>
        <p:nvPicPr>
          <p:cNvPr id="26" name="Graphic 25">
            <a:extLst>
              <a:ext uri="{FF2B5EF4-FFF2-40B4-BE49-F238E27FC236}">
                <a16:creationId xmlns:a16="http://schemas.microsoft.com/office/drawing/2014/main" id="{D3010CAE-3D42-D915-E3CC-3C3781C62A30}"/>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36795" y="4949050"/>
            <a:ext cx="1228285" cy="1228285"/>
          </a:xfrm>
          <a:prstGeom prst="rect">
            <a:avLst/>
          </a:prstGeom>
        </p:spPr>
      </p:pic>
      <p:pic>
        <p:nvPicPr>
          <p:cNvPr id="28" name="Graphic 27" descr="Danger with solid fill">
            <a:extLst>
              <a:ext uri="{FF2B5EF4-FFF2-40B4-BE49-F238E27FC236}">
                <a16:creationId xmlns:a16="http://schemas.microsoft.com/office/drawing/2014/main" id="{112C0F62-51F7-797A-9D97-89E290BE6336}"/>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10454191" y="5060319"/>
            <a:ext cx="1005840" cy="1005840"/>
          </a:xfrm>
          <a:prstGeom prst="rect">
            <a:avLst/>
          </a:prstGeom>
        </p:spPr>
      </p:pic>
      <p:pic>
        <p:nvPicPr>
          <p:cNvPr id="5" name="Graphic 4">
            <a:extLst>
              <a:ext uri="{FF2B5EF4-FFF2-40B4-BE49-F238E27FC236}">
                <a16:creationId xmlns:a16="http://schemas.microsoft.com/office/drawing/2014/main" id="{504670CC-D3D5-8DF7-DE29-6800F153EEA8}"/>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646817" y="1776033"/>
            <a:ext cx="474606" cy="474606"/>
          </a:xfrm>
          <a:prstGeom prst="rect">
            <a:avLst/>
          </a:prstGeom>
        </p:spPr>
      </p:pic>
      <p:pic>
        <p:nvPicPr>
          <p:cNvPr id="20" name="Graphic 19">
            <a:extLst>
              <a:ext uri="{FF2B5EF4-FFF2-40B4-BE49-F238E27FC236}">
                <a16:creationId xmlns:a16="http://schemas.microsoft.com/office/drawing/2014/main" id="{C878CB92-7D00-F9C5-22A1-2D11A4D579B3}"/>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flipH="1">
            <a:off x="8961795" y="1898972"/>
            <a:ext cx="474606" cy="474606"/>
          </a:xfrm>
          <a:prstGeom prst="rect">
            <a:avLst/>
          </a:prstGeom>
        </p:spPr>
      </p:pic>
      <p:pic>
        <p:nvPicPr>
          <p:cNvPr id="8" name="Graphic 7">
            <a:extLst>
              <a:ext uri="{FF2B5EF4-FFF2-40B4-BE49-F238E27FC236}">
                <a16:creationId xmlns:a16="http://schemas.microsoft.com/office/drawing/2014/main" id="{D0F2F15E-E319-04A3-603C-B96F3836D219}"/>
              </a:ext>
              <a:ext uri="{C183D7F6-B498-43B3-948B-1728B52AA6E4}">
                <adec:decorative xmlns:adec="http://schemas.microsoft.com/office/drawing/2017/decorative" val="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057795" y="1586711"/>
            <a:ext cx="1039331" cy="1039331"/>
          </a:xfrm>
          <a:prstGeom prst="rect">
            <a:avLst/>
          </a:prstGeom>
        </p:spPr>
      </p:pic>
      <p:pic>
        <p:nvPicPr>
          <p:cNvPr id="19" name="Graphic 18">
            <a:extLst>
              <a:ext uri="{FF2B5EF4-FFF2-40B4-BE49-F238E27FC236}">
                <a16:creationId xmlns:a16="http://schemas.microsoft.com/office/drawing/2014/main" id="{71D2E6C6-5EC4-4CAA-357C-AF76456484CB}"/>
              </a:ext>
              <a:ext uri="{C183D7F6-B498-43B3-948B-1728B52AA6E4}">
                <adec:decorative xmlns:adec="http://schemas.microsoft.com/office/drawing/2017/decorative" val="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947886" y="1707496"/>
            <a:ext cx="497834" cy="694503"/>
          </a:xfrm>
          <a:prstGeom prst="rect">
            <a:avLst/>
          </a:prstGeom>
        </p:spPr>
      </p:pic>
      <p:pic>
        <p:nvPicPr>
          <p:cNvPr id="21" name="Graphic 20">
            <a:extLst>
              <a:ext uri="{FF2B5EF4-FFF2-40B4-BE49-F238E27FC236}">
                <a16:creationId xmlns:a16="http://schemas.microsoft.com/office/drawing/2014/main" id="{36D79F27-BED7-4EB6-D37B-5AC5F41DC806}"/>
              </a:ext>
              <a:ext uri="{C183D7F6-B498-43B3-948B-1728B52AA6E4}">
                <adec:decorative xmlns:adec="http://schemas.microsoft.com/office/drawing/2017/decorative" val="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flipH="1">
            <a:off x="11310582" y="1759124"/>
            <a:ext cx="477358" cy="694503"/>
          </a:xfrm>
          <a:prstGeom prst="rect">
            <a:avLst/>
          </a:prstGeom>
        </p:spPr>
      </p:pic>
    </p:spTree>
    <p:extLst>
      <p:ext uri="{BB962C8B-B14F-4D97-AF65-F5344CB8AC3E}">
        <p14:creationId xmlns:p14="http://schemas.microsoft.com/office/powerpoint/2010/main" val="5144381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6D6D32A-F26E-583F-21D1-CCADF1272B0E}"/>
              </a:ext>
              <a:ext uri="{C183D7F6-B498-43B3-948B-1728B52AA6E4}">
                <adec:decorative xmlns:adec="http://schemas.microsoft.com/office/drawing/2017/decorative" val="1"/>
              </a:ext>
            </a:extLst>
          </p:cNvPr>
          <p:cNvSpPr/>
          <p:nvPr/>
        </p:nvSpPr>
        <p:spPr>
          <a:xfrm>
            <a:off x="0" y="1218791"/>
            <a:ext cx="12188232" cy="5632859"/>
          </a:xfrm>
          <a:prstGeom prst="rect">
            <a:avLst/>
          </a:prstGeom>
          <a:solidFill>
            <a:schemeClr val="accent1">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Warning with solid fill">
            <a:extLst>
              <a:ext uri="{FF2B5EF4-FFF2-40B4-BE49-F238E27FC236}">
                <a16:creationId xmlns:a16="http://schemas.microsoft.com/office/drawing/2014/main" id="{0828D6B1-ADB0-8A78-5B72-32654645F03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600885" y="1081054"/>
            <a:ext cx="6591115" cy="5927725"/>
          </a:xfrm>
          <a:prstGeom prst="rect">
            <a:avLst/>
          </a:prstGeom>
          <a:effectLst>
            <a:outerShdw blurRad="50800" dist="38100" dir="2700000" algn="tl" rotWithShape="0">
              <a:prstClr val="black">
                <a:alpha val="40000"/>
              </a:prstClr>
            </a:outerShdw>
          </a:effectLst>
        </p:spPr>
      </p:pic>
      <p:sp>
        <p:nvSpPr>
          <p:cNvPr id="10" name="Title 9">
            <a:extLst>
              <a:ext uri="{FF2B5EF4-FFF2-40B4-BE49-F238E27FC236}">
                <a16:creationId xmlns:a16="http://schemas.microsoft.com/office/drawing/2014/main" id="{27EF1FE8-DBF6-DE7E-4A23-E58635000684}"/>
              </a:ext>
            </a:extLst>
          </p:cNvPr>
          <p:cNvSpPr>
            <a:spLocks noGrp="1"/>
          </p:cNvSpPr>
          <p:nvPr>
            <p:ph type="title"/>
          </p:nvPr>
        </p:nvSpPr>
        <p:spPr>
          <a:xfrm>
            <a:off x="0" y="0"/>
            <a:ext cx="12192000" cy="1218791"/>
          </a:xfrm>
          <a:solidFill>
            <a:schemeClr val="accent3">
              <a:lumMod val="75000"/>
            </a:schemeClr>
          </a:solidFill>
          <a:ln>
            <a:noFill/>
          </a:ln>
          <a:effectLst/>
        </p:spPr>
        <p:txBody>
          <a:bodyPr lIns="0" tIns="91440" rIns="457200" bIns="0" anchor="t"/>
          <a:lstStyle/>
          <a:p>
            <a:pPr lvl="1" algn="ctr"/>
            <a:r>
              <a:rPr lang="en-US" sz="3600">
                <a:solidFill>
                  <a:schemeClr val="bg1"/>
                </a:solidFill>
                <a:latin typeface="Arial" panose="020B0604020202020204" pitchFamily="34" charset="0"/>
                <a:cs typeface="Arial" panose="020B0604020202020204" pitchFamily="34" charset="0"/>
              </a:rPr>
              <a:t>Opioid Trends: </a:t>
            </a:r>
            <a:br>
              <a:rPr lang="en-US" sz="3600">
                <a:solidFill>
                  <a:schemeClr val="bg1"/>
                </a:solidFill>
                <a:latin typeface="Arial" panose="020B0604020202020204" pitchFamily="34" charset="0"/>
                <a:cs typeface="Arial" panose="020B0604020202020204" pitchFamily="34" charset="0"/>
              </a:rPr>
            </a:br>
            <a:r>
              <a:rPr lang="en-US" sz="3600">
                <a:solidFill>
                  <a:schemeClr val="bg1"/>
                </a:solidFill>
                <a:latin typeface="Arial" panose="020B0604020202020204" pitchFamily="34" charset="0"/>
                <a:cs typeface="Arial" panose="020B0604020202020204" pitchFamily="34" charset="0"/>
              </a:rPr>
              <a:t>Fentanyl Combined with Xylazine</a:t>
            </a:r>
          </a:p>
        </p:txBody>
      </p:sp>
      <p:sp>
        <p:nvSpPr>
          <p:cNvPr id="15" name="Content Placeholder 14">
            <a:extLst>
              <a:ext uri="{FF2B5EF4-FFF2-40B4-BE49-F238E27FC236}">
                <a16:creationId xmlns:a16="http://schemas.microsoft.com/office/drawing/2014/main" id="{9F56F82E-7D20-9B23-3F61-82D92A20753C}"/>
              </a:ext>
            </a:extLst>
          </p:cNvPr>
          <p:cNvSpPr>
            <a:spLocks noGrp="1"/>
          </p:cNvSpPr>
          <p:nvPr>
            <p:ph sz="quarter" idx="13"/>
          </p:nvPr>
        </p:nvSpPr>
        <p:spPr>
          <a:xfrm>
            <a:off x="531611" y="1071025"/>
            <a:ext cx="6226028" cy="5072062"/>
          </a:xfrm>
          <a:prstGeom prst="rect">
            <a:avLst/>
          </a:prstGeom>
          <a:noFill/>
          <a:ln w="6350">
            <a:noFill/>
          </a:ln>
          <a:effectLst/>
        </p:spPr>
        <p:txBody>
          <a:bodyPr lIns="0" tIns="0" rIns="0" bIns="0"/>
          <a:lstStyle/>
          <a:p>
            <a:pPr>
              <a:lnSpc>
                <a:spcPct val="100000"/>
              </a:lnSpc>
              <a:spcBef>
                <a:spcPts val="600"/>
              </a:spcBef>
              <a:spcAft>
                <a:spcPts val="600"/>
              </a:spcAft>
            </a:pPr>
            <a:r>
              <a:rPr lang="en-US" sz="2800">
                <a:solidFill>
                  <a:schemeClr val="bg1"/>
                </a:solidFill>
              </a:rPr>
              <a:t>Xylazine is a powerful sedative</a:t>
            </a:r>
          </a:p>
          <a:p>
            <a:pPr>
              <a:lnSpc>
                <a:spcPct val="100000"/>
              </a:lnSpc>
              <a:spcBef>
                <a:spcPts val="600"/>
              </a:spcBef>
              <a:spcAft>
                <a:spcPts val="600"/>
              </a:spcAft>
            </a:pPr>
            <a:r>
              <a:rPr lang="en-US" sz="2800">
                <a:solidFill>
                  <a:schemeClr val="bg1"/>
                </a:solidFill>
              </a:rPr>
              <a:t>Fentanyl-related deaths with xylazine detected increased by 276% between 2019-2022</a:t>
            </a:r>
          </a:p>
          <a:p>
            <a:pPr>
              <a:lnSpc>
                <a:spcPct val="100000"/>
              </a:lnSpc>
              <a:spcBef>
                <a:spcPts val="600"/>
              </a:spcBef>
              <a:spcAft>
                <a:spcPts val="600"/>
              </a:spcAft>
            </a:pPr>
            <a:r>
              <a:rPr lang="en-US" sz="2800">
                <a:solidFill>
                  <a:schemeClr val="bg1"/>
                </a:solidFill>
              </a:rPr>
              <a:t>Prompting executive designation authority for the first time in U.S. history</a:t>
            </a:r>
          </a:p>
        </p:txBody>
      </p:sp>
      <p:sp>
        <p:nvSpPr>
          <p:cNvPr id="2" name="Footer Placeholder 1">
            <a:extLst>
              <a:ext uri="{FF2B5EF4-FFF2-40B4-BE49-F238E27FC236}">
                <a16:creationId xmlns:a16="http://schemas.microsoft.com/office/drawing/2014/main" id="{820D9003-C643-AA3F-2952-FF405123B122}"/>
              </a:ext>
            </a:extLst>
          </p:cNvPr>
          <p:cNvSpPr>
            <a:spLocks noGrp="1"/>
          </p:cNvSpPr>
          <p:nvPr>
            <p:ph type="ftr" sz="quarter" idx="2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panose="020B0604020202020204"/>
                <a:ea typeface="+mn-ea"/>
                <a:cs typeface="Arial"/>
              </a:rPr>
              <a:t>(The White House, 2023)</a:t>
            </a:r>
          </a:p>
        </p:txBody>
      </p:sp>
      <p:cxnSp>
        <p:nvCxnSpPr>
          <p:cNvPr id="5" name="Straight Connector 4">
            <a:extLst>
              <a:ext uri="{FF2B5EF4-FFF2-40B4-BE49-F238E27FC236}">
                <a16:creationId xmlns:a16="http://schemas.microsoft.com/office/drawing/2014/main" id="{E561CF19-37B9-A374-9EEF-BD0E3B37FE94}"/>
              </a:ext>
              <a:ext uri="{C183D7F6-B498-43B3-948B-1728B52AA6E4}">
                <adec:decorative xmlns:adec="http://schemas.microsoft.com/office/drawing/2017/decorative" val="1"/>
              </a:ext>
            </a:extLst>
          </p:cNvPr>
          <p:cNvCxnSpPr>
            <a:cxnSpLocks/>
          </p:cNvCxnSpPr>
          <p:nvPr/>
        </p:nvCxnSpPr>
        <p:spPr>
          <a:xfrm>
            <a:off x="3768" y="1218793"/>
            <a:ext cx="11478986" cy="0"/>
          </a:xfrm>
          <a:prstGeom prst="line">
            <a:avLst/>
          </a:prstGeom>
          <a:ln w="28575">
            <a:solidFill>
              <a:srgbClr val="2A5E7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81330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alpha val="52000"/>
          </a:schemeClr>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5FD8206-57EB-341F-F06F-AD5A67E0D7CD}"/>
              </a:ext>
              <a:ext uri="{C183D7F6-B498-43B3-948B-1728B52AA6E4}">
                <adec:decorative xmlns:adec="http://schemas.microsoft.com/office/drawing/2017/decorative" val="1"/>
              </a:ext>
            </a:extLst>
          </p:cNvPr>
          <p:cNvSpPr/>
          <p:nvPr/>
        </p:nvSpPr>
        <p:spPr>
          <a:xfrm>
            <a:off x="-2" y="-7393"/>
            <a:ext cx="12192002" cy="6865392"/>
          </a:xfrm>
          <a:prstGeom prst="rect">
            <a:avLst/>
          </a:prstGeom>
          <a:solidFill>
            <a:schemeClr val="accent2">
              <a:lumMod val="75000"/>
              <a:alpha val="6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651BF289-F101-B8CE-48B8-D3269E88D7D5}"/>
              </a:ext>
            </a:extLst>
          </p:cNvPr>
          <p:cNvSpPr>
            <a:spLocks noGrp="1"/>
          </p:cNvSpPr>
          <p:nvPr>
            <p:ph type="title"/>
          </p:nvPr>
        </p:nvSpPr>
        <p:spPr>
          <a:xfrm>
            <a:off x="-3" y="19051"/>
            <a:ext cx="12192001" cy="1238250"/>
          </a:xfrm>
          <a:solidFill>
            <a:schemeClr val="accent2">
              <a:lumMod val="75000"/>
            </a:schemeClr>
          </a:solidFill>
        </p:spPr>
        <p:txBody>
          <a:bodyPr lIns="274320" tIns="91440" rIns="91440" bIns="91440"/>
          <a:lstStyle/>
          <a:p>
            <a:pPr algn="l"/>
            <a:r>
              <a:rPr lang="en-US" sz="3600"/>
              <a:t>Opioid Trends: </a:t>
            </a:r>
            <a:br>
              <a:rPr lang="en-US" sz="3600"/>
            </a:br>
            <a:r>
              <a:rPr lang="en-US" sz="3600"/>
              <a:t>Risk Factors for Overdose</a:t>
            </a:r>
          </a:p>
        </p:txBody>
      </p:sp>
      <p:sp>
        <p:nvSpPr>
          <p:cNvPr id="3" name="Content Placeholder 2">
            <a:extLst>
              <a:ext uri="{FF2B5EF4-FFF2-40B4-BE49-F238E27FC236}">
                <a16:creationId xmlns:a16="http://schemas.microsoft.com/office/drawing/2014/main" id="{5FD5AC7F-58F6-3C2A-9108-C0FEEDE70BD1}"/>
              </a:ext>
            </a:extLst>
          </p:cNvPr>
          <p:cNvSpPr>
            <a:spLocks noGrp="1"/>
          </p:cNvSpPr>
          <p:nvPr>
            <p:ph sz="quarter" idx="13"/>
          </p:nvPr>
        </p:nvSpPr>
        <p:spPr>
          <a:xfrm>
            <a:off x="-1" y="19051"/>
            <a:ext cx="12192002" cy="6846342"/>
          </a:xfrm>
          <a:prstGeom prst="rect">
            <a:avLst/>
          </a:prstGeom>
          <a:noFill/>
        </p:spPr>
        <p:txBody>
          <a:bodyPr lIns="274320" tIns="365760" rIns="640080"/>
          <a:lstStyle/>
          <a:p>
            <a:pPr algn="l">
              <a:lnSpc>
                <a:spcPct val="100000"/>
              </a:lnSpc>
              <a:spcBef>
                <a:spcPts val="1800"/>
              </a:spcBef>
              <a:spcAft>
                <a:spcPts val="1800"/>
              </a:spcAft>
            </a:pPr>
            <a:r>
              <a:rPr lang="en-US" sz="2800" b="1"/>
              <a:t>Changes in tolerance levels </a:t>
            </a:r>
          </a:p>
          <a:p>
            <a:pPr algn="l">
              <a:lnSpc>
                <a:spcPct val="100000"/>
              </a:lnSpc>
              <a:spcBef>
                <a:spcPts val="1800"/>
              </a:spcBef>
              <a:spcAft>
                <a:spcPts val="1800"/>
              </a:spcAft>
            </a:pPr>
            <a:r>
              <a:rPr lang="en-US" sz="2800" b="1"/>
              <a:t>Mixing opioids with respiratory depressants</a:t>
            </a:r>
          </a:p>
          <a:p>
            <a:pPr algn="l">
              <a:lnSpc>
                <a:spcPct val="100000"/>
              </a:lnSpc>
              <a:spcBef>
                <a:spcPts val="1800"/>
              </a:spcBef>
              <a:spcAft>
                <a:spcPts val="1800"/>
              </a:spcAft>
            </a:pPr>
            <a:r>
              <a:rPr lang="en-US" sz="2800" b="1"/>
              <a:t>Mixing opioids with stimulants</a:t>
            </a:r>
          </a:p>
          <a:p>
            <a:pPr algn="l">
              <a:lnSpc>
                <a:spcPct val="100000"/>
              </a:lnSpc>
              <a:spcBef>
                <a:spcPts val="1800"/>
              </a:spcBef>
              <a:spcAft>
                <a:spcPts val="1800"/>
              </a:spcAft>
            </a:pPr>
            <a:r>
              <a:rPr lang="en-US" sz="2800" b="1"/>
              <a:t>History of chronic health conditions</a:t>
            </a:r>
          </a:p>
          <a:p>
            <a:pPr algn="l">
              <a:lnSpc>
                <a:spcPct val="100000"/>
              </a:lnSpc>
              <a:spcBef>
                <a:spcPts val="1800"/>
              </a:spcBef>
              <a:spcAft>
                <a:spcPts val="1800"/>
              </a:spcAft>
            </a:pPr>
            <a:r>
              <a:rPr lang="en-US" sz="2800" b="1"/>
              <a:t>History of past overdoses</a:t>
            </a:r>
          </a:p>
        </p:txBody>
      </p:sp>
      <p:sp>
        <p:nvSpPr>
          <p:cNvPr id="28" name="Footer Placeholder 27">
            <a:extLst>
              <a:ext uri="{FF2B5EF4-FFF2-40B4-BE49-F238E27FC236}">
                <a16:creationId xmlns:a16="http://schemas.microsoft.com/office/drawing/2014/main" id="{3F52971E-D608-3459-A1A7-4DF836498238}"/>
              </a:ext>
            </a:extLst>
          </p:cNvPr>
          <p:cNvSpPr>
            <a:spLocks noGrp="1"/>
          </p:cNvSpPr>
          <p:nvPr>
            <p:ph type="ftr" sz="quarter" idx="21"/>
          </p:nvPr>
        </p:nvSpPr>
        <p:spPr>
          <a:xfrm>
            <a:off x="6921509" y="6577057"/>
            <a:ext cx="5118092" cy="28833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panose="020B0604020202020204"/>
                <a:ea typeface="+mn-ea"/>
                <a:cs typeface="Arial"/>
              </a:rPr>
              <a:t>(Substance Abuse and Mental Health Services Administration, 2023e)</a:t>
            </a:r>
          </a:p>
        </p:txBody>
      </p:sp>
      <p:cxnSp>
        <p:nvCxnSpPr>
          <p:cNvPr id="5" name="Straight Connector 4">
            <a:extLst>
              <a:ext uri="{FF2B5EF4-FFF2-40B4-BE49-F238E27FC236}">
                <a16:creationId xmlns:a16="http://schemas.microsoft.com/office/drawing/2014/main" id="{7FB89433-5CCB-AFA3-90DC-709AD6712243}"/>
              </a:ext>
              <a:ext uri="{C183D7F6-B498-43B3-948B-1728B52AA6E4}">
                <adec:decorative xmlns:adec="http://schemas.microsoft.com/office/drawing/2017/decorative" val="1"/>
              </a:ext>
            </a:extLst>
          </p:cNvPr>
          <p:cNvCxnSpPr/>
          <p:nvPr/>
        </p:nvCxnSpPr>
        <p:spPr>
          <a:xfrm>
            <a:off x="323850" y="2209800"/>
            <a:ext cx="4667250" cy="0"/>
          </a:xfrm>
          <a:prstGeom prst="line">
            <a:avLst/>
          </a:prstGeom>
          <a:ln>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7A41B8DB-D4DE-D8DB-318F-55094F70F9B3}"/>
              </a:ext>
              <a:ext uri="{C183D7F6-B498-43B3-948B-1728B52AA6E4}">
                <adec:decorative xmlns:adec="http://schemas.microsoft.com/office/drawing/2017/decorative" val="1"/>
              </a:ext>
            </a:extLst>
          </p:cNvPr>
          <p:cNvCxnSpPr/>
          <p:nvPr/>
        </p:nvCxnSpPr>
        <p:spPr>
          <a:xfrm>
            <a:off x="323850" y="3143250"/>
            <a:ext cx="4667250" cy="0"/>
          </a:xfrm>
          <a:prstGeom prst="line">
            <a:avLst/>
          </a:prstGeom>
          <a:ln>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5764B2B3-0D63-66D8-9813-2FA48E07ADB8}"/>
              </a:ext>
              <a:ext uri="{C183D7F6-B498-43B3-948B-1728B52AA6E4}">
                <adec:decorative xmlns:adec="http://schemas.microsoft.com/office/drawing/2017/decorative" val="1"/>
              </a:ext>
            </a:extLst>
          </p:cNvPr>
          <p:cNvCxnSpPr/>
          <p:nvPr/>
        </p:nvCxnSpPr>
        <p:spPr>
          <a:xfrm>
            <a:off x="323850" y="3981450"/>
            <a:ext cx="4667250" cy="0"/>
          </a:xfrm>
          <a:prstGeom prst="line">
            <a:avLst/>
          </a:prstGeom>
          <a:ln>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B8CCF50-0339-4DE6-B1CF-514A538F289C}"/>
              </a:ext>
              <a:ext uri="{C183D7F6-B498-43B3-948B-1728B52AA6E4}">
                <adec:decorative xmlns:adec="http://schemas.microsoft.com/office/drawing/2017/decorative" val="1"/>
              </a:ext>
            </a:extLst>
          </p:cNvPr>
          <p:cNvCxnSpPr/>
          <p:nvPr/>
        </p:nvCxnSpPr>
        <p:spPr>
          <a:xfrm>
            <a:off x="323850" y="4914900"/>
            <a:ext cx="4667250" cy="0"/>
          </a:xfrm>
          <a:prstGeom prst="line">
            <a:avLst/>
          </a:prstGeom>
          <a:ln>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C48B270-7D5B-470C-4B97-12B7F7C719DA}"/>
              </a:ext>
              <a:ext uri="{C183D7F6-B498-43B3-948B-1728B52AA6E4}">
                <adec:decorative xmlns:adec="http://schemas.microsoft.com/office/drawing/2017/decorative" val="1"/>
              </a:ext>
            </a:extLst>
          </p:cNvPr>
          <p:cNvCxnSpPr/>
          <p:nvPr/>
        </p:nvCxnSpPr>
        <p:spPr>
          <a:xfrm>
            <a:off x="323850" y="5848350"/>
            <a:ext cx="4667250" cy="0"/>
          </a:xfrm>
          <a:prstGeom prst="line">
            <a:avLst/>
          </a:prstGeom>
          <a:ln>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pic>
        <p:nvPicPr>
          <p:cNvPr id="27" name="Content Placeholder 26">
            <a:extLst>
              <a:ext uri="{FF2B5EF4-FFF2-40B4-BE49-F238E27FC236}">
                <a16:creationId xmlns:a16="http://schemas.microsoft.com/office/drawing/2014/main" id="{7495A5A2-9BA8-4B2B-1338-310EE7668082}"/>
              </a:ext>
              <a:ext uri="{C183D7F6-B498-43B3-948B-1728B52AA6E4}">
                <adec:decorative xmlns:adec="http://schemas.microsoft.com/office/drawing/2017/decorative" val="1"/>
              </a:ext>
            </a:extLst>
          </p:cNvPr>
          <p:cNvPicPr>
            <a:picLocks noGrp="1" noChangeAspect="1"/>
          </p:cNvPicPr>
          <p:nvPr>
            <p:ph sz="quarter" idx="14"/>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80822" y="232816"/>
            <a:ext cx="6344241" cy="6344241"/>
          </a:xfrm>
          <a:noFill/>
        </p:spPr>
      </p:pic>
    </p:spTree>
    <p:extLst>
      <p:ext uri="{BB962C8B-B14F-4D97-AF65-F5344CB8AC3E}">
        <p14:creationId xmlns:p14="http://schemas.microsoft.com/office/powerpoint/2010/main" val="23482658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89B8828-CF14-E107-FA79-ECF2D35CEBD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DA0669A0-7094-A32D-EF27-E7F7CC82DE9A}"/>
              </a:ext>
            </a:extLst>
          </p:cNvPr>
          <p:cNvSpPr>
            <a:spLocks noGrp="1"/>
          </p:cNvSpPr>
          <p:nvPr>
            <p:ph type="title"/>
          </p:nvPr>
        </p:nvSpPr>
        <p:spPr>
          <a:xfrm>
            <a:off x="0" y="1"/>
            <a:ext cx="6431280" cy="6858000"/>
          </a:xfrm>
          <a:gradFill flip="none" rotWithShape="1">
            <a:gsLst>
              <a:gs pos="11000">
                <a:schemeClr val="tx2"/>
              </a:gs>
              <a:gs pos="100000">
                <a:schemeClr val="accent2"/>
              </a:gs>
            </a:gsLst>
            <a:lin ang="3600000" scaled="0"/>
            <a:tileRect/>
          </a:gradFill>
          <a:ln>
            <a:noFill/>
          </a:ln>
        </p:spPr>
        <p:txBody>
          <a:bodyPr lIns="0" tIns="91440" rIns="822960" bIns="1828800">
            <a:normAutofit/>
          </a:bodyPr>
          <a:lstStyle/>
          <a:p>
            <a:pPr algn="ctr"/>
            <a:r>
              <a:rPr lang="en-US" sz="4000">
                <a:solidFill>
                  <a:schemeClr val="bg1"/>
                </a:solidFill>
              </a:rPr>
              <a:t>Opioid Trends: </a:t>
            </a:r>
            <a:br>
              <a:rPr lang="en-US" sz="4000">
                <a:solidFill>
                  <a:schemeClr val="bg1"/>
                </a:solidFill>
              </a:rPr>
            </a:br>
            <a:r>
              <a:rPr lang="en-US" sz="4000">
                <a:solidFill>
                  <a:schemeClr val="bg1"/>
                </a:solidFill>
              </a:rPr>
              <a:t>Overdose Signs &amp; Symptoms</a:t>
            </a:r>
          </a:p>
        </p:txBody>
      </p:sp>
      <p:pic>
        <p:nvPicPr>
          <p:cNvPr id="7" name="Content Placeholder 6">
            <a:extLst>
              <a:ext uri="{FF2B5EF4-FFF2-40B4-BE49-F238E27FC236}">
                <a16:creationId xmlns:a16="http://schemas.microsoft.com/office/drawing/2014/main" id="{B75C619B-923B-D86F-2664-E7E647EBC8E5}"/>
              </a:ext>
              <a:ext uri="{C183D7F6-B498-43B3-948B-1728B52AA6E4}">
                <adec:decorative xmlns:adec="http://schemas.microsoft.com/office/drawing/2017/decorative" val="1"/>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825466" y="3829050"/>
            <a:ext cx="4344561" cy="2365338"/>
          </a:xfrm>
        </p:spPr>
      </p:pic>
      <p:sp>
        <p:nvSpPr>
          <p:cNvPr id="3" name="Content Placeholder 2">
            <a:extLst>
              <a:ext uri="{FF2B5EF4-FFF2-40B4-BE49-F238E27FC236}">
                <a16:creationId xmlns:a16="http://schemas.microsoft.com/office/drawing/2014/main" id="{67723F10-4C59-E51C-DA49-987C95EE2AB7}"/>
              </a:ext>
            </a:extLst>
          </p:cNvPr>
          <p:cNvSpPr>
            <a:spLocks noGrp="1"/>
          </p:cNvSpPr>
          <p:nvPr>
            <p:ph sz="half" idx="1"/>
          </p:nvPr>
        </p:nvSpPr>
        <p:spPr>
          <a:xfrm>
            <a:off x="5846985" y="403224"/>
            <a:ext cx="5906866" cy="6051551"/>
          </a:xfrm>
          <a:prstGeom prst="roundRect">
            <a:avLst/>
          </a:prstGeom>
          <a:solidFill>
            <a:schemeClr val="accent3">
              <a:lumMod val="75000"/>
            </a:schemeClr>
          </a:solidFill>
          <a:ln>
            <a:noFill/>
          </a:ln>
          <a:effectLst>
            <a:outerShdw blurRad="50800" dist="38100" dir="10800000" algn="r" rotWithShape="0">
              <a:prstClr val="black">
                <a:alpha val="40000"/>
              </a:prstClr>
            </a:outerShdw>
          </a:effectLst>
          <a:scene3d>
            <a:camera prst="orthographicFront">
              <a:rot lat="0" lon="0" rev="0"/>
            </a:camera>
            <a:lightRig rig="contrasting" dir="t">
              <a:rot lat="0" lon="0" rev="1500000"/>
            </a:lightRig>
          </a:scene3d>
          <a:sp3d prstMaterial="metal"/>
        </p:spPr>
        <p:txBody>
          <a:bodyPr lIns="182880" rIns="91440" anchor="ctr">
            <a:normAutofit/>
          </a:bodyPr>
          <a:lstStyle/>
          <a:p>
            <a:pPr>
              <a:lnSpc>
                <a:spcPct val="100000"/>
              </a:lnSpc>
              <a:spcBef>
                <a:spcPts val="600"/>
              </a:spcBef>
              <a:spcAft>
                <a:spcPts val="600"/>
              </a:spcAft>
            </a:pPr>
            <a:r>
              <a:rPr lang="en-US" sz="2800">
                <a:solidFill>
                  <a:schemeClr val="bg1"/>
                </a:solidFill>
              </a:rPr>
              <a:t>Unconsciousness</a:t>
            </a:r>
          </a:p>
          <a:p>
            <a:pPr>
              <a:lnSpc>
                <a:spcPct val="100000"/>
              </a:lnSpc>
              <a:spcBef>
                <a:spcPts val="600"/>
              </a:spcBef>
              <a:spcAft>
                <a:spcPts val="600"/>
              </a:spcAft>
            </a:pPr>
            <a:r>
              <a:rPr lang="en-US" sz="2800">
                <a:solidFill>
                  <a:schemeClr val="bg1"/>
                </a:solidFill>
              </a:rPr>
              <a:t>Slow or shallow breathing</a:t>
            </a:r>
          </a:p>
          <a:p>
            <a:pPr>
              <a:lnSpc>
                <a:spcPct val="100000"/>
              </a:lnSpc>
              <a:spcBef>
                <a:spcPts val="600"/>
              </a:spcBef>
              <a:spcAft>
                <a:spcPts val="600"/>
              </a:spcAft>
            </a:pPr>
            <a:r>
              <a:rPr lang="en-US" sz="2800">
                <a:solidFill>
                  <a:schemeClr val="bg1"/>
                </a:solidFill>
              </a:rPr>
              <a:t>Faint heartbeat</a:t>
            </a:r>
          </a:p>
          <a:p>
            <a:pPr>
              <a:lnSpc>
                <a:spcPct val="100000"/>
              </a:lnSpc>
              <a:spcBef>
                <a:spcPts val="600"/>
              </a:spcBef>
              <a:spcAft>
                <a:spcPts val="600"/>
              </a:spcAft>
            </a:pPr>
            <a:r>
              <a:rPr lang="en-US" sz="2800">
                <a:solidFill>
                  <a:schemeClr val="bg1"/>
                </a:solidFill>
              </a:rPr>
              <a:t>Vomiting</a:t>
            </a:r>
          </a:p>
          <a:p>
            <a:pPr>
              <a:lnSpc>
                <a:spcPct val="100000"/>
              </a:lnSpc>
              <a:spcBef>
                <a:spcPts val="600"/>
              </a:spcBef>
              <a:spcAft>
                <a:spcPts val="600"/>
              </a:spcAft>
            </a:pPr>
            <a:r>
              <a:rPr lang="en-US" sz="2800">
                <a:solidFill>
                  <a:schemeClr val="bg1"/>
                </a:solidFill>
              </a:rPr>
              <a:t>Inability to speak</a:t>
            </a:r>
          </a:p>
          <a:p>
            <a:pPr>
              <a:lnSpc>
                <a:spcPct val="100000"/>
              </a:lnSpc>
              <a:spcBef>
                <a:spcPts val="600"/>
              </a:spcBef>
              <a:spcAft>
                <a:spcPts val="600"/>
              </a:spcAft>
            </a:pPr>
            <a:r>
              <a:rPr lang="en-US" sz="2800">
                <a:solidFill>
                  <a:schemeClr val="bg1"/>
                </a:solidFill>
              </a:rPr>
              <a:t>Very small pupils</a:t>
            </a:r>
          </a:p>
          <a:p>
            <a:pPr>
              <a:lnSpc>
                <a:spcPct val="100000"/>
              </a:lnSpc>
              <a:spcBef>
                <a:spcPts val="600"/>
              </a:spcBef>
              <a:spcAft>
                <a:spcPts val="600"/>
              </a:spcAft>
            </a:pPr>
            <a:r>
              <a:rPr lang="en-US" sz="2800">
                <a:solidFill>
                  <a:schemeClr val="bg1"/>
                </a:solidFill>
              </a:rPr>
              <a:t>Limp arms and legs</a:t>
            </a:r>
          </a:p>
          <a:p>
            <a:pPr>
              <a:lnSpc>
                <a:spcPct val="100000"/>
              </a:lnSpc>
              <a:spcBef>
                <a:spcPts val="600"/>
              </a:spcBef>
              <a:spcAft>
                <a:spcPts val="600"/>
              </a:spcAft>
            </a:pPr>
            <a:r>
              <a:rPr lang="en-US" sz="2800">
                <a:solidFill>
                  <a:schemeClr val="bg1"/>
                </a:solidFill>
              </a:rPr>
              <a:t>Pale skin</a:t>
            </a:r>
          </a:p>
          <a:p>
            <a:pPr>
              <a:lnSpc>
                <a:spcPct val="100000"/>
              </a:lnSpc>
              <a:spcBef>
                <a:spcPts val="600"/>
              </a:spcBef>
              <a:spcAft>
                <a:spcPts val="600"/>
              </a:spcAft>
            </a:pPr>
            <a:r>
              <a:rPr lang="en-US" sz="2800">
                <a:solidFill>
                  <a:schemeClr val="bg1"/>
                </a:solidFill>
              </a:rPr>
              <a:t>Purple lips and fingernails</a:t>
            </a:r>
          </a:p>
        </p:txBody>
      </p:sp>
      <p:sp>
        <p:nvSpPr>
          <p:cNvPr id="2" name="Footer Placeholder 1">
            <a:extLst>
              <a:ext uri="{FF2B5EF4-FFF2-40B4-BE49-F238E27FC236}">
                <a16:creationId xmlns:a16="http://schemas.microsoft.com/office/drawing/2014/main" id="{1B65FBCD-69D9-4CE7-4D17-8D21370B6E86}"/>
              </a:ext>
            </a:extLst>
          </p:cNvPr>
          <p:cNvSpPr>
            <a:spLocks noGrp="1"/>
          </p:cNvSpPr>
          <p:nvPr>
            <p:ph type="ftr" sz="quarter" idx="11"/>
          </p:nvPr>
        </p:nvSpPr>
        <p:spPr>
          <a:xfrm>
            <a:off x="6659880" y="6507480"/>
            <a:ext cx="5608320" cy="39624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Arial"/>
                <a:ea typeface="+mn-ea"/>
                <a:cs typeface="Arial"/>
              </a:rPr>
              <a:t>(Substance Abuse and Mental Health Services Administration, 2023e)</a:t>
            </a:r>
          </a:p>
        </p:txBody>
      </p:sp>
    </p:spTree>
    <p:extLst>
      <p:ext uri="{BB962C8B-B14F-4D97-AF65-F5344CB8AC3E}">
        <p14:creationId xmlns:p14="http://schemas.microsoft.com/office/powerpoint/2010/main" val="2715868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439C7-C902-4982-5481-DCEA1A9BC2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BF6731-5C3B-FE02-68C9-B77669CDE563}"/>
              </a:ext>
            </a:extLst>
          </p:cNvPr>
          <p:cNvSpPr>
            <a:spLocks noGrp="1"/>
          </p:cNvSpPr>
          <p:nvPr>
            <p:ph type="title"/>
          </p:nvPr>
        </p:nvSpPr>
        <p:spPr>
          <a:xfrm>
            <a:off x="0" y="0"/>
            <a:ext cx="12191999" cy="1325563"/>
          </a:xfrm>
          <a:gradFill>
            <a:gsLst>
              <a:gs pos="11000">
                <a:schemeClr val="tx2"/>
              </a:gs>
              <a:gs pos="100000">
                <a:schemeClr val="accent2"/>
              </a:gs>
            </a:gsLst>
            <a:lin ang="3600000" scaled="0"/>
          </a:gradFill>
        </p:spPr>
        <p:txBody>
          <a:bodyPr>
            <a:normAutofit/>
          </a:bodyPr>
          <a:lstStyle/>
          <a:p>
            <a:pPr algn="ctr"/>
            <a:r>
              <a:rPr lang="en-US" sz="3600">
                <a:solidFill>
                  <a:schemeClr val="bg1"/>
                </a:solidFill>
                <a:latin typeface="Arial" panose="020B0604020202020204" pitchFamily="34" charset="0"/>
                <a:cs typeface="Arial" panose="020B0604020202020204" pitchFamily="34" charset="0"/>
              </a:rPr>
              <a:t>Opioid Trends: </a:t>
            </a:r>
            <a:br>
              <a:rPr lang="en-US" sz="3600">
                <a:solidFill>
                  <a:schemeClr val="bg1"/>
                </a:solidFill>
                <a:latin typeface="Arial" panose="020B0604020202020204" pitchFamily="34" charset="0"/>
                <a:cs typeface="Arial" panose="020B0604020202020204" pitchFamily="34" charset="0"/>
              </a:rPr>
            </a:br>
            <a:r>
              <a:rPr lang="en-US" sz="3600">
                <a:solidFill>
                  <a:schemeClr val="bg1"/>
                </a:solidFill>
                <a:latin typeface="Arial" panose="020B0604020202020204" pitchFamily="34" charset="0"/>
                <a:cs typeface="Arial" panose="020B0604020202020204" pitchFamily="34" charset="0"/>
              </a:rPr>
              <a:t>National Overdose Death Rates</a:t>
            </a:r>
          </a:p>
        </p:txBody>
      </p:sp>
      <p:sp>
        <p:nvSpPr>
          <p:cNvPr id="7" name="Content Placeholder 6">
            <a:extLst>
              <a:ext uri="{FF2B5EF4-FFF2-40B4-BE49-F238E27FC236}">
                <a16:creationId xmlns:a16="http://schemas.microsoft.com/office/drawing/2014/main" id="{B4B550B6-82B5-1BD7-A273-F091685AC957}"/>
              </a:ext>
            </a:extLst>
          </p:cNvPr>
          <p:cNvSpPr>
            <a:spLocks noGrp="1"/>
          </p:cNvSpPr>
          <p:nvPr>
            <p:ph sz="quarter" idx="15"/>
          </p:nvPr>
        </p:nvSpPr>
        <p:spPr>
          <a:xfrm>
            <a:off x="255929" y="1785992"/>
            <a:ext cx="2560320" cy="2936313"/>
          </a:xfrm>
        </p:spPr>
        <p:txBody>
          <a:bodyPr lIns="0" tIns="274320" rIns="0" bIns="0" anchor="t">
            <a:noAutofit/>
          </a:bodyPr>
          <a:lstStyle/>
          <a:p>
            <a:pPr marL="0" indent="0" algn="ctr">
              <a:buNone/>
            </a:pPr>
            <a:r>
              <a:rPr lang="en-US" sz="3200" b="1">
                <a:solidFill>
                  <a:schemeClr val="tx2"/>
                </a:solidFill>
              </a:rPr>
              <a:t>81,806</a:t>
            </a:r>
            <a:endParaRPr lang="en-US" sz="3600" b="1">
              <a:solidFill>
                <a:schemeClr val="tx2"/>
              </a:solidFill>
            </a:endParaRPr>
          </a:p>
          <a:p>
            <a:pPr marL="0" indent="0" algn="ctr">
              <a:buNone/>
            </a:pPr>
            <a:r>
              <a:rPr lang="en-US" sz="2400"/>
              <a:t>Involving </a:t>
            </a:r>
          </a:p>
          <a:p>
            <a:pPr marL="0" indent="0" algn="ctr">
              <a:spcBef>
                <a:spcPts val="0"/>
              </a:spcBef>
              <a:spcAft>
                <a:spcPts val="600"/>
              </a:spcAft>
              <a:buNone/>
            </a:pPr>
            <a:r>
              <a:rPr lang="en-US" sz="2400"/>
              <a:t>Any Opioid  </a:t>
            </a:r>
          </a:p>
        </p:txBody>
      </p:sp>
      <p:sp>
        <p:nvSpPr>
          <p:cNvPr id="8" name="Content Placeholder 7">
            <a:extLst>
              <a:ext uri="{FF2B5EF4-FFF2-40B4-BE49-F238E27FC236}">
                <a16:creationId xmlns:a16="http://schemas.microsoft.com/office/drawing/2014/main" id="{E79F8CDA-C90F-9922-5C1C-8252AB9751A7}"/>
              </a:ext>
            </a:extLst>
          </p:cNvPr>
          <p:cNvSpPr>
            <a:spLocks noGrp="1"/>
          </p:cNvSpPr>
          <p:nvPr>
            <p:ph sz="quarter" idx="16"/>
          </p:nvPr>
        </p:nvSpPr>
        <p:spPr>
          <a:xfrm>
            <a:off x="3235333" y="1785992"/>
            <a:ext cx="2560320" cy="2936313"/>
          </a:xfrm>
        </p:spPr>
        <p:txBody>
          <a:bodyPr lIns="182880" tIns="274320" rIns="182880" bIns="0" anchor="t">
            <a:noAutofit/>
          </a:bodyPr>
          <a:lstStyle/>
          <a:p>
            <a:pPr marL="0" indent="0" algn="ctr">
              <a:buNone/>
            </a:pPr>
            <a:r>
              <a:rPr lang="en-US" sz="3200" b="1">
                <a:solidFill>
                  <a:schemeClr val="tx2"/>
                </a:solidFill>
              </a:rPr>
              <a:t>73,838</a:t>
            </a:r>
          </a:p>
          <a:p>
            <a:pPr marL="0" indent="0" algn="ctr">
              <a:lnSpc>
                <a:spcPct val="100000"/>
              </a:lnSpc>
              <a:spcBef>
                <a:spcPts val="600"/>
              </a:spcBef>
              <a:spcAft>
                <a:spcPts val="600"/>
              </a:spcAft>
              <a:buNone/>
            </a:pPr>
            <a:r>
              <a:rPr lang="en-US" sz="2400"/>
              <a:t>Involving Synthetic Opioids </a:t>
            </a:r>
          </a:p>
        </p:txBody>
      </p:sp>
      <p:sp>
        <p:nvSpPr>
          <p:cNvPr id="3" name="Content Placeholder 2">
            <a:extLst>
              <a:ext uri="{FF2B5EF4-FFF2-40B4-BE49-F238E27FC236}">
                <a16:creationId xmlns:a16="http://schemas.microsoft.com/office/drawing/2014/main" id="{C26B8873-8AF9-BE9E-82B2-6FE6A9D52F5C}"/>
              </a:ext>
            </a:extLst>
          </p:cNvPr>
          <p:cNvSpPr>
            <a:spLocks noGrp="1"/>
          </p:cNvSpPr>
          <p:nvPr>
            <p:ph sz="half" idx="1"/>
          </p:nvPr>
        </p:nvSpPr>
        <p:spPr>
          <a:xfrm>
            <a:off x="6214737" y="1785992"/>
            <a:ext cx="2560320" cy="2936313"/>
          </a:xfrm>
        </p:spPr>
        <p:txBody>
          <a:bodyPr lIns="0" tIns="274320" rIns="0" bIns="0" anchor="t">
            <a:noAutofit/>
          </a:bodyPr>
          <a:lstStyle/>
          <a:p>
            <a:pPr marL="0" indent="0" algn="ctr">
              <a:buNone/>
            </a:pPr>
            <a:r>
              <a:rPr lang="en-US" sz="3200" b="1">
                <a:solidFill>
                  <a:schemeClr val="tx2"/>
                </a:solidFill>
              </a:rPr>
              <a:t>14,716</a:t>
            </a:r>
          </a:p>
          <a:p>
            <a:pPr marL="0" indent="0" algn="ctr">
              <a:spcBef>
                <a:spcPts val="600"/>
              </a:spcBef>
              <a:spcAft>
                <a:spcPts val="600"/>
              </a:spcAft>
              <a:buNone/>
            </a:pPr>
            <a:r>
              <a:rPr lang="en-US" sz="2400"/>
              <a:t>Involving Prescription Opioids </a:t>
            </a:r>
          </a:p>
        </p:txBody>
      </p:sp>
      <p:sp>
        <p:nvSpPr>
          <p:cNvPr id="4" name="Content Placeholder 3">
            <a:extLst>
              <a:ext uri="{FF2B5EF4-FFF2-40B4-BE49-F238E27FC236}">
                <a16:creationId xmlns:a16="http://schemas.microsoft.com/office/drawing/2014/main" id="{3D6E0A64-8268-1436-A94A-3D904AE8D7BA}"/>
              </a:ext>
            </a:extLst>
          </p:cNvPr>
          <p:cNvSpPr>
            <a:spLocks noGrp="1"/>
          </p:cNvSpPr>
          <p:nvPr>
            <p:ph sz="half" idx="2"/>
          </p:nvPr>
        </p:nvSpPr>
        <p:spPr>
          <a:xfrm>
            <a:off x="9194140" y="1785992"/>
            <a:ext cx="2560320" cy="2936313"/>
          </a:xfrm>
        </p:spPr>
        <p:txBody>
          <a:bodyPr lIns="274320" tIns="274320" rIns="274320" bIns="0" anchor="t">
            <a:noAutofit/>
          </a:bodyPr>
          <a:lstStyle/>
          <a:p>
            <a:pPr marL="0" indent="0" algn="ctr">
              <a:buNone/>
            </a:pPr>
            <a:r>
              <a:rPr lang="en-US" sz="3200" b="1">
                <a:solidFill>
                  <a:schemeClr val="tx2"/>
                </a:solidFill>
              </a:rPr>
              <a:t>5,871</a:t>
            </a:r>
          </a:p>
          <a:p>
            <a:pPr marL="0" indent="0" algn="ctr">
              <a:spcBef>
                <a:spcPts val="600"/>
              </a:spcBef>
              <a:buNone/>
            </a:pPr>
            <a:r>
              <a:rPr lang="en-US" sz="2400"/>
              <a:t>Involving Heroin </a:t>
            </a:r>
          </a:p>
        </p:txBody>
      </p:sp>
      <p:pic>
        <p:nvPicPr>
          <p:cNvPr id="20" name="Graphic 19">
            <a:extLst>
              <a:ext uri="{FF2B5EF4-FFF2-40B4-BE49-F238E27FC236}">
                <a16:creationId xmlns:a16="http://schemas.microsoft.com/office/drawing/2014/main" id="{9A99ECF6-2CC8-D58B-4A8E-E6B560F9CDF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rot="5400000" flipH="1">
            <a:off x="9961195" y="3534252"/>
            <a:ext cx="1097280" cy="1097280"/>
          </a:xfrm>
          <a:prstGeom prst="rect">
            <a:avLst/>
          </a:prstGeom>
        </p:spPr>
      </p:pic>
      <p:pic>
        <p:nvPicPr>
          <p:cNvPr id="18" name="Graphic 17">
            <a:extLst>
              <a:ext uri="{FF2B5EF4-FFF2-40B4-BE49-F238E27FC236}">
                <a16:creationId xmlns:a16="http://schemas.microsoft.com/office/drawing/2014/main" id="{9A1C6F8A-F598-6F05-C76D-2E3135DD720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47153" y="3702570"/>
            <a:ext cx="1064733" cy="1064733"/>
          </a:xfrm>
          <a:prstGeom prst="rect">
            <a:avLst/>
          </a:prstGeom>
        </p:spPr>
      </p:pic>
      <p:pic>
        <p:nvPicPr>
          <p:cNvPr id="22" name="Graphic 21">
            <a:extLst>
              <a:ext uri="{FF2B5EF4-FFF2-40B4-BE49-F238E27FC236}">
                <a16:creationId xmlns:a16="http://schemas.microsoft.com/office/drawing/2014/main" id="{CAE4C711-1505-4770-C92C-D858C51C7FF8}"/>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898699" y="3429000"/>
            <a:ext cx="1280598" cy="1280598"/>
          </a:xfrm>
          <a:prstGeom prst="rect">
            <a:avLst/>
          </a:prstGeom>
        </p:spPr>
      </p:pic>
      <p:pic>
        <p:nvPicPr>
          <p:cNvPr id="24" name="Graphic 23">
            <a:extLst>
              <a:ext uri="{FF2B5EF4-FFF2-40B4-BE49-F238E27FC236}">
                <a16:creationId xmlns:a16="http://schemas.microsoft.com/office/drawing/2014/main" id="{8B7F383C-BD3B-D95A-23B4-2426A766F397}"/>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9893" y="3299291"/>
            <a:ext cx="1410307" cy="1410307"/>
          </a:xfrm>
          <a:prstGeom prst="rect">
            <a:avLst/>
          </a:prstGeom>
        </p:spPr>
      </p:pic>
      <p:sp>
        <p:nvSpPr>
          <p:cNvPr id="6" name="Content Placeholder 5">
            <a:extLst>
              <a:ext uri="{FF2B5EF4-FFF2-40B4-BE49-F238E27FC236}">
                <a16:creationId xmlns:a16="http://schemas.microsoft.com/office/drawing/2014/main" id="{671ED116-62D0-AB9D-F267-152C7DF1F450}"/>
              </a:ext>
            </a:extLst>
          </p:cNvPr>
          <p:cNvSpPr>
            <a:spLocks noGrp="1"/>
          </p:cNvSpPr>
          <p:nvPr>
            <p:ph sz="quarter" idx="14"/>
          </p:nvPr>
        </p:nvSpPr>
        <p:spPr>
          <a:xfrm>
            <a:off x="268911" y="4972758"/>
            <a:ext cx="11598001" cy="1573212"/>
          </a:xfrm>
          <a:prstGeom prst="roundRect">
            <a:avLst/>
          </a:prstGeom>
          <a:solidFill>
            <a:schemeClr val="accent1">
              <a:lumMod val="20000"/>
              <a:lumOff val="80000"/>
            </a:schemeClr>
          </a:solidFill>
          <a:ln w="57150"/>
        </p:spPr>
        <p:style>
          <a:lnRef idx="2">
            <a:schemeClr val="accent1"/>
          </a:lnRef>
          <a:fillRef idx="1">
            <a:schemeClr val="lt1"/>
          </a:fillRef>
          <a:effectRef idx="0">
            <a:schemeClr val="accent1"/>
          </a:effectRef>
          <a:fontRef idx="minor">
            <a:schemeClr val="dk1"/>
          </a:fontRef>
        </p:style>
        <p:txBody>
          <a:bodyPr lIns="731520" tIns="0" rIns="0" bIns="0" anchor="ctr">
            <a:noAutofit/>
          </a:bodyPr>
          <a:lstStyle/>
          <a:p>
            <a:pPr marL="0" indent="0">
              <a:buNone/>
            </a:pPr>
            <a:r>
              <a:rPr lang="en-US" sz="2400">
                <a:solidFill>
                  <a:schemeClr val="tx2"/>
                </a:solidFill>
              </a:rPr>
              <a:t>Total Drug-Involved Overdose Deaths in 2022 </a:t>
            </a:r>
            <a:r>
              <a:rPr kumimoji="0" lang="en-US" sz="6000" b="1" i="0" u="none" strike="noStrike" kern="1200" cap="none" spc="0" normalizeH="0" baseline="0" noProof="0">
                <a:ln>
                  <a:noFill/>
                </a:ln>
                <a:solidFill>
                  <a:srgbClr val="054163"/>
                </a:solidFill>
                <a:effectLst/>
                <a:uLnTx/>
                <a:uFillTx/>
                <a:latin typeface="Aptos" panose="02110004020202020204"/>
                <a:ea typeface="+mn-ea"/>
                <a:cs typeface="+mn-cs"/>
              </a:rPr>
              <a:t>107,941</a:t>
            </a:r>
            <a:endParaRPr lang="en-US" sz="2400">
              <a:solidFill>
                <a:schemeClr val="tx2"/>
              </a:solidFill>
            </a:endParaRPr>
          </a:p>
        </p:txBody>
      </p:sp>
      <p:cxnSp>
        <p:nvCxnSpPr>
          <p:cNvPr id="14" name="Straight Connector 13">
            <a:extLst>
              <a:ext uri="{FF2B5EF4-FFF2-40B4-BE49-F238E27FC236}">
                <a16:creationId xmlns:a16="http://schemas.microsoft.com/office/drawing/2014/main" id="{C1332CC1-AD4F-9E2A-F9CF-D8AE00BC3807}"/>
              </a:ext>
              <a:ext uri="{C183D7F6-B498-43B3-948B-1728B52AA6E4}">
                <adec:decorative xmlns:adec="http://schemas.microsoft.com/office/drawing/2017/decorative" val="1"/>
              </a:ext>
            </a:extLst>
          </p:cNvPr>
          <p:cNvCxnSpPr/>
          <p:nvPr/>
        </p:nvCxnSpPr>
        <p:spPr>
          <a:xfrm>
            <a:off x="3060194" y="1893500"/>
            <a:ext cx="0" cy="2775857"/>
          </a:xfrm>
          <a:prstGeom prst="line">
            <a:avLst/>
          </a:prstGeom>
          <a:ln w="57150"/>
        </p:spPr>
        <p:style>
          <a:lnRef idx="2">
            <a:schemeClr val="accent2"/>
          </a:lnRef>
          <a:fillRef idx="0">
            <a:schemeClr val="accent2"/>
          </a:fillRef>
          <a:effectRef idx="1">
            <a:schemeClr val="accent2"/>
          </a:effectRef>
          <a:fontRef idx="minor">
            <a:schemeClr val="tx1"/>
          </a:fontRef>
        </p:style>
      </p:cxnSp>
      <p:cxnSp>
        <p:nvCxnSpPr>
          <p:cNvPr id="15" name="Straight Connector 14">
            <a:extLst>
              <a:ext uri="{FF2B5EF4-FFF2-40B4-BE49-F238E27FC236}">
                <a16:creationId xmlns:a16="http://schemas.microsoft.com/office/drawing/2014/main" id="{502C629E-05CD-9CBE-6435-19BF2BA59455}"/>
              </a:ext>
              <a:ext uri="{C183D7F6-B498-43B3-948B-1728B52AA6E4}">
                <adec:decorative xmlns:adec="http://schemas.microsoft.com/office/drawing/2017/decorative" val="1"/>
              </a:ext>
            </a:extLst>
          </p:cNvPr>
          <p:cNvCxnSpPr/>
          <p:nvPr/>
        </p:nvCxnSpPr>
        <p:spPr>
          <a:xfrm>
            <a:off x="6008188" y="1785993"/>
            <a:ext cx="0" cy="2775857"/>
          </a:xfrm>
          <a:prstGeom prst="line">
            <a:avLst/>
          </a:prstGeom>
          <a:ln w="57150"/>
        </p:spPr>
        <p:style>
          <a:lnRef idx="2">
            <a:schemeClr val="accent2"/>
          </a:lnRef>
          <a:fillRef idx="0">
            <a:schemeClr val="accent2"/>
          </a:fillRef>
          <a:effectRef idx="1">
            <a:schemeClr val="accent2"/>
          </a:effectRef>
          <a:fontRef idx="minor">
            <a:schemeClr val="tx1"/>
          </a:fontRef>
        </p:style>
      </p:cxnSp>
      <p:cxnSp>
        <p:nvCxnSpPr>
          <p:cNvPr id="16" name="Straight Connector 15">
            <a:extLst>
              <a:ext uri="{FF2B5EF4-FFF2-40B4-BE49-F238E27FC236}">
                <a16:creationId xmlns:a16="http://schemas.microsoft.com/office/drawing/2014/main" id="{4B8A12C4-5F4A-EC0B-13D4-E06D46439624}"/>
              </a:ext>
              <a:ext uri="{C183D7F6-B498-43B3-948B-1728B52AA6E4}">
                <adec:decorative xmlns:adec="http://schemas.microsoft.com/office/drawing/2017/decorative" val="1"/>
              </a:ext>
            </a:extLst>
          </p:cNvPr>
          <p:cNvCxnSpPr/>
          <p:nvPr/>
        </p:nvCxnSpPr>
        <p:spPr>
          <a:xfrm>
            <a:off x="8956183" y="1785993"/>
            <a:ext cx="0" cy="2775857"/>
          </a:xfrm>
          <a:prstGeom prst="line">
            <a:avLst/>
          </a:prstGeom>
          <a:ln w="57150"/>
        </p:spPr>
        <p:style>
          <a:lnRef idx="2">
            <a:schemeClr val="accent2"/>
          </a:lnRef>
          <a:fillRef idx="0">
            <a:schemeClr val="accent2"/>
          </a:fillRef>
          <a:effectRef idx="1">
            <a:schemeClr val="accent2"/>
          </a:effectRef>
          <a:fontRef idx="minor">
            <a:schemeClr val="tx1"/>
          </a:fontRef>
        </p:style>
      </p:cxnSp>
      <p:sp>
        <p:nvSpPr>
          <p:cNvPr id="10" name="Footer Placeholder 9">
            <a:extLst>
              <a:ext uri="{FF2B5EF4-FFF2-40B4-BE49-F238E27FC236}">
                <a16:creationId xmlns:a16="http://schemas.microsoft.com/office/drawing/2014/main" id="{854CD90F-C552-C8F1-BC4D-4D30800235F1}"/>
              </a:ext>
            </a:extLst>
          </p:cNvPr>
          <p:cNvSpPr>
            <a:spLocks noGrp="1"/>
          </p:cNvSpPr>
          <p:nvPr>
            <p:ph type="ftr" sz="quarter" idx="11"/>
          </p:nvPr>
        </p:nvSpPr>
        <p:spPr>
          <a:xfrm>
            <a:off x="8419769" y="6545970"/>
            <a:ext cx="4114800" cy="344630"/>
          </a:xfrm>
        </p:spPr>
        <p:txBody>
          <a:bodyPr/>
          <a:lstStyle/>
          <a:p>
            <a:r>
              <a:rPr lang="en-US">
                <a:solidFill>
                  <a:schemeClr val="tx1"/>
                </a:solidFill>
              </a:rPr>
              <a:t>(National Institute on Drug Abuse, 2024a)</a:t>
            </a:r>
          </a:p>
        </p:txBody>
      </p:sp>
      <p:pic>
        <p:nvPicPr>
          <p:cNvPr id="13" name="Content Placeholder 12">
            <a:extLst>
              <a:ext uri="{FF2B5EF4-FFF2-40B4-BE49-F238E27FC236}">
                <a16:creationId xmlns:a16="http://schemas.microsoft.com/office/drawing/2014/main" id="{98954F97-77AA-0198-2106-5A1C4067EFC2}"/>
              </a:ext>
              <a:ext uri="{C183D7F6-B498-43B3-948B-1728B52AA6E4}">
                <adec:decorative xmlns:adec="http://schemas.microsoft.com/office/drawing/2017/decorative" val="1"/>
              </a:ext>
            </a:extLst>
          </p:cNvPr>
          <p:cNvPicPr>
            <a:picLocks noGrp="1" noChangeAspect="1"/>
          </p:cNvPicPr>
          <p:nvPr>
            <p:ph sz="half" idx="13"/>
          </p:nvPr>
        </p:nvPicPr>
        <p:blipFill>
          <a:blip r:embed="rId11">
            <a:extLst>
              <a:ext uri="{96DAC541-7B7A-43D3-8B79-37D633B846F1}">
                <asvg:svgBlip xmlns:asvg="http://schemas.microsoft.com/office/drawing/2016/SVG/main" r:embed="rId12"/>
              </a:ext>
            </a:extLst>
          </a:blip>
          <a:srcRect/>
          <a:stretch/>
        </p:blipFill>
        <p:spPr>
          <a:xfrm flipH="1">
            <a:off x="10043087" y="5251772"/>
            <a:ext cx="895822" cy="895822"/>
          </a:xfrm>
        </p:spPr>
      </p:pic>
    </p:spTree>
    <p:extLst>
      <p:ext uri="{BB962C8B-B14F-4D97-AF65-F5344CB8AC3E}">
        <p14:creationId xmlns:p14="http://schemas.microsoft.com/office/powerpoint/2010/main" val="35855885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F32FB819-3343-BC8C-727F-EACD262AB9DA}"/>
              </a:ext>
              <a:ext uri="{C183D7F6-B498-43B3-948B-1728B52AA6E4}">
                <adec:decorative xmlns:adec="http://schemas.microsoft.com/office/drawing/2017/decorative" val="1"/>
              </a:ext>
            </a:extLst>
          </p:cNvPr>
          <p:cNvSpPr/>
          <p:nvPr/>
        </p:nvSpPr>
        <p:spPr>
          <a:xfrm>
            <a:off x="289456" y="1327355"/>
            <a:ext cx="11633976" cy="626066"/>
          </a:xfrm>
          <a:prstGeom prst="roundRect">
            <a:avLst/>
          </a:prstGeom>
          <a:solidFill>
            <a:schemeClr val="accent1"/>
          </a:solidFill>
          <a:ln w="57150">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A09FE7A-6E31-EF0E-0EE1-EA6F56B35CCD}"/>
              </a:ext>
            </a:extLst>
          </p:cNvPr>
          <p:cNvSpPr>
            <a:spLocks noGrp="1"/>
          </p:cNvSpPr>
          <p:nvPr>
            <p:ph type="title"/>
          </p:nvPr>
        </p:nvSpPr>
        <p:spPr>
          <a:xfrm>
            <a:off x="933451" y="92623"/>
            <a:ext cx="10515600" cy="1889874"/>
          </a:xfrm>
        </p:spPr>
        <p:txBody>
          <a:bodyPr anchor="t">
            <a:noAutofit/>
          </a:bodyPr>
          <a:lstStyle/>
          <a:p>
            <a:pPr algn="ctr">
              <a:lnSpc>
                <a:spcPct val="100000"/>
              </a:lnSpc>
              <a:spcBef>
                <a:spcPts val="1200"/>
              </a:spcBef>
              <a:spcAft>
                <a:spcPts val="2400"/>
              </a:spcAft>
            </a:pPr>
            <a:r>
              <a:rPr lang="en-US" sz="3600" b="1">
                <a:solidFill>
                  <a:schemeClr val="accent2">
                    <a:lumMod val="75000"/>
                  </a:schemeClr>
                </a:solidFill>
              </a:rPr>
              <a:t>Safety &amp; Risk Considerations: </a:t>
            </a:r>
            <a:br>
              <a:rPr lang="en-US" sz="3600" b="1">
                <a:solidFill>
                  <a:schemeClr val="accent2">
                    <a:lumMod val="75000"/>
                  </a:schemeClr>
                </a:solidFill>
              </a:rPr>
            </a:br>
            <a:r>
              <a:rPr lang="en-US" sz="3600" b="1">
                <a:solidFill>
                  <a:schemeClr val="accent2">
                    <a:lumMod val="75000"/>
                  </a:schemeClr>
                </a:solidFill>
              </a:rPr>
              <a:t>Opioid-Related Deaths Ages 1-17</a:t>
            </a:r>
            <a:br>
              <a:rPr lang="en-US" sz="3600" b="1">
                <a:solidFill>
                  <a:schemeClr val="accent2">
                    <a:lumMod val="75000"/>
                  </a:schemeClr>
                </a:solidFill>
              </a:rPr>
            </a:br>
            <a:r>
              <a:rPr lang="en-US" sz="1400" b="1">
                <a:noFill/>
              </a:rPr>
              <a:t>-</a:t>
            </a:r>
            <a:br>
              <a:rPr lang="en-US" sz="4000" b="1">
                <a:solidFill>
                  <a:schemeClr val="accent2">
                    <a:lumMod val="75000"/>
                  </a:schemeClr>
                </a:solidFill>
              </a:rPr>
            </a:br>
            <a:r>
              <a:rPr lang="en-US" sz="2400" b="1">
                <a:solidFill>
                  <a:schemeClr val="bg1"/>
                </a:solidFill>
              </a:rPr>
              <a:t>985 Deaths spanning 2018-2022</a:t>
            </a:r>
            <a:endParaRPr lang="en-US">
              <a:solidFill>
                <a:schemeClr val="bg1"/>
              </a:solidFill>
            </a:endParaRPr>
          </a:p>
        </p:txBody>
      </p:sp>
      <p:sp>
        <p:nvSpPr>
          <p:cNvPr id="3" name="Content Placeholder 2">
            <a:extLst>
              <a:ext uri="{FF2B5EF4-FFF2-40B4-BE49-F238E27FC236}">
                <a16:creationId xmlns:a16="http://schemas.microsoft.com/office/drawing/2014/main" id="{5C6BFB32-B10A-8B37-B8A9-AF0225D48A92}"/>
              </a:ext>
            </a:extLst>
          </p:cNvPr>
          <p:cNvSpPr>
            <a:spLocks noGrp="1"/>
          </p:cNvSpPr>
          <p:nvPr>
            <p:ph sz="half" idx="1"/>
          </p:nvPr>
        </p:nvSpPr>
        <p:spPr>
          <a:xfrm>
            <a:off x="318032" y="2125000"/>
            <a:ext cx="5963003" cy="2289750"/>
          </a:xfrm>
          <a:prstGeom prst="roundRect">
            <a:avLst/>
          </a:prstGeom>
          <a:solidFill>
            <a:schemeClr val="accent1"/>
          </a:solidFill>
          <a:ln w="57150">
            <a:solidFill>
              <a:schemeClr val="accent1">
                <a:lumMod val="50000"/>
              </a:schemeClr>
            </a:solidFill>
          </a:ln>
        </p:spPr>
        <p:style>
          <a:lnRef idx="2">
            <a:schemeClr val="accent3">
              <a:shade val="15000"/>
            </a:schemeClr>
          </a:lnRef>
          <a:fillRef idx="1">
            <a:schemeClr val="accent3"/>
          </a:fillRef>
          <a:effectRef idx="0">
            <a:schemeClr val="accent3"/>
          </a:effectRef>
          <a:fontRef idx="minor">
            <a:schemeClr val="lt1"/>
          </a:fontRef>
        </p:style>
        <p:txBody>
          <a:bodyPr anchor="b">
            <a:noAutofit/>
          </a:bodyPr>
          <a:lstStyle/>
          <a:p>
            <a:r>
              <a:rPr lang="en-US" sz="2000"/>
              <a:t>63% involved prescription opioids including in combination with fentanyl</a:t>
            </a:r>
          </a:p>
          <a:p>
            <a:r>
              <a:rPr lang="en-US" sz="2000"/>
              <a:t>44% involved illegally made fentanyl including fentanyl analogs</a:t>
            </a:r>
          </a:p>
          <a:p>
            <a:r>
              <a:rPr lang="en-US" sz="2000"/>
              <a:t>7% involved heroin</a:t>
            </a:r>
          </a:p>
        </p:txBody>
      </p:sp>
      <p:sp>
        <p:nvSpPr>
          <p:cNvPr id="4" name="Content Placeholder 3">
            <a:extLst>
              <a:ext uri="{FF2B5EF4-FFF2-40B4-BE49-F238E27FC236}">
                <a16:creationId xmlns:a16="http://schemas.microsoft.com/office/drawing/2014/main" id="{F2C48EF6-12AD-8A25-0164-AA99CBD43F52}"/>
              </a:ext>
            </a:extLst>
          </p:cNvPr>
          <p:cNvSpPr>
            <a:spLocks noGrp="1"/>
          </p:cNvSpPr>
          <p:nvPr>
            <p:ph sz="half" idx="2"/>
          </p:nvPr>
        </p:nvSpPr>
        <p:spPr>
          <a:xfrm>
            <a:off x="6583436" y="2125000"/>
            <a:ext cx="5319325" cy="2289750"/>
          </a:xfrm>
          <a:prstGeom prst="roundRect">
            <a:avLst/>
          </a:prstGeom>
          <a:solidFill>
            <a:schemeClr val="accent4">
              <a:lumMod val="75000"/>
            </a:schemeClr>
          </a:solidFill>
          <a:ln w="57150">
            <a:solidFill>
              <a:schemeClr val="accent4">
                <a:lumMod val="50000"/>
              </a:schemeClr>
            </a:solidFill>
          </a:ln>
        </p:spPr>
        <p:style>
          <a:lnRef idx="2">
            <a:schemeClr val="accent4">
              <a:shade val="15000"/>
            </a:schemeClr>
          </a:lnRef>
          <a:fillRef idx="1">
            <a:schemeClr val="accent4"/>
          </a:fillRef>
          <a:effectRef idx="0">
            <a:schemeClr val="accent4"/>
          </a:effectRef>
          <a:fontRef idx="minor">
            <a:schemeClr val="lt1"/>
          </a:fontRef>
        </p:style>
        <p:txBody>
          <a:bodyPr anchor="b">
            <a:noAutofit/>
          </a:bodyPr>
          <a:lstStyle/>
          <a:p>
            <a:r>
              <a:rPr lang="en-US" sz="2000"/>
              <a:t>67% Adolescents ages 15-17</a:t>
            </a:r>
          </a:p>
          <a:p>
            <a:r>
              <a:rPr lang="en-US" sz="2000"/>
              <a:t>21% Infants and toddlers ages 1-4 </a:t>
            </a:r>
          </a:p>
          <a:p>
            <a:r>
              <a:rPr lang="en-US" sz="2000"/>
              <a:t>10% Youth ages 10-14</a:t>
            </a:r>
          </a:p>
          <a:p>
            <a:r>
              <a:rPr lang="en-US" sz="2000"/>
              <a:t>2% Children ages 5-9 </a:t>
            </a:r>
          </a:p>
        </p:txBody>
      </p:sp>
      <p:sp>
        <p:nvSpPr>
          <p:cNvPr id="5" name="Content Placeholder 4">
            <a:extLst>
              <a:ext uri="{FF2B5EF4-FFF2-40B4-BE49-F238E27FC236}">
                <a16:creationId xmlns:a16="http://schemas.microsoft.com/office/drawing/2014/main" id="{DBABBA44-0158-9E19-241E-492927B2CCB6}"/>
              </a:ext>
            </a:extLst>
          </p:cNvPr>
          <p:cNvSpPr>
            <a:spLocks noGrp="1"/>
          </p:cNvSpPr>
          <p:nvPr>
            <p:ph sz="half" idx="13"/>
          </p:nvPr>
        </p:nvSpPr>
        <p:spPr>
          <a:xfrm>
            <a:off x="302826" y="4616245"/>
            <a:ext cx="11605400" cy="1972797"/>
          </a:xfrm>
          <a:prstGeom prst="roundRect">
            <a:avLst/>
          </a:prstGeom>
          <a:ln w="57150">
            <a:solidFill>
              <a:schemeClr val="accent2">
                <a:lumMod val="75000"/>
              </a:schemeClr>
            </a:solidFill>
          </a:ln>
        </p:spPr>
        <p:style>
          <a:lnRef idx="2">
            <a:schemeClr val="accent2">
              <a:shade val="15000"/>
            </a:schemeClr>
          </a:lnRef>
          <a:fillRef idx="1">
            <a:schemeClr val="accent2"/>
          </a:fillRef>
          <a:effectRef idx="0">
            <a:schemeClr val="accent2"/>
          </a:effectRef>
          <a:fontRef idx="minor">
            <a:schemeClr val="lt1"/>
          </a:fontRef>
        </p:style>
        <p:txBody>
          <a:bodyPr lIns="0" tIns="0" rIns="0" bIns="91440" anchor="t">
            <a:noAutofit/>
          </a:bodyPr>
          <a:lstStyle/>
          <a:p>
            <a:pPr>
              <a:spcBef>
                <a:spcPts val="600"/>
              </a:spcBef>
            </a:pPr>
            <a:r>
              <a:rPr lang="en-US" sz="2000"/>
              <a:t>93% of opioid-related deaths occurred in response to accidental overdose/acute intoxication (with 5% attributed to intentional poisoning)</a:t>
            </a:r>
          </a:p>
          <a:p>
            <a:pPr>
              <a:spcBef>
                <a:spcPts val="600"/>
              </a:spcBef>
            </a:pPr>
            <a:r>
              <a:rPr lang="en-US" sz="2000"/>
              <a:t>64% of these deaths occurred at home whereas 13% occurred at a friend’s house</a:t>
            </a:r>
          </a:p>
          <a:p>
            <a:pPr>
              <a:spcBef>
                <a:spcPts val="600"/>
              </a:spcBef>
            </a:pPr>
            <a:r>
              <a:rPr lang="en-US" sz="2000"/>
              <a:t>46% were coded as urban, followed by 41% suburban, and 13% rural</a:t>
            </a:r>
          </a:p>
        </p:txBody>
      </p:sp>
      <p:sp>
        <p:nvSpPr>
          <p:cNvPr id="6" name="Content Placeholder 5">
            <a:extLst>
              <a:ext uri="{FF2B5EF4-FFF2-40B4-BE49-F238E27FC236}">
                <a16:creationId xmlns:a16="http://schemas.microsoft.com/office/drawing/2014/main" id="{B273A477-868D-1564-B4EA-0B405491872C}"/>
              </a:ext>
              <a:ext uri="{C183D7F6-B498-43B3-948B-1728B52AA6E4}">
                <adec:decorative xmlns:adec="http://schemas.microsoft.com/office/drawing/2017/decorative" val="1"/>
              </a:ext>
            </a:extLst>
          </p:cNvPr>
          <p:cNvSpPr>
            <a:spLocks noGrp="1"/>
          </p:cNvSpPr>
          <p:nvPr>
            <p:ph sz="quarter" idx="14"/>
          </p:nvPr>
        </p:nvSpPr>
        <p:spPr>
          <a:xfrm>
            <a:off x="289456" y="2028462"/>
            <a:ext cx="6025896" cy="592952"/>
          </a:xfrm>
          <a:solidFill>
            <a:schemeClr val="accent1">
              <a:lumMod val="50000"/>
            </a:schemeClr>
          </a:solidFill>
        </p:spPr>
        <p:txBody>
          <a:bodyPr anchor="ctr"/>
          <a:lstStyle/>
          <a:p>
            <a:pPr marL="0" indent="0" algn="ctr">
              <a:buNone/>
            </a:pPr>
            <a:r>
              <a:rPr lang="en-US">
                <a:solidFill>
                  <a:schemeClr val="bg1"/>
                </a:solidFill>
              </a:rPr>
              <a:t>Opioid Ingestion</a:t>
            </a:r>
          </a:p>
        </p:txBody>
      </p:sp>
      <p:sp>
        <p:nvSpPr>
          <p:cNvPr id="7" name="Content Placeholder 6">
            <a:extLst>
              <a:ext uri="{FF2B5EF4-FFF2-40B4-BE49-F238E27FC236}">
                <a16:creationId xmlns:a16="http://schemas.microsoft.com/office/drawing/2014/main" id="{88C4F408-E19C-B7BA-3036-0D39BA2B47F2}"/>
              </a:ext>
              <a:ext uri="{C183D7F6-B498-43B3-948B-1728B52AA6E4}">
                <adec:decorative xmlns:adec="http://schemas.microsoft.com/office/drawing/2017/decorative" val="1"/>
              </a:ext>
            </a:extLst>
          </p:cNvPr>
          <p:cNvSpPr>
            <a:spLocks noGrp="1"/>
          </p:cNvSpPr>
          <p:nvPr>
            <p:ph sz="quarter" idx="15"/>
          </p:nvPr>
        </p:nvSpPr>
        <p:spPr>
          <a:xfrm>
            <a:off x="6554860" y="2028462"/>
            <a:ext cx="5372524" cy="592952"/>
          </a:xfrm>
          <a:solidFill>
            <a:schemeClr val="accent4">
              <a:lumMod val="50000"/>
            </a:schemeClr>
          </a:solidFill>
        </p:spPr>
        <p:txBody>
          <a:bodyPr anchor="ctr"/>
          <a:lstStyle/>
          <a:p>
            <a:pPr marL="0" indent="0" algn="ctr">
              <a:buNone/>
            </a:pPr>
            <a:r>
              <a:rPr lang="en-US">
                <a:solidFill>
                  <a:schemeClr val="bg1"/>
                </a:solidFill>
              </a:rPr>
              <a:t>By Age</a:t>
            </a:r>
          </a:p>
        </p:txBody>
      </p:sp>
      <p:sp>
        <p:nvSpPr>
          <p:cNvPr id="8" name="Content Placeholder 7">
            <a:extLst>
              <a:ext uri="{FF2B5EF4-FFF2-40B4-BE49-F238E27FC236}">
                <a16:creationId xmlns:a16="http://schemas.microsoft.com/office/drawing/2014/main" id="{DB8EC4DB-DDBE-F792-94A8-49780C03B7FB}"/>
              </a:ext>
              <a:ext uri="{C183D7F6-B498-43B3-948B-1728B52AA6E4}">
                <adec:decorative xmlns:adec="http://schemas.microsoft.com/office/drawing/2017/decorative" val="1"/>
              </a:ext>
            </a:extLst>
          </p:cNvPr>
          <p:cNvSpPr>
            <a:spLocks noGrp="1"/>
          </p:cNvSpPr>
          <p:nvPr>
            <p:ph sz="quarter" idx="16"/>
          </p:nvPr>
        </p:nvSpPr>
        <p:spPr>
          <a:xfrm>
            <a:off x="268784" y="6164241"/>
            <a:ext cx="11658600" cy="499842"/>
          </a:xfrm>
          <a:solidFill>
            <a:schemeClr val="accent2">
              <a:lumMod val="75000"/>
            </a:schemeClr>
          </a:solidFill>
        </p:spPr>
        <p:txBody>
          <a:bodyPr anchor="ctr"/>
          <a:lstStyle/>
          <a:p>
            <a:pPr marL="0" indent="0" algn="ctr">
              <a:buNone/>
            </a:pPr>
            <a:r>
              <a:rPr lang="en-US">
                <a:solidFill>
                  <a:schemeClr val="bg1"/>
                </a:solidFill>
              </a:rPr>
              <a:t>Environment</a:t>
            </a:r>
          </a:p>
        </p:txBody>
      </p:sp>
      <p:pic>
        <p:nvPicPr>
          <p:cNvPr id="10" name="Graphic 9">
            <a:extLst>
              <a:ext uri="{FF2B5EF4-FFF2-40B4-BE49-F238E27FC236}">
                <a16:creationId xmlns:a16="http://schemas.microsoft.com/office/drawing/2014/main" id="{0D1E7293-7EA2-06F5-3229-516993490C0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84599" y="5392700"/>
            <a:ext cx="914400" cy="914400"/>
          </a:xfrm>
          <a:prstGeom prst="rect">
            <a:avLst/>
          </a:prstGeom>
        </p:spPr>
      </p:pic>
      <p:pic>
        <p:nvPicPr>
          <p:cNvPr id="12" name="Graphic 11">
            <a:extLst>
              <a:ext uri="{FF2B5EF4-FFF2-40B4-BE49-F238E27FC236}">
                <a16:creationId xmlns:a16="http://schemas.microsoft.com/office/drawing/2014/main" id="{B605BC50-1662-8634-CB95-3D1F396267D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77138" y="3450337"/>
            <a:ext cx="914400" cy="914400"/>
          </a:xfrm>
          <a:prstGeom prst="rect">
            <a:avLst/>
          </a:prstGeom>
        </p:spPr>
      </p:pic>
      <p:pic>
        <p:nvPicPr>
          <p:cNvPr id="14" name="Graphic 13">
            <a:extLst>
              <a:ext uri="{FF2B5EF4-FFF2-40B4-BE49-F238E27FC236}">
                <a16:creationId xmlns:a16="http://schemas.microsoft.com/office/drawing/2014/main" id="{670EE4D2-7459-D006-B355-8DF359835D28}"/>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4966585" y="3568585"/>
            <a:ext cx="762000" cy="762000"/>
          </a:xfrm>
          <a:prstGeom prst="rect">
            <a:avLst/>
          </a:prstGeom>
        </p:spPr>
      </p:pic>
      <p:sp>
        <p:nvSpPr>
          <p:cNvPr id="9" name="Footer Placeholder 8">
            <a:extLst>
              <a:ext uri="{FF2B5EF4-FFF2-40B4-BE49-F238E27FC236}">
                <a16:creationId xmlns:a16="http://schemas.microsoft.com/office/drawing/2014/main" id="{B678AA32-2508-BA08-04FA-13BAED9D7437}"/>
              </a:ext>
            </a:extLst>
          </p:cNvPr>
          <p:cNvSpPr>
            <a:spLocks noGrp="1"/>
          </p:cNvSpPr>
          <p:nvPr>
            <p:ph type="ftr" sz="quarter" idx="11"/>
          </p:nvPr>
        </p:nvSpPr>
        <p:spPr>
          <a:xfrm>
            <a:off x="7846626" y="6589042"/>
            <a:ext cx="4114800" cy="365125"/>
          </a:xfrm>
        </p:spPr>
        <p:txBody>
          <a:bodyPr/>
          <a:lstStyle/>
          <a:p>
            <a:r>
              <a:rPr lang="en-US">
                <a:solidFill>
                  <a:schemeClr val="tx1"/>
                </a:solidFill>
              </a:rPr>
              <a:t>(National Center for Fatality Review and Prevention, 2024)</a:t>
            </a:r>
          </a:p>
        </p:txBody>
      </p:sp>
    </p:spTree>
    <p:extLst>
      <p:ext uri="{BB962C8B-B14F-4D97-AF65-F5344CB8AC3E}">
        <p14:creationId xmlns:p14="http://schemas.microsoft.com/office/powerpoint/2010/main" val="28441590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51606-A3D9-B426-5FC0-A49532BF3312}"/>
            </a:ext>
          </a:extLst>
        </p:cNvPr>
        <p:cNvGrpSpPr/>
        <p:nvPr/>
      </p:nvGrpSpPr>
      <p:grpSpPr>
        <a:xfrm>
          <a:off x="0" y="0"/>
          <a:ext cx="0" cy="0"/>
          <a:chOff x="0" y="0"/>
          <a:chExt cx="0" cy="0"/>
        </a:xfrm>
      </p:grpSpPr>
      <p:sp>
        <p:nvSpPr>
          <p:cNvPr id="33" name="Rectangle: Rounded Corners 32">
            <a:extLst>
              <a:ext uri="{FF2B5EF4-FFF2-40B4-BE49-F238E27FC236}">
                <a16:creationId xmlns:a16="http://schemas.microsoft.com/office/drawing/2014/main" id="{8DD24778-D306-A773-543D-2280E17506FC}"/>
              </a:ext>
              <a:ext uri="{C183D7F6-B498-43B3-948B-1728B52AA6E4}">
                <adec:decorative xmlns:adec="http://schemas.microsoft.com/office/drawing/2017/decorative" val="1"/>
              </a:ext>
            </a:extLst>
          </p:cNvPr>
          <p:cNvSpPr/>
          <p:nvPr/>
        </p:nvSpPr>
        <p:spPr>
          <a:xfrm>
            <a:off x="595476" y="3379828"/>
            <a:ext cx="4566173" cy="3265714"/>
          </a:xfrm>
          <a:prstGeom prst="round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30" name="Rectangle: Rounded Corners 29">
            <a:extLst>
              <a:ext uri="{FF2B5EF4-FFF2-40B4-BE49-F238E27FC236}">
                <a16:creationId xmlns:a16="http://schemas.microsoft.com/office/drawing/2014/main" id="{3649FC22-A3B5-1907-A096-933E3EB77CBA}"/>
              </a:ext>
              <a:ext uri="{C183D7F6-B498-43B3-948B-1728B52AA6E4}">
                <adec:decorative xmlns:adec="http://schemas.microsoft.com/office/drawing/2017/decorative" val="1"/>
              </a:ext>
            </a:extLst>
          </p:cNvPr>
          <p:cNvSpPr/>
          <p:nvPr/>
        </p:nvSpPr>
        <p:spPr>
          <a:xfrm>
            <a:off x="5241165" y="3402991"/>
            <a:ext cx="6329774" cy="3203979"/>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19" name="Rectangle: Rounded Corners 18">
            <a:extLst>
              <a:ext uri="{FF2B5EF4-FFF2-40B4-BE49-F238E27FC236}">
                <a16:creationId xmlns:a16="http://schemas.microsoft.com/office/drawing/2014/main" id="{4D430DD7-5E61-F769-9385-D20DD64E19CC}"/>
              </a:ext>
              <a:ext uri="{C183D7F6-B498-43B3-948B-1728B52AA6E4}">
                <adec:decorative xmlns:adec="http://schemas.microsoft.com/office/drawing/2017/decorative" val="1"/>
              </a:ext>
            </a:extLst>
          </p:cNvPr>
          <p:cNvSpPr/>
          <p:nvPr/>
        </p:nvSpPr>
        <p:spPr>
          <a:xfrm>
            <a:off x="538841" y="1240969"/>
            <a:ext cx="11070773" cy="2044652"/>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12" name="Title 11">
            <a:extLst>
              <a:ext uri="{FF2B5EF4-FFF2-40B4-BE49-F238E27FC236}">
                <a16:creationId xmlns:a16="http://schemas.microsoft.com/office/drawing/2014/main" id="{0E702CF1-8023-E977-9231-04426695A7E1}"/>
              </a:ext>
            </a:extLst>
          </p:cNvPr>
          <p:cNvSpPr>
            <a:spLocks noGrp="1"/>
          </p:cNvSpPr>
          <p:nvPr>
            <p:ph type="title"/>
          </p:nvPr>
        </p:nvSpPr>
        <p:spPr>
          <a:xfrm>
            <a:off x="838200" y="81643"/>
            <a:ext cx="10515600" cy="1054768"/>
          </a:xfrm>
        </p:spPr>
        <p:txBody>
          <a:bodyPr>
            <a:noAutofit/>
          </a:bodyPr>
          <a:lstStyle/>
          <a:p>
            <a:pPr algn="ctr"/>
            <a:r>
              <a:rPr lang="en-US" sz="3600" b="1">
                <a:solidFill>
                  <a:schemeClr val="tx2"/>
                </a:solidFill>
              </a:rPr>
              <a:t>Safety &amp; Risk Considerations: </a:t>
            </a:r>
            <a:br>
              <a:rPr lang="en-US" sz="3600" b="1">
                <a:solidFill>
                  <a:schemeClr val="tx2"/>
                </a:solidFill>
              </a:rPr>
            </a:br>
            <a:r>
              <a:rPr lang="en-US" sz="3600" b="1">
                <a:solidFill>
                  <a:schemeClr val="tx2"/>
                </a:solidFill>
              </a:rPr>
              <a:t>Increased Access &amp; High Potential for Misuse</a:t>
            </a:r>
          </a:p>
        </p:txBody>
      </p:sp>
      <p:sp>
        <p:nvSpPr>
          <p:cNvPr id="6" name="Content Placeholder 5">
            <a:extLst>
              <a:ext uri="{FF2B5EF4-FFF2-40B4-BE49-F238E27FC236}">
                <a16:creationId xmlns:a16="http://schemas.microsoft.com/office/drawing/2014/main" id="{238FB971-FE6F-D19A-FC4D-8FBA2B596379}"/>
              </a:ext>
            </a:extLst>
          </p:cNvPr>
          <p:cNvSpPr>
            <a:spLocks noGrp="1"/>
          </p:cNvSpPr>
          <p:nvPr>
            <p:ph sz="quarter" idx="17"/>
          </p:nvPr>
        </p:nvSpPr>
        <p:spPr>
          <a:xfrm>
            <a:off x="7564908" y="1253781"/>
            <a:ext cx="4088249" cy="1611807"/>
          </a:xfrm>
          <a:prstGeom prst="rect">
            <a:avLst/>
          </a:prstGeom>
          <a:noFill/>
        </p:spPr>
        <p:txBody>
          <a:bodyPr anchor="ctr">
            <a:normAutofit/>
          </a:bodyPr>
          <a:lstStyle/>
          <a:p>
            <a:pPr marL="0" indent="0" algn="ctr">
              <a:buNone/>
            </a:pPr>
            <a:r>
              <a:rPr lang="en-US" sz="8000" b="1">
                <a:solidFill>
                  <a:schemeClr val="bg1"/>
                </a:solidFill>
              </a:rPr>
              <a:t>8.5M</a:t>
            </a:r>
          </a:p>
        </p:txBody>
      </p:sp>
      <p:sp>
        <p:nvSpPr>
          <p:cNvPr id="3" name="Content Placeholder 2">
            <a:extLst>
              <a:ext uri="{FF2B5EF4-FFF2-40B4-BE49-F238E27FC236}">
                <a16:creationId xmlns:a16="http://schemas.microsoft.com/office/drawing/2014/main" id="{DD61F1F8-39BA-A0BB-0D03-60A2E28B3E50}"/>
              </a:ext>
            </a:extLst>
          </p:cNvPr>
          <p:cNvSpPr>
            <a:spLocks noGrp="1"/>
          </p:cNvSpPr>
          <p:nvPr>
            <p:ph sz="quarter" idx="14"/>
          </p:nvPr>
        </p:nvSpPr>
        <p:spPr>
          <a:xfrm>
            <a:off x="538840" y="2779191"/>
            <a:ext cx="11070773" cy="514436"/>
          </a:xfrm>
          <a:prstGeom prst="rect">
            <a:avLst/>
          </a:prstGeom>
          <a:solidFill>
            <a:schemeClr val="accent2">
              <a:lumMod val="50000"/>
            </a:schemeClr>
          </a:solidFill>
        </p:spPr>
        <p:txBody>
          <a:bodyPr tIns="91440" bIns="91440" anchor="ctr">
            <a:normAutofit fontScale="92500" lnSpcReduction="10000"/>
          </a:bodyPr>
          <a:lstStyle/>
          <a:p>
            <a:pPr marL="0" indent="0" algn="ctr">
              <a:buNone/>
            </a:pPr>
            <a:r>
              <a:rPr lang="en-US" b="1">
                <a:solidFill>
                  <a:schemeClr val="bg1"/>
                </a:solidFill>
              </a:rPr>
              <a:t>Age 12 or Older Misused Prescription Pain Medication </a:t>
            </a:r>
          </a:p>
        </p:txBody>
      </p:sp>
      <p:sp>
        <p:nvSpPr>
          <p:cNvPr id="45" name="Rectangle 44">
            <a:extLst>
              <a:ext uri="{FF2B5EF4-FFF2-40B4-BE49-F238E27FC236}">
                <a16:creationId xmlns:a16="http://schemas.microsoft.com/office/drawing/2014/main" id="{41374027-71C4-548B-1CD3-FFED4AA8F2EC}"/>
              </a:ext>
              <a:ext uri="{C183D7F6-B498-43B3-948B-1728B52AA6E4}">
                <adec:decorative xmlns:adec="http://schemas.microsoft.com/office/drawing/2017/decorative" val="1"/>
              </a:ext>
            </a:extLst>
          </p:cNvPr>
          <p:cNvSpPr/>
          <p:nvPr/>
        </p:nvSpPr>
        <p:spPr>
          <a:xfrm rot="5400000">
            <a:off x="8127962" y="3202566"/>
            <a:ext cx="556176" cy="6329774"/>
          </a:xfrm>
          <a:prstGeom prst="rect">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14" name="Content Placeholder 13">
            <a:extLst>
              <a:ext uri="{FF2B5EF4-FFF2-40B4-BE49-F238E27FC236}">
                <a16:creationId xmlns:a16="http://schemas.microsoft.com/office/drawing/2014/main" id="{0BF8AB88-72C8-EEB7-1DD6-666EE30ED8E8}"/>
              </a:ext>
            </a:extLst>
          </p:cNvPr>
          <p:cNvSpPr>
            <a:spLocks noGrp="1"/>
          </p:cNvSpPr>
          <p:nvPr>
            <p:ph sz="quarter" idx="19"/>
          </p:nvPr>
        </p:nvSpPr>
        <p:spPr>
          <a:xfrm>
            <a:off x="838200" y="3429001"/>
            <a:ext cx="3024101" cy="2617264"/>
          </a:xfrm>
        </p:spPr>
        <p:txBody>
          <a:bodyPr>
            <a:noAutofit/>
          </a:bodyPr>
          <a:lstStyle/>
          <a:p>
            <a:pPr marL="0" marR="0" lvl="0" indent="0" algn="r" defTabSz="914400" rtl="0" eaLnBrk="1" fontAlgn="auto" latinLnBrk="0" hangingPunct="1">
              <a:lnSpc>
                <a:spcPct val="90000"/>
              </a:lnSpc>
              <a:spcBef>
                <a:spcPts val="1000"/>
              </a:spcBef>
              <a:spcAft>
                <a:spcPts val="1200"/>
              </a:spcAft>
              <a:buClrTx/>
              <a:buSzTx/>
              <a:buFont typeface="Arial" panose="020B0604020202020204" pitchFamily="34" charset="0"/>
              <a:buNone/>
              <a:tabLst/>
              <a:defRPr/>
            </a:pPr>
            <a:r>
              <a:rPr kumimoji="0" lang="en-US" sz="4800" b="1" i="0" u="none" strike="noStrike" kern="1200" cap="none" spc="0" normalizeH="0" baseline="0" noProof="0">
                <a:ln>
                  <a:noFill/>
                </a:ln>
                <a:solidFill>
                  <a:srgbClr val="FFFFFF"/>
                </a:solidFill>
                <a:effectLst/>
                <a:uLnTx/>
                <a:uFillTx/>
                <a:latin typeface="Arial" panose="020B0604020202020204"/>
                <a:ea typeface="+mn-ea"/>
                <a:cs typeface="+mn-cs"/>
              </a:rPr>
              <a:t>44.6%</a:t>
            </a:r>
            <a:r>
              <a:rPr kumimoji="0" lang="en-US" sz="3600" b="1" i="0" u="none" strike="noStrike" kern="1200" cap="none" spc="0" normalizeH="0" baseline="0" noProof="0">
                <a:ln>
                  <a:noFill/>
                </a:ln>
                <a:solidFill>
                  <a:srgbClr val="FFFFFF"/>
                </a:solidFill>
                <a:effectLst/>
                <a:uLnTx/>
                <a:uFillTx/>
                <a:latin typeface="Arial" panose="020B0604020202020204"/>
                <a:ea typeface="+mn-ea"/>
                <a:cs typeface="+mn-cs"/>
              </a:rPr>
              <a:t> </a:t>
            </a:r>
            <a:endParaRPr lang="en-US" sz="1400">
              <a:solidFill>
                <a:schemeClr val="bg1"/>
              </a:solidFill>
            </a:endParaRPr>
          </a:p>
          <a:p>
            <a:pPr marL="0" indent="0">
              <a:lnSpc>
                <a:spcPct val="100000"/>
              </a:lnSpc>
              <a:spcBef>
                <a:spcPts val="600"/>
              </a:spcBef>
              <a:buNone/>
            </a:pPr>
            <a:r>
              <a:rPr lang="en-US" sz="2400">
                <a:solidFill>
                  <a:schemeClr val="bg1"/>
                </a:solidFill>
              </a:rPr>
              <a:t>Obtained access through a friend or relative’s unused prescription</a:t>
            </a:r>
          </a:p>
        </p:txBody>
      </p:sp>
      <p:sp>
        <p:nvSpPr>
          <p:cNvPr id="4" name="Content Placeholder 3">
            <a:extLst>
              <a:ext uri="{FF2B5EF4-FFF2-40B4-BE49-F238E27FC236}">
                <a16:creationId xmlns:a16="http://schemas.microsoft.com/office/drawing/2014/main" id="{6DE2C272-B32F-018A-589C-F0B55AD8B985}"/>
              </a:ext>
            </a:extLst>
          </p:cNvPr>
          <p:cNvSpPr>
            <a:spLocks noGrp="1"/>
          </p:cNvSpPr>
          <p:nvPr>
            <p:ph sz="quarter" idx="15"/>
          </p:nvPr>
        </p:nvSpPr>
        <p:spPr>
          <a:xfrm>
            <a:off x="595474" y="6089365"/>
            <a:ext cx="4566173" cy="556175"/>
          </a:xfrm>
          <a:solidFill>
            <a:schemeClr val="accent4">
              <a:lumMod val="50000"/>
            </a:schemeClr>
          </a:solidFill>
        </p:spPr>
        <p:txBody>
          <a:bodyPr tIns="91440" bIns="91440" anchor="b"/>
          <a:lstStyle/>
          <a:p>
            <a:pPr marL="0" indent="0" algn="ctr">
              <a:buNone/>
            </a:pPr>
            <a:r>
              <a:rPr lang="en-US" sz="2400" b="1">
                <a:solidFill>
                  <a:schemeClr val="bg1"/>
                </a:solidFill>
              </a:rPr>
              <a:t>Increased Access</a:t>
            </a:r>
            <a:endParaRPr lang="en-US" b="1">
              <a:solidFill>
                <a:schemeClr val="bg1"/>
              </a:solidFill>
            </a:endParaRPr>
          </a:p>
        </p:txBody>
      </p:sp>
      <p:sp>
        <p:nvSpPr>
          <p:cNvPr id="15" name="Content Placeholder 14">
            <a:extLst>
              <a:ext uri="{FF2B5EF4-FFF2-40B4-BE49-F238E27FC236}">
                <a16:creationId xmlns:a16="http://schemas.microsoft.com/office/drawing/2014/main" id="{B223A61C-5002-FB5C-DB90-9BDCB3B38561}"/>
              </a:ext>
            </a:extLst>
          </p:cNvPr>
          <p:cNvSpPr>
            <a:spLocks noGrp="1"/>
          </p:cNvSpPr>
          <p:nvPr>
            <p:ph sz="quarter" idx="20"/>
          </p:nvPr>
        </p:nvSpPr>
        <p:spPr>
          <a:xfrm>
            <a:off x="5872898" y="3623270"/>
            <a:ext cx="2385837" cy="1517228"/>
          </a:xfrm>
          <a:prstGeom prst="rect">
            <a:avLst/>
          </a:prstGeom>
          <a:ln>
            <a:noFill/>
          </a:ln>
        </p:spPr>
        <p:txBody>
          <a:bodyPr>
            <a:noAutofit/>
          </a:bodyPr>
          <a:lstStyle/>
          <a:p>
            <a:pPr marL="0" indent="0" algn="ctr">
              <a:lnSpc>
                <a:spcPct val="120000"/>
              </a:lnSpc>
              <a:buNone/>
            </a:pPr>
            <a:r>
              <a:rPr kumimoji="0" lang="en-US" sz="4800" b="1" i="0" u="none" strike="noStrike" kern="1200" cap="none" spc="0" normalizeH="0" baseline="0" noProof="0">
                <a:ln>
                  <a:noFill/>
                </a:ln>
                <a:solidFill>
                  <a:srgbClr val="FFFFFF"/>
                </a:solidFill>
                <a:effectLst/>
                <a:uLnTx/>
                <a:uFillTx/>
                <a:latin typeface="Arial" panose="020B0604020202020204"/>
                <a:ea typeface="+mn-ea"/>
                <a:cs typeface="+mn-cs"/>
              </a:rPr>
              <a:t>45.1%</a:t>
            </a:r>
            <a:endParaRPr lang="en-US" sz="4000">
              <a:solidFill>
                <a:schemeClr val="bg1"/>
              </a:solidFill>
            </a:endParaRPr>
          </a:p>
          <a:p>
            <a:pPr marL="0" indent="0" algn="ctr">
              <a:lnSpc>
                <a:spcPct val="120000"/>
              </a:lnSpc>
              <a:buNone/>
            </a:pPr>
            <a:r>
              <a:rPr lang="en-US" sz="2600">
                <a:solidFill>
                  <a:schemeClr val="bg1"/>
                </a:solidFill>
              </a:rPr>
              <a:t>Hydrocodone</a:t>
            </a:r>
            <a:endParaRPr lang="en-US" sz="2600" b="1">
              <a:solidFill>
                <a:schemeClr val="bg1"/>
              </a:solidFill>
            </a:endParaRPr>
          </a:p>
        </p:txBody>
      </p:sp>
      <p:sp>
        <p:nvSpPr>
          <p:cNvPr id="16" name="Content Placeholder 15">
            <a:extLst>
              <a:ext uri="{FF2B5EF4-FFF2-40B4-BE49-F238E27FC236}">
                <a16:creationId xmlns:a16="http://schemas.microsoft.com/office/drawing/2014/main" id="{0AAAED09-8CB5-4DDA-9A11-915E31B00BE4}"/>
              </a:ext>
            </a:extLst>
          </p:cNvPr>
          <p:cNvSpPr>
            <a:spLocks noGrp="1"/>
          </p:cNvSpPr>
          <p:nvPr>
            <p:ph sz="quarter" idx="21"/>
          </p:nvPr>
        </p:nvSpPr>
        <p:spPr>
          <a:xfrm>
            <a:off x="8918110" y="3822785"/>
            <a:ext cx="2211710" cy="1408560"/>
          </a:xfrm>
          <a:prstGeom prst="rect">
            <a:avLst/>
          </a:prstGeom>
          <a:ln>
            <a:noFill/>
          </a:ln>
        </p:spPr>
        <p:txBody>
          <a:bodyPr>
            <a:noAutofit/>
          </a:bodyPr>
          <a:lstStyle/>
          <a:p>
            <a:pPr marL="0" indent="0" algn="ctr">
              <a:lnSpc>
                <a:spcPct val="100000"/>
              </a:lnSpc>
              <a:spcBef>
                <a:spcPts val="0"/>
              </a:spcBef>
              <a:buNone/>
            </a:pPr>
            <a:r>
              <a:rPr kumimoji="0" lang="en-US" sz="4000" b="1" i="0" u="none" strike="noStrike" kern="1200" cap="none" spc="0" normalizeH="0" baseline="0" noProof="0">
                <a:ln>
                  <a:noFill/>
                </a:ln>
                <a:solidFill>
                  <a:srgbClr val="FFFFFF"/>
                </a:solidFill>
                <a:effectLst/>
                <a:uLnTx/>
                <a:uFillTx/>
                <a:latin typeface="Arial" panose="020B0604020202020204"/>
                <a:ea typeface="+mn-ea"/>
                <a:cs typeface="+mn-cs"/>
              </a:rPr>
              <a:t>30.7%</a:t>
            </a:r>
            <a:endParaRPr kumimoji="0" lang="en-US" sz="2000" b="1" i="0" u="none" strike="noStrike" kern="1200" cap="none" spc="0" normalizeH="0" baseline="0" noProof="0">
              <a:ln>
                <a:noFill/>
              </a:ln>
              <a:solidFill>
                <a:schemeClr val="bg1"/>
              </a:solidFill>
              <a:effectLst/>
              <a:uLnTx/>
              <a:uFillTx/>
              <a:latin typeface="Arial" panose="020B0604020202020204"/>
              <a:ea typeface="+mn-ea"/>
              <a:cs typeface="+mn-cs"/>
            </a:endParaRPr>
          </a:p>
          <a:p>
            <a:pPr marL="0" indent="0" algn="ctr">
              <a:lnSpc>
                <a:spcPct val="100000"/>
              </a:lnSpc>
              <a:buNone/>
            </a:pPr>
            <a:r>
              <a:rPr lang="en-US" sz="2400">
                <a:solidFill>
                  <a:schemeClr val="bg1"/>
                </a:solidFill>
              </a:rPr>
              <a:t>Oxycodone</a:t>
            </a:r>
            <a:endParaRPr lang="en-US" b="1">
              <a:solidFill>
                <a:schemeClr val="bg1"/>
              </a:solidFill>
            </a:endParaRPr>
          </a:p>
        </p:txBody>
      </p:sp>
      <p:sp>
        <p:nvSpPr>
          <p:cNvPr id="18" name="Content Placeholder 17">
            <a:extLst>
              <a:ext uri="{FF2B5EF4-FFF2-40B4-BE49-F238E27FC236}">
                <a16:creationId xmlns:a16="http://schemas.microsoft.com/office/drawing/2014/main" id="{BBB2E5E9-CD62-AEB4-4172-DDE3FBAB5752}"/>
              </a:ext>
            </a:extLst>
          </p:cNvPr>
          <p:cNvSpPr>
            <a:spLocks noGrp="1"/>
          </p:cNvSpPr>
          <p:nvPr>
            <p:ph sz="quarter" idx="23"/>
          </p:nvPr>
        </p:nvSpPr>
        <p:spPr>
          <a:xfrm>
            <a:off x="5540521" y="5570515"/>
            <a:ext cx="5577511" cy="432834"/>
          </a:xfrm>
          <a:prstGeom prst="rect">
            <a:avLst/>
          </a:prstGeom>
          <a:ln>
            <a:noFill/>
          </a:ln>
        </p:spPr>
        <p:txBody>
          <a:bodyPr anchor="ctr">
            <a:noAutofit/>
          </a:bodyPr>
          <a:lstStyle/>
          <a:p>
            <a:pPr marL="0" indent="0" algn="ctr">
              <a:buNone/>
            </a:pPr>
            <a:r>
              <a:rPr lang="en-US" sz="2400">
                <a:solidFill>
                  <a:schemeClr val="bg1"/>
                </a:solidFill>
              </a:rPr>
              <a:t>Codeine</a:t>
            </a:r>
            <a:r>
              <a:rPr lang="en-US">
                <a:solidFill>
                  <a:schemeClr val="bg1"/>
                </a:solidFill>
              </a:rPr>
              <a:t> </a:t>
            </a:r>
            <a:r>
              <a:rPr lang="en-US" sz="3200" b="1">
                <a:solidFill>
                  <a:schemeClr val="bg1"/>
                </a:solidFill>
              </a:rPr>
              <a:t>22.2%</a:t>
            </a:r>
            <a:endParaRPr lang="en-US" b="1">
              <a:solidFill>
                <a:schemeClr val="bg1"/>
              </a:solidFill>
            </a:endParaRPr>
          </a:p>
        </p:txBody>
      </p:sp>
      <p:sp>
        <p:nvSpPr>
          <p:cNvPr id="5" name="Content Placeholder 4">
            <a:extLst>
              <a:ext uri="{FF2B5EF4-FFF2-40B4-BE49-F238E27FC236}">
                <a16:creationId xmlns:a16="http://schemas.microsoft.com/office/drawing/2014/main" id="{DD64FEF6-F4F7-3941-6FAC-61E711DC5D50}"/>
              </a:ext>
            </a:extLst>
          </p:cNvPr>
          <p:cNvSpPr>
            <a:spLocks noGrp="1"/>
          </p:cNvSpPr>
          <p:nvPr>
            <p:ph sz="quarter" idx="16"/>
          </p:nvPr>
        </p:nvSpPr>
        <p:spPr>
          <a:xfrm>
            <a:off x="5725985" y="6182271"/>
            <a:ext cx="5360133" cy="385722"/>
          </a:xfrm>
          <a:prstGeom prst="rect">
            <a:avLst/>
          </a:prstGeom>
          <a:noFill/>
        </p:spPr>
        <p:txBody>
          <a:bodyPr vert="horz" tIns="91440" bIns="91440" anchor="ctr">
            <a:noAutofit/>
          </a:bodyPr>
          <a:lstStyle/>
          <a:p>
            <a:pPr marL="0" indent="0" algn="ctr">
              <a:buNone/>
            </a:pPr>
            <a:r>
              <a:rPr lang="en-US" sz="2400" b="1">
                <a:solidFill>
                  <a:schemeClr val="bg1"/>
                </a:solidFill>
              </a:rPr>
              <a:t>High Potential for Misuse</a:t>
            </a:r>
          </a:p>
        </p:txBody>
      </p:sp>
      <p:cxnSp>
        <p:nvCxnSpPr>
          <p:cNvPr id="37" name="Straight Connector 36">
            <a:extLst>
              <a:ext uri="{FF2B5EF4-FFF2-40B4-BE49-F238E27FC236}">
                <a16:creationId xmlns:a16="http://schemas.microsoft.com/office/drawing/2014/main" id="{1D490311-7336-83F0-53BA-4EE0F5B343CA}"/>
              </a:ext>
              <a:ext uri="{C183D7F6-B498-43B3-948B-1728B52AA6E4}">
                <adec:decorative xmlns:adec="http://schemas.microsoft.com/office/drawing/2017/decorative" val="1"/>
              </a:ext>
            </a:extLst>
          </p:cNvPr>
          <p:cNvCxnSpPr>
            <a:cxnSpLocks/>
          </p:cNvCxnSpPr>
          <p:nvPr/>
        </p:nvCxnSpPr>
        <p:spPr>
          <a:xfrm>
            <a:off x="8695851" y="3739851"/>
            <a:ext cx="0" cy="1379429"/>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E6D12A84-EBBE-76E7-63DD-E2C29850AF03}"/>
              </a:ext>
              <a:ext uri="{C183D7F6-B498-43B3-948B-1728B52AA6E4}">
                <adec:decorative xmlns:adec="http://schemas.microsoft.com/office/drawing/2017/decorative" val="1"/>
              </a:ext>
            </a:extLst>
          </p:cNvPr>
          <p:cNvCxnSpPr>
            <a:cxnSpLocks/>
          </p:cNvCxnSpPr>
          <p:nvPr/>
        </p:nvCxnSpPr>
        <p:spPr>
          <a:xfrm>
            <a:off x="5540522" y="5385853"/>
            <a:ext cx="557751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 name="Footer Placeholder 1">
            <a:extLst>
              <a:ext uri="{FF2B5EF4-FFF2-40B4-BE49-F238E27FC236}">
                <a16:creationId xmlns:a16="http://schemas.microsoft.com/office/drawing/2014/main" id="{8F584225-AEDB-C530-42BA-36F63F65D55B}"/>
              </a:ext>
            </a:extLst>
          </p:cNvPr>
          <p:cNvSpPr>
            <a:spLocks noGrp="1"/>
          </p:cNvSpPr>
          <p:nvPr>
            <p:ph type="ftr" sz="quarter" idx="11"/>
          </p:nvPr>
        </p:nvSpPr>
        <p:spPr>
          <a:xfrm>
            <a:off x="6598464" y="6584616"/>
            <a:ext cx="5302933" cy="353723"/>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a:ea typeface="+mn-ea"/>
                <a:cs typeface="+mn-cs"/>
              </a:rPr>
              <a:t>(Substance Abuse and Mental Health Services Administration, 2023b)</a:t>
            </a:r>
          </a:p>
        </p:txBody>
      </p:sp>
      <p:pic>
        <p:nvPicPr>
          <p:cNvPr id="21" name="Graphic 20">
            <a:extLst>
              <a:ext uri="{FF2B5EF4-FFF2-40B4-BE49-F238E27FC236}">
                <a16:creationId xmlns:a16="http://schemas.microsoft.com/office/drawing/2014/main" id="{15E5C75A-632D-687F-FE0D-356BEB5F2B1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6875" y="1305840"/>
            <a:ext cx="1478738" cy="1478738"/>
          </a:xfrm>
          <a:prstGeom prst="rect">
            <a:avLst/>
          </a:prstGeom>
        </p:spPr>
      </p:pic>
      <p:pic>
        <p:nvPicPr>
          <p:cNvPr id="22" name="Graphic 21">
            <a:extLst>
              <a:ext uri="{FF2B5EF4-FFF2-40B4-BE49-F238E27FC236}">
                <a16:creationId xmlns:a16="http://schemas.microsoft.com/office/drawing/2014/main" id="{89F32CAF-51E5-DDC5-C585-07796F59CC2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5764" y="1305840"/>
            <a:ext cx="1478738" cy="1478738"/>
          </a:xfrm>
          <a:prstGeom prst="rect">
            <a:avLst/>
          </a:prstGeom>
        </p:spPr>
      </p:pic>
      <p:pic>
        <p:nvPicPr>
          <p:cNvPr id="24" name="Graphic 23">
            <a:extLst>
              <a:ext uri="{FF2B5EF4-FFF2-40B4-BE49-F238E27FC236}">
                <a16:creationId xmlns:a16="http://schemas.microsoft.com/office/drawing/2014/main" id="{983F1C4B-7BF9-22CE-46F1-59D67D398DA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653" y="1305840"/>
            <a:ext cx="1478738" cy="1478738"/>
          </a:xfrm>
          <a:prstGeom prst="rect">
            <a:avLst/>
          </a:prstGeom>
        </p:spPr>
      </p:pic>
      <p:pic>
        <p:nvPicPr>
          <p:cNvPr id="25" name="Graphic 24">
            <a:extLst>
              <a:ext uri="{FF2B5EF4-FFF2-40B4-BE49-F238E27FC236}">
                <a16:creationId xmlns:a16="http://schemas.microsoft.com/office/drawing/2014/main" id="{5400F53F-76D5-4DF7-357C-EDB9B9CCBB8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703542" y="1305840"/>
            <a:ext cx="1478738" cy="1478738"/>
          </a:xfrm>
          <a:prstGeom prst="rect">
            <a:avLst/>
          </a:prstGeom>
        </p:spPr>
      </p:pic>
      <p:pic>
        <p:nvPicPr>
          <p:cNvPr id="26" name="Graphic 25">
            <a:extLst>
              <a:ext uri="{FF2B5EF4-FFF2-40B4-BE49-F238E27FC236}">
                <a16:creationId xmlns:a16="http://schemas.microsoft.com/office/drawing/2014/main" id="{FAB1C022-26FC-2BA8-5E44-6EDDAC8B13A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492431" y="1305840"/>
            <a:ext cx="1478738" cy="1478738"/>
          </a:xfrm>
          <a:prstGeom prst="rect">
            <a:avLst/>
          </a:prstGeom>
        </p:spPr>
      </p:pic>
      <p:pic>
        <p:nvPicPr>
          <p:cNvPr id="27" name="Graphic 26">
            <a:extLst>
              <a:ext uri="{FF2B5EF4-FFF2-40B4-BE49-F238E27FC236}">
                <a16:creationId xmlns:a16="http://schemas.microsoft.com/office/drawing/2014/main" id="{5259388D-371E-5C0F-CE06-B8CE7235F19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1320" y="1305840"/>
            <a:ext cx="1478738" cy="1478738"/>
          </a:xfrm>
          <a:prstGeom prst="rect">
            <a:avLst/>
          </a:prstGeom>
        </p:spPr>
      </p:pic>
      <p:pic>
        <p:nvPicPr>
          <p:cNvPr id="28" name="Graphic 27">
            <a:extLst>
              <a:ext uri="{FF2B5EF4-FFF2-40B4-BE49-F238E27FC236}">
                <a16:creationId xmlns:a16="http://schemas.microsoft.com/office/drawing/2014/main" id="{4CF4B1E8-1C58-8107-536D-EE4D13DBEB7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70209" y="1305840"/>
            <a:ext cx="1478738" cy="1478738"/>
          </a:xfrm>
          <a:prstGeom prst="rect">
            <a:avLst/>
          </a:prstGeom>
        </p:spPr>
      </p:pic>
      <p:pic>
        <p:nvPicPr>
          <p:cNvPr id="29" name="Graphic 28">
            <a:extLst>
              <a:ext uri="{FF2B5EF4-FFF2-40B4-BE49-F238E27FC236}">
                <a16:creationId xmlns:a16="http://schemas.microsoft.com/office/drawing/2014/main" id="{C4ECD083-6431-17BF-8733-E190563D9B8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59095" y="1305840"/>
            <a:ext cx="1478738" cy="1478738"/>
          </a:xfrm>
          <a:prstGeom prst="rect">
            <a:avLst/>
          </a:prstGeom>
        </p:spPr>
      </p:pic>
      <p:pic>
        <p:nvPicPr>
          <p:cNvPr id="35" name="Graphic 34">
            <a:extLst>
              <a:ext uri="{FF2B5EF4-FFF2-40B4-BE49-F238E27FC236}">
                <a16:creationId xmlns:a16="http://schemas.microsoft.com/office/drawing/2014/main" id="{10CDFC25-2D9F-77A8-86E3-930FDFB1F13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540608" y="1310502"/>
            <a:ext cx="1478738" cy="1478738"/>
          </a:xfrm>
          <a:prstGeom prst="rect">
            <a:avLst/>
          </a:prstGeom>
        </p:spPr>
      </p:pic>
      <p:pic>
        <p:nvPicPr>
          <p:cNvPr id="63" name="Graphic 62">
            <a:extLst>
              <a:ext uri="{FF2B5EF4-FFF2-40B4-BE49-F238E27FC236}">
                <a16:creationId xmlns:a16="http://schemas.microsoft.com/office/drawing/2014/main" id="{62A01D2F-2ED0-1047-1DC4-1C11CA442867}"/>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l="25471" r="47752"/>
          <a:stretch/>
        </p:blipFill>
        <p:spPr>
          <a:xfrm>
            <a:off x="6933537" y="1300452"/>
            <a:ext cx="365760" cy="1488788"/>
          </a:xfrm>
          <a:prstGeom prst="rect">
            <a:avLst/>
          </a:prstGeom>
        </p:spPr>
      </p:pic>
      <p:pic>
        <p:nvPicPr>
          <p:cNvPr id="114" name="Graphic 113">
            <a:extLst>
              <a:ext uri="{FF2B5EF4-FFF2-40B4-BE49-F238E27FC236}">
                <a16:creationId xmlns:a16="http://schemas.microsoft.com/office/drawing/2014/main" id="{66A66F7C-6A22-764C-BEAC-73338FF06942}"/>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499912" y="4486753"/>
            <a:ext cx="1489806" cy="1489806"/>
          </a:xfrm>
          <a:prstGeom prst="rect">
            <a:avLst/>
          </a:prstGeom>
        </p:spPr>
      </p:pic>
    </p:spTree>
    <p:extLst>
      <p:ext uri="{BB962C8B-B14F-4D97-AF65-F5344CB8AC3E}">
        <p14:creationId xmlns:p14="http://schemas.microsoft.com/office/powerpoint/2010/main" val="1445982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80126C8-2153-20B0-F598-461CD4EC6B0C}"/>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355B43A-DA1A-015F-D8A7-1B4F2BAEA080}"/>
              </a:ext>
              <a:ext uri="{C183D7F6-B498-43B3-948B-1728B52AA6E4}">
                <adec:decorative xmlns:adec="http://schemas.microsoft.com/office/drawing/2017/decorative" val="1"/>
              </a:ext>
            </a:extLst>
          </p:cNvPr>
          <p:cNvPicPr>
            <a:picLocks noChangeAspect="1"/>
          </p:cNvPicPr>
          <p:nvPr/>
        </p:nvPicPr>
        <p:blipFill>
          <a:blip r:embed="rId3">
            <a:duotone>
              <a:schemeClr val="accent1">
                <a:shade val="45000"/>
                <a:satMod val="135000"/>
              </a:schemeClr>
              <a:prstClr val="white"/>
            </a:duotone>
          </a:blip>
          <a:srcRect t="13174" b="8319"/>
          <a:stretch/>
        </p:blipFill>
        <p:spPr>
          <a:xfrm>
            <a:off x="8364446" y="4932013"/>
            <a:ext cx="3834687" cy="1925987"/>
          </a:xfrm>
          <a:prstGeom prst="rect">
            <a:avLst/>
          </a:prstGeom>
        </p:spPr>
      </p:pic>
      <p:pic>
        <p:nvPicPr>
          <p:cNvPr id="11" name="Picture 10">
            <a:extLst>
              <a:ext uri="{FF2B5EF4-FFF2-40B4-BE49-F238E27FC236}">
                <a16:creationId xmlns:a16="http://schemas.microsoft.com/office/drawing/2014/main" id="{C5EE0C45-B916-CE12-67CA-D7257C22341D}"/>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l="-98" t="10750" r="15131"/>
          <a:stretch/>
        </p:blipFill>
        <p:spPr>
          <a:xfrm>
            <a:off x="4159324" y="4245285"/>
            <a:ext cx="4213712" cy="2612715"/>
          </a:xfrm>
          <a:prstGeom prst="rect">
            <a:avLst/>
          </a:prstGeom>
        </p:spPr>
      </p:pic>
      <p:pic>
        <p:nvPicPr>
          <p:cNvPr id="10" name="Picture 9">
            <a:extLst>
              <a:ext uri="{FF2B5EF4-FFF2-40B4-BE49-F238E27FC236}">
                <a16:creationId xmlns:a16="http://schemas.microsoft.com/office/drawing/2014/main" id="{9B4F9FD1-F231-261F-91CB-E368F9A69792}"/>
              </a:ext>
              <a:ext uri="{C183D7F6-B498-43B3-948B-1728B52AA6E4}">
                <adec:decorative xmlns:adec="http://schemas.microsoft.com/office/drawing/2017/decorative" val="1"/>
              </a:ext>
            </a:extLst>
          </p:cNvPr>
          <p:cNvPicPr>
            <a:picLocks noChangeAspect="1"/>
          </p:cNvPicPr>
          <p:nvPr/>
        </p:nvPicPr>
        <p:blipFill>
          <a:blip r:embed="rId5">
            <a:duotone>
              <a:srgbClr val="1C8EAE">
                <a:shade val="45000"/>
                <a:satMod val="135000"/>
              </a:srgbClr>
              <a:prstClr val="white"/>
            </a:duotone>
            <a:extLst>
              <a:ext uri="{28A0092B-C50C-407E-A947-70E740481C1C}">
                <a14:useLocalDpi xmlns:a14="http://schemas.microsoft.com/office/drawing/2010/main" val="0"/>
              </a:ext>
            </a:extLst>
          </a:blip>
          <a:srcRect t="2057" r="42088" b="2856"/>
          <a:stretch/>
        </p:blipFill>
        <p:spPr>
          <a:xfrm flipH="1">
            <a:off x="8951493" y="0"/>
            <a:ext cx="3177341" cy="2566738"/>
          </a:xfrm>
          <a:prstGeom prst="rect">
            <a:avLst/>
          </a:prstGeom>
        </p:spPr>
      </p:pic>
      <p:pic>
        <p:nvPicPr>
          <p:cNvPr id="9" name="Content Placeholder 6">
            <a:extLst>
              <a:ext uri="{FF2B5EF4-FFF2-40B4-BE49-F238E27FC236}">
                <a16:creationId xmlns:a16="http://schemas.microsoft.com/office/drawing/2014/main" id="{9955446B-1CEF-B11E-D8A0-1C085BD1427C}"/>
              </a:ext>
              <a:ext uri="{C183D7F6-B498-43B3-948B-1728B52AA6E4}">
                <adec:decorative xmlns:adec="http://schemas.microsoft.com/office/drawing/2017/decorative" val="1"/>
              </a:ext>
            </a:extLst>
          </p:cNvPr>
          <p:cNvPicPr>
            <a:picLocks noChangeAspect="1"/>
          </p:cNvPicPr>
          <p:nvPr/>
        </p:nvPicPr>
        <p:blipFill>
          <a:blip r:embed="rId6">
            <a:duotone>
              <a:schemeClr val="accent1">
                <a:shade val="45000"/>
                <a:satMod val="135000"/>
              </a:schemeClr>
              <a:prstClr val="white"/>
            </a:duotone>
          </a:blip>
          <a:srcRect l="15041" t="138" r="8195" b="4782"/>
          <a:stretch/>
        </p:blipFill>
        <p:spPr>
          <a:xfrm>
            <a:off x="4582138" y="68355"/>
            <a:ext cx="4303301" cy="4160888"/>
          </a:xfrm>
          <a:prstGeom prst="rect">
            <a:avLst/>
          </a:prstGeom>
        </p:spPr>
      </p:pic>
      <p:pic>
        <p:nvPicPr>
          <p:cNvPr id="7" name="Picture 6">
            <a:extLst>
              <a:ext uri="{FF2B5EF4-FFF2-40B4-BE49-F238E27FC236}">
                <a16:creationId xmlns:a16="http://schemas.microsoft.com/office/drawing/2014/main" id="{1EBD02C9-89F5-38D6-57AF-D364075E99B8}"/>
              </a:ext>
              <a:ext uri="{C183D7F6-B498-43B3-948B-1728B52AA6E4}">
                <adec:decorative xmlns:adec="http://schemas.microsoft.com/office/drawing/2017/decorative" val="1"/>
              </a:ext>
            </a:extLst>
          </p:cNvPr>
          <p:cNvPicPr>
            <a:picLocks noChangeAspect="1"/>
          </p:cNvPicPr>
          <p:nvPr/>
        </p:nvPicPr>
        <p:blipFill>
          <a:blip r:embed="rId7">
            <a:duotone>
              <a:schemeClr val="accent3">
                <a:shade val="45000"/>
                <a:satMod val="135000"/>
              </a:schemeClr>
              <a:prstClr val="white"/>
            </a:duotone>
            <a:extLst>
              <a:ext uri="{28A0092B-C50C-407E-A947-70E740481C1C}">
                <a14:useLocalDpi xmlns:a14="http://schemas.microsoft.com/office/drawing/2010/main" val="0"/>
              </a:ext>
            </a:extLst>
          </a:blip>
          <a:srcRect l="9691" t="2683" r="9206" b="7819"/>
          <a:stretch/>
        </p:blipFill>
        <p:spPr>
          <a:xfrm>
            <a:off x="8637045" y="2774112"/>
            <a:ext cx="3364836" cy="2130072"/>
          </a:xfrm>
          <a:prstGeom prst="rect">
            <a:avLst/>
          </a:prstGeom>
        </p:spPr>
      </p:pic>
      <p:sp>
        <p:nvSpPr>
          <p:cNvPr id="3" name="Title 2" descr="What the Data Tells Us About Parental Substance Use">
            <a:extLst>
              <a:ext uri="{FF2B5EF4-FFF2-40B4-BE49-F238E27FC236}">
                <a16:creationId xmlns:a16="http://schemas.microsoft.com/office/drawing/2014/main" id="{32C465FA-4329-2C71-069C-BA57ED1EC1FE}"/>
              </a:ext>
              <a:ext uri="{C183D7F6-B498-43B3-948B-1728B52AA6E4}">
                <adec:decorative xmlns:adec="http://schemas.microsoft.com/office/drawing/2017/decorative" val="0"/>
              </a:ext>
            </a:extLst>
          </p:cNvPr>
          <p:cNvSpPr>
            <a:spLocks noGrp="1"/>
          </p:cNvSpPr>
          <p:nvPr>
            <p:ph type="title"/>
          </p:nvPr>
        </p:nvSpPr>
        <p:spPr>
          <a:xfrm>
            <a:off x="-9595" y="0"/>
            <a:ext cx="4525679" cy="6869581"/>
          </a:xfrm>
          <a:prstGeom prst="flowChartProcess">
            <a:avLst/>
          </a:prstGeom>
          <a:gradFill flip="none" rotWithShape="1">
            <a:gsLst>
              <a:gs pos="36700">
                <a:srgbClr val="0D5D7F"/>
              </a:gs>
              <a:gs pos="0">
                <a:schemeClr val="tx2"/>
              </a:gs>
              <a:gs pos="100000">
                <a:schemeClr val="accent2"/>
              </a:gs>
            </a:gsLst>
            <a:lin ang="3600000" scaled="0"/>
            <a:tileRect/>
          </a:gradFill>
          <a:ln w="419100" cmpd="thickThin">
            <a:noFill/>
          </a:ln>
        </p:spPr>
        <p:txBody>
          <a:bodyPr vert="horz" lIns="91440" tIns="45720" rIns="91440" bIns="45720" rtlCol="0" anchor="ctr">
            <a:normAutofit/>
          </a:bodyPr>
          <a:lstStyle/>
          <a:p>
            <a:r>
              <a:rPr lang="en-US" sz="4000">
                <a:solidFill>
                  <a:schemeClr val="bg1"/>
                </a:solidFill>
                <a:latin typeface="+mj-lt"/>
                <a:cs typeface="+mj-cs"/>
              </a:rPr>
              <a:t>What the Data Tells Us About</a:t>
            </a:r>
            <a:br>
              <a:rPr lang="en-US" sz="4000">
                <a:solidFill>
                  <a:schemeClr val="bg1"/>
                </a:solidFill>
                <a:latin typeface="+mj-lt"/>
                <a:cs typeface="+mj-cs"/>
              </a:rPr>
            </a:br>
            <a:r>
              <a:rPr lang="en-US" sz="4000">
                <a:solidFill>
                  <a:schemeClr val="bg1"/>
                </a:solidFill>
                <a:latin typeface="+mj-lt"/>
                <a:cs typeface="+mj-cs"/>
              </a:rPr>
              <a:t>Parental Substance Use</a:t>
            </a:r>
          </a:p>
        </p:txBody>
      </p:sp>
      <p:cxnSp>
        <p:nvCxnSpPr>
          <p:cNvPr id="5" name="Straight Connector 4">
            <a:extLst>
              <a:ext uri="{FF2B5EF4-FFF2-40B4-BE49-F238E27FC236}">
                <a16:creationId xmlns:a16="http://schemas.microsoft.com/office/drawing/2014/main" id="{DC436AC2-85B8-7901-6AFA-C988349794BE}"/>
              </a:ext>
              <a:ext uri="{C183D7F6-B498-43B3-948B-1728B52AA6E4}">
                <adec:decorative xmlns:adec="http://schemas.microsoft.com/office/drawing/2017/decorative" val="1"/>
              </a:ext>
            </a:extLst>
          </p:cNvPr>
          <p:cNvCxnSpPr>
            <a:cxnSpLocks/>
          </p:cNvCxnSpPr>
          <p:nvPr/>
        </p:nvCxnSpPr>
        <p:spPr>
          <a:xfrm>
            <a:off x="8406063" y="0"/>
            <a:ext cx="0" cy="6869581"/>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42C59AA-60A8-C155-EAEA-1AF367D29A70}"/>
              </a:ext>
              <a:ext uri="{C183D7F6-B498-43B3-948B-1728B52AA6E4}">
                <adec:decorative xmlns:adec="http://schemas.microsoft.com/office/drawing/2017/decorative" val="1"/>
              </a:ext>
            </a:extLst>
          </p:cNvPr>
          <p:cNvCxnSpPr>
            <a:cxnSpLocks/>
          </p:cNvCxnSpPr>
          <p:nvPr/>
        </p:nvCxnSpPr>
        <p:spPr>
          <a:xfrm flipH="1">
            <a:off x="8412572" y="4920226"/>
            <a:ext cx="3777915" cy="0"/>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E01047B-6FD0-76D3-04A4-5363C4E8F93D}"/>
              </a:ext>
              <a:ext uri="{C183D7F6-B498-43B3-948B-1728B52AA6E4}">
                <adec:decorative xmlns:adec="http://schemas.microsoft.com/office/drawing/2017/decorative" val="1"/>
              </a:ext>
            </a:extLst>
          </p:cNvPr>
          <p:cNvCxnSpPr>
            <a:cxnSpLocks/>
          </p:cNvCxnSpPr>
          <p:nvPr/>
        </p:nvCxnSpPr>
        <p:spPr>
          <a:xfrm flipH="1">
            <a:off x="8421218" y="2697222"/>
            <a:ext cx="3777915" cy="0"/>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5B7929E-A812-CB98-095F-69C522E37D40}"/>
              </a:ext>
              <a:ext uri="{C183D7F6-B498-43B3-948B-1728B52AA6E4}">
                <adec:decorative xmlns:adec="http://schemas.microsoft.com/office/drawing/2017/decorative" val="1"/>
              </a:ext>
            </a:extLst>
          </p:cNvPr>
          <p:cNvCxnSpPr>
            <a:cxnSpLocks/>
          </p:cNvCxnSpPr>
          <p:nvPr/>
        </p:nvCxnSpPr>
        <p:spPr>
          <a:xfrm flipH="1">
            <a:off x="4516084" y="4245285"/>
            <a:ext cx="3889979" cy="0"/>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42100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1">
            <a:alpha val="71000"/>
          </a:schemeClr>
        </a:solidFill>
        <a:effectLst/>
      </p:bgPr>
    </p:bg>
    <p:spTree>
      <p:nvGrpSpPr>
        <p:cNvPr id="1" name="">
          <a:extLst>
            <a:ext uri="{FF2B5EF4-FFF2-40B4-BE49-F238E27FC236}">
              <a16:creationId xmlns:a16="http://schemas.microsoft.com/office/drawing/2014/main" id="{E92B3444-FE46-5F75-6E07-ACF7222D97E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7C79086-7278-08E5-F3A4-4BE108D73B39}"/>
              </a:ext>
            </a:extLst>
          </p:cNvPr>
          <p:cNvSpPr>
            <a:spLocks noGrp="1"/>
          </p:cNvSpPr>
          <p:nvPr>
            <p:ph type="title"/>
          </p:nvPr>
        </p:nvSpPr>
        <p:spPr>
          <a:xfrm>
            <a:off x="838200" y="1427748"/>
            <a:ext cx="10515600" cy="2855494"/>
          </a:xfrm>
        </p:spPr>
        <p:txBody>
          <a:bodyPr vert="horz" lIns="91440" tIns="45720" rIns="91440" bIns="45720" rtlCol="0" anchor="ctr">
            <a:noAutofit/>
          </a:bodyPr>
          <a:lstStyle/>
          <a:p>
            <a:pPr algn="ctr"/>
            <a:r>
              <a:rPr lang="en-US" sz="4800"/>
              <a:t>Opioid Trends–Let’s Talk About It!</a:t>
            </a:r>
            <a:endParaRPr lang="en-US" sz="4800" kern="1200">
              <a:solidFill>
                <a:schemeClr val="tx1"/>
              </a:solidFill>
              <a:latin typeface="+mj-lt"/>
              <a:ea typeface="+mj-ea"/>
              <a:cs typeface="+mj-cs"/>
            </a:endParaRPr>
          </a:p>
        </p:txBody>
      </p:sp>
      <p:sp>
        <p:nvSpPr>
          <p:cNvPr id="5" name="Subtitle 4">
            <a:extLst>
              <a:ext uri="{FF2B5EF4-FFF2-40B4-BE49-F238E27FC236}">
                <a16:creationId xmlns:a16="http://schemas.microsoft.com/office/drawing/2014/main" id="{B1DDD2E5-C93B-CCA6-DEB0-2FEFC78A5EFF}"/>
              </a:ext>
            </a:extLst>
          </p:cNvPr>
          <p:cNvSpPr>
            <a:spLocks noGrp="1"/>
          </p:cNvSpPr>
          <p:nvPr>
            <p:ph sz="quarter" idx="14"/>
          </p:nvPr>
        </p:nvSpPr>
        <p:spPr/>
        <p:txBody>
          <a:bodyPr vert="horz" lIns="91440" tIns="45720" rIns="91440" bIns="45720" rtlCol="0" anchor="ctr">
            <a:normAutofit/>
          </a:bodyPr>
          <a:lstStyle/>
          <a:p>
            <a:pPr algn="ctr"/>
            <a:r>
              <a:rPr lang="en-US" kern="1200">
                <a:solidFill>
                  <a:schemeClr val="tx1"/>
                </a:solidFill>
                <a:latin typeface="+mn-lt"/>
                <a:ea typeface="+mn-ea"/>
                <a:cs typeface="+mn-cs"/>
              </a:rPr>
              <a:t>Large Group Discussion</a:t>
            </a:r>
          </a:p>
        </p:txBody>
      </p:sp>
      <p:pic>
        <p:nvPicPr>
          <p:cNvPr id="2" name="Graphic 1">
            <a:extLst>
              <a:ext uri="{FF2B5EF4-FFF2-40B4-BE49-F238E27FC236}">
                <a16:creationId xmlns:a16="http://schemas.microsoft.com/office/drawing/2014/main" id="{4F9A4961-C056-69B0-349E-BDBEE2AFD56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56605" y="4298540"/>
            <a:ext cx="897193" cy="897193"/>
          </a:xfrm>
          <a:prstGeom prst="rect">
            <a:avLst/>
          </a:prstGeom>
        </p:spPr>
      </p:pic>
    </p:spTree>
    <p:extLst>
      <p:ext uri="{BB962C8B-B14F-4D97-AF65-F5344CB8AC3E}">
        <p14:creationId xmlns:p14="http://schemas.microsoft.com/office/powerpoint/2010/main" val="26801989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21D281D-4EE6-0D8F-5C0B-079B695E9DD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12F2D3F1-1AAC-78A7-44C9-CBD348CC8B8D}"/>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CD636A63-825E-5A23-8732-31B7917B1458}"/>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D2C052FA-AF5D-D8F6-7811-D0E0DD31D8DC}"/>
              </a:ext>
            </a:extLst>
          </p:cNvPr>
          <p:cNvSpPr>
            <a:spLocks noGrp="1"/>
          </p:cNvSpPr>
          <p:nvPr>
            <p:ph type="ctrTitle"/>
          </p:nvPr>
        </p:nvSpPr>
        <p:spPr>
          <a:xfrm>
            <a:off x="3279228" y="344804"/>
            <a:ext cx="8912771" cy="1804416"/>
          </a:xfrm>
          <a:prstGeom prst="rect">
            <a:avLst/>
          </a:prstGeom>
          <a:noFill/>
        </p:spPr>
        <p:txBody>
          <a:bodyPr anchor="ctr">
            <a:noAutofit/>
          </a:bodyPr>
          <a:lstStyle/>
          <a:p>
            <a:pPr>
              <a:lnSpc>
                <a:spcPct val="150000"/>
              </a:lnSpc>
            </a:pPr>
            <a:r>
              <a:rPr lang="en-US" sz="5400" b="1">
                <a:solidFill>
                  <a:schemeClr val="accent2">
                    <a:lumMod val="75000"/>
                  </a:schemeClr>
                </a:solidFill>
              </a:rPr>
              <a:t>CARRY THE MESSAGE</a:t>
            </a:r>
            <a:br>
              <a:rPr lang="en-US" sz="5400" b="1">
                <a:solidFill>
                  <a:schemeClr val="accent2">
                    <a:lumMod val="75000"/>
                  </a:schemeClr>
                </a:solidFill>
              </a:rPr>
            </a:br>
            <a:r>
              <a:rPr lang="en-US" sz="4000" b="1">
                <a:solidFill>
                  <a:schemeClr val="tx2"/>
                </a:solidFill>
              </a:rPr>
              <a:t>Understanding Stimulant Trends</a:t>
            </a:r>
            <a:endParaRPr lang="en-US" sz="5400" b="1">
              <a:solidFill>
                <a:schemeClr val="accent2">
                  <a:lumMod val="75000"/>
                </a:schemeClr>
              </a:solidFill>
            </a:endParaRPr>
          </a:p>
        </p:txBody>
      </p:sp>
      <p:cxnSp>
        <p:nvCxnSpPr>
          <p:cNvPr id="5" name="Straight Connector 4">
            <a:extLst>
              <a:ext uri="{FF2B5EF4-FFF2-40B4-BE49-F238E27FC236}">
                <a16:creationId xmlns:a16="http://schemas.microsoft.com/office/drawing/2014/main" id="{B90375F2-90F4-2C58-4A1A-C37A4BBB72D8}"/>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982350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688EC-3660-50CA-7425-641254BB061F}"/>
            </a:ext>
          </a:extLst>
        </p:cNvPr>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D12E8EB7-D72D-7752-2026-D91AE04FEEF9}"/>
              </a:ext>
              <a:ext uri="{C183D7F6-B498-43B3-948B-1728B52AA6E4}">
                <adec:decorative xmlns:adec="http://schemas.microsoft.com/office/drawing/2017/decorative" val="1"/>
              </a:ext>
            </a:extLst>
          </p:cNvPr>
          <p:cNvSpPr/>
          <p:nvPr/>
        </p:nvSpPr>
        <p:spPr>
          <a:xfrm>
            <a:off x="749512" y="1758041"/>
            <a:ext cx="5166947" cy="2999249"/>
          </a:xfrm>
          <a:prstGeom prst="roundRect">
            <a:avLst/>
          </a:prstGeom>
          <a:noFill/>
          <a:ln w="571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ndParaRPr>
          </a:p>
        </p:txBody>
      </p:sp>
      <p:sp>
        <p:nvSpPr>
          <p:cNvPr id="2" name="Title 1">
            <a:extLst>
              <a:ext uri="{FF2B5EF4-FFF2-40B4-BE49-F238E27FC236}">
                <a16:creationId xmlns:a16="http://schemas.microsoft.com/office/drawing/2014/main" id="{BAE4D9EE-E8AA-13BA-10DA-F1069A42CC62}"/>
              </a:ext>
            </a:extLst>
          </p:cNvPr>
          <p:cNvSpPr>
            <a:spLocks noGrp="1"/>
          </p:cNvSpPr>
          <p:nvPr>
            <p:ph type="title"/>
          </p:nvPr>
        </p:nvSpPr>
        <p:spPr>
          <a:xfrm>
            <a:off x="0" y="-274"/>
            <a:ext cx="12192000" cy="1325563"/>
          </a:xfrm>
          <a:gradFill>
            <a:gsLst>
              <a:gs pos="11000">
                <a:schemeClr val="tx2"/>
              </a:gs>
              <a:gs pos="100000">
                <a:schemeClr val="accent2"/>
              </a:gs>
            </a:gsLst>
            <a:lin ang="3600000" scaled="0"/>
          </a:gradFill>
        </p:spPr>
        <p:txBody>
          <a:bodyPr>
            <a:normAutofit/>
          </a:bodyPr>
          <a:lstStyle/>
          <a:p>
            <a:pPr algn="ctr"/>
            <a:r>
              <a:rPr lang="en-US" sz="3600">
                <a:solidFill>
                  <a:schemeClr val="bg1"/>
                </a:solidFill>
                <a:latin typeface="Arial" panose="020B0604020202020204" pitchFamily="34" charset="0"/>
                <a:cs typeface="Arial" panose="020B0604020202020204" pitchFamily="34" charset="0"/>
              </a:rPr>
              <a:t>Stimulant Trends: </a:t>
            </a:r>
            <a:br>
              <a:rPr lang="en-US" sz="3600">
                <a:solidFill>
                  <a:schemeClr val="bg1"/>
                </a:solidFill>
                <a:latin typeface="Arial" panose="020B0604020202020204" pitchFamily="34" charset="0"/>
                <a:cs typeface="Arial" panose="020B0604020202020204" pitchFamily="34" charset="0"/>
              </a:rPr>
            </a:br>
            <a:r>
              <a:rPr lang="en-US" sz="3600">
                <a:solidFill>
                  <a:schemeClr val="bg1"/>
                </a:solidFill>
                <a:latin typeface="Arial" panose="020B0604020202020204" pitchFamily="34" charset="0"/>
                <a:cs typeface="Arial" panose="020B0604020202020204" pitchFamily="34" charset="0"/>
              </a:rPr>
              <a:t>Abuse Potential &amp; Overdose Deaths</a:t>
            </a:r>
          </a:p>
        </p:txBody>
      </p:sp>
      <p:sp>
        <p:nvSpPr>
          <p:cNvPr id="7" name="Content Placeholder 6">
            <a:extLst>
              <a:ext uri="{FF2B5EF4-FFF2-40B4-BE49-F238E27FC236}">
                <a16:creationId xmlns:a16="http://schemas.microsoft.com/office/drawing/2014/main" id="{9900599A-9C1B-9C80-C60D-780957CBF6E4}"/>
              </a:ext>
            </a:extLst>
          </p:cNvPr>
          <p:cNvSpPr>
            <a:spLocks noGrp="1"/>
          </p:cNvSpPr>
          <p:nvPr>
            <p:ph sz="quarter" idx="15"/>
          </p:nvPr>
        </p:nvSpPr>
        <p:spPr>
          <a:xfrm>
            <a:off x="777538" y="2052101"/>
            <a:ext cx="2392168" cy="1143000"/>
          </a:xfrm>
        </p:spPr>
        <p:txBody>
          <a:bodyPr lIns="0" tIns="91440" rIns="0" bIns="0" anchor="t">
            <a:noAutofit/>
          </a:bodyPr>
          <a:lstStyle/>
          <a:p>
            <a:pPr marL="0" indent="0" algn="r">
              <a:buNone/>
            </a:pPr>
            <a:r>
              <a:rPr lang="en-US" sz="3200" b="1">
                <a:solidFill>
                  <a:schemeClr val="tx2"/>
                </a:solidFill>
              </a:rPr>
              <a:t>34,022</a:t>
            </a:r>
          </a:p>
          <a:p>
            <a:pPr marL="0" indent="0" algn="r">
              <a:buNone/>
            </a:pPr>
            <a:r>
              <a:rPr lang="en-US" sz="2400"/>
              <a:t>Psychostimulants</a:t>
            </a:r>
          </a:p>
        </p:txBody>
      </p:sp>
      <p:sp>
        <p:nvSpPr>
          <p:cNvPr id="8" name="Content Placeholder 7">
            <a:extLst>
              <a:ext uri="{FF2B5EF4-FFF2-40B4-BE49-F238E27FC236}">
                <a16:creationId xmlns:a16="http://schemas.microsoft.com/office/drawing/2014/main" id="{453CB410-1F66-5D74-69B7-6D029493ECBF}"/>
              </a:ext>
            </a:extLst>
          </p:cNvPr>
          <p:cNvSpPr>
            <a:spLocks noGrp="1"/>
          </p:cNvSpPr>
          <p:nvPr>
            <p:ph sz="quarter" idx="16"/>
          </p:nvPr>
        </p:nvSpPr>
        <p:spPr>
          <a:xfrm>
            <a:off x="3328148" y="2052101"/>
            <a:ext cx="2120900" cy="1143000"/>
          </a:xfrm>
        </p:spPr>
        <p:txBody>
          <a:bodyPr lIns="182880" tIns="91440" rIns="182880" bIns="0" anchor="t">
            <a:noAutofit/>
          </a:bodyPr>
          <a:lstStyle/>
          <a:p>
            <a:pPr marL="0" indent="0">
              <a:buNone/>
            </a:pPr>
            <a:r>
              <a:rPr lang="en-US" sz="3200" b="1">
                <a:solidFill>
                  <a:schemeClr val="tx2"/>
                </a:solidFill>
              </a:rPr>
              <a:t>27,569</a:t>
            </a:r>
          </a:p>
          <a:p>
            <a:pPr marL="0" indent="0">
              <a:lnSpc>
                <a:spcPct val="100000"/>
              </a:lnSpc>
              <a:spcBef>
                <a:spcPts val="600"/>
              </a:spcBef>
              <a:spcAft>
                <a:spcPts val="600"/>
              </a:spcAft>
              <a:buNone/>
            </a:pPr>
            <a:r>
              <a:rPr lang="en-US" sz="2400"/>
              <a:t>Cocaine</a:t>
            </a:r>
          </a:p>
        </p:txBody>
      </p:sp>
      <p:sp>
        <p:nvSpPr>
          <p:cNvPr id="3" name="Content Placeholder 2">
            <a:extLst>
              <a:ext uri="{FF2B5EF4-FFF2-40B4-BE49-F238E27FC236}">
                <a16:creationId xmlns:a16="http://schemas.microsoft.com/office/drawing/2014/main" id="{4FC13057-6FBC-1F03-A3CE-55CC168774E3}"/>
              </a:ext>
            </a:extLst>
          </p:cNvPr>
          <p:cNvSpPr>
            <a:spLocks noGrp="1"/>
          </p:cNvSpPr>
          <p:nvPr>
            <p:ph sz="quarter" idx="17"/>
          </p:nvPr>
        </p:nvSpPr>
        <p:spPr>
          <a:xfrm>
            <a:off x="1048806" y="3429000"/>
            <a:ext cx="2120900" cy="1143000"/>
          </a:xfrm>
        </p:spPr>
        <p:txBody>
          <a:bodyPr lIns="0" tIns="91440" rIns="0" bIns="0" anchor="t">
            <a:noAutofit/>
          </a:bodyPr>
          <a:lstStyle/>
          <a:p>
            <a:pPr marL="0" indent="0" algn="r">
              <a:buNone/>
            </a:pPr>
            <a:r>
              <a:rPr lang="en-US" sz="3200" b="1">
                <a:solidFill>
                  <a:schemeClr val="tx2"/>
                </a:solidFill>
              </a:rPr>
              <a:t>14,716</a:t>
            </a:r>
          </a:p>
          <a:p>
            <a:pPr marL="0" indent="0" algn="r">
              <a:spcBef>
                <a:spcPts val="600"/>
              </a:spcBef>
              <a:spcAft>
                <a:spcPts val="600"/>
              </a:spcAft>
              <a:buNone/>
            </a:pPr>
            <a:r>
              <a:rPr lang="en-US" sz="2400"/>
              <a:t>Prescription Opioids </a:t>
            </a:r>
          </a:p>
        </p:txBody>
      </p:sp>
      <p:sp>
        <p:nvSpPr>
          <p:cNvPr id="4" name="Content Placeholder 3">
            <a:extLst>
              <a:ext uri="{FF2B5EF4-FFF2-40B4-BE49-F238E27FC236}">
                <a16:creationId xmlns:a16="http://schemas.microsoft.com/office/drawing/2014/main" id="{D92DB98A-0DD8-6A56-DA27-1E3D92388725}"/>
              </a:ext>
            </a:extLst>
          </p:cNvPr>
          <p:cNvSpPr>
            <a:spLocks noGrp="1"/>
          </p:cNvSpPr>
          <p:nvPr>
            <p:ph sz="half" idx="2"/>
          </p:nvPr>
        </p:nvSpPr>
        <p:spPr>
          <a:xfrm>
            <a:off x="3328148" y="3429000"/>
            <a:ext cx="2120900" cy="1143000"/>
          </a:xfrm>
        </p:spPr>
        <p:txBody>
          <a:bodyPr lIns="274320" tIns="91440" rIns="274320" bIns="0" anchor="t">
            <a:noAutofit/>
          </a:bodyPr>
          <a:lstStyle/>
          <a:p>
            <a:pPr marL="0" indent="0">
              <a:buNone/>
            </a:pPr>
            <a:r>
              <a:rPr lang="en-US" sz="3200" b="1">
                <a:solidFill>
                  <a:schemeClr val="tx2"/>
                </a:solidFill>
              </a:rPr>
              <a:t>5,871</a:t>
            </a:r>
          </a:p>
          <a:p>
            <a:pPr marL="0" indent="0">
              <a:spcBef>
                <a:spcPts val="600"/>
              </a:spcBef>
              <a:buNone/>
            </a:pPr>
            <a:r>
              <a:rPr lang="en-US" sz="2400"/>
              <a:t>Heroin </a:t>
            </a:r>
          </a:p>
        </p:txBody>
      </p:sp>
      <p:sp>
        <p:nvSpPr>
          <p:cNvPr id="5" name="Content Placeholder 4">
            <a:extLst>
              <a:ext uri="{FF2B5EF4-FFF2-40B4-BE49-F238E27FC236}">
                <a16:creationId xmlns:a16="http://schemas.microsoft.com/office/drawing/2014/main" id="{58824122-45E7-3FC6-12EB-0707DBE1FB15}"/>
              </a:ext>
            </a:extLst>
          </p:cNvPr>
          <p:cNvSpPr>
            <a:spLocks noGrp="1"/>
          </p:cNvSpPr>
          <p:nvPr>
            <p:ph sz="quarter" idx="19"/>
          </p:nvPr>
        </p:nvSpPr>
        <p:spPr>
          <a:xfrm>
            <a:off x="6541013" y="1720621"/>
            <a:ext cx="5166946" cy="3036669"/>
          </a:xfrm>
          <a:prstGeom prst="roundRect">
            <a:avLst/>
          </a:prstGeom>
          <a:ln w="57150">
            <a:solidFill>
              <a:schemeClr val="accent2">
                <a:lumMod val="50000"/>
              </a:schemeClr>
            </a:solidFill>
          </a:ln>
        </p:spPr>
        <p:txBody>
          <a:bodyPr/>
          <a:lstStyle/>
          <a:p>
            <a:pPr marL="0" indent="0" algn="ctr">
              <a:buNone/>
            </a:pPr>
            <a:r>
              <a:rPr lang="en-US" sz="4400" b="1">
                <a:solidFill>
                  <a:schemeClr val="tx2"/>
                </a:solidFill>
              </a:rPr>
              <a:t>73,838 </a:t>
            </a:r>
          </a:p>
          <a:p>
            <a:pPr marL="0" indent="0" algn="ctr">
              <a:buNone/>
            </a:pPr>
            <a:r>
              <a:rPr lang="en-US"/>
              <a:t>Synthetic Opioids</a:t>
            </a:r>
          </a:p>
        </p:txBody>
      </p:sp>
      <p:sp>
        <p:nvSpPr>
          <p:cNvPr id="6" name="Content Placeholder 5">
            <a:extLst>
              <a:ext uri="{FF2B5EF4-FFF2-40B4-BE49-F238E27FC236}">
                <a16:creationId xmlns:a16="http://schemas.microsoft.com/office/drawing/2014/main" id="{4A949CFD-6CC8-5B94-DE10-0F550A25EE3E}"/>
              </a:ext>
            </a:extLst>
          </p:cNvPr>
          <p:cNvSpPr>
            <a:spLocks noGrp="1"/>
          </p:cNvSpPr>
          <p:nvPr>
            <p:ph sz="quarter" idx="14"/>
          </p:nvPr>
        </p:nvSpPr>
        <p:spPr>
          <a:xfrm>
            <a:off x="566931" y="4921993"/>
            <a:ext cx="11188412" cy="1573212"/>
          </a:xfrm>
          <a:prstGeom prst="roundRect">
            <a:avLst/>
          </a:prstGeom>
          <a:solidFill>
            <a:schemeClr val="accent1">
              <a:lumMod val="20000"/>
              <a:lumOff val="80000"/>
            </a:schemeClr>
          </a:solidFill>
          <a:ln w="57150"/>
        </p:spPr>
        <p:style>
          <a:lnRef idx="2">
            <a:schemeClr val="accent1"/>
          </a:lnRef>
          <a:fillRef idx="1">
            <a:schemeClr val="lt1"/>
          </a:fillRef>
          <a:effectRef idx="0">
            <a:schemeClr val="accent1"/>
          </a:effectRef>
          <a:fontRef idx="minor">
            <a:schemeClr val="dk1"/>
          </a:fontRef>
        </p:style>
        <p:txBody>
          <a:bodyPr lIns="1097280" tIns="0" rIns="0" bIns="0" anchor="ctr">
            <a:noAutofit/>
          </a:bodyPr>
          <a:lstStyle/>
          <a:p>
            <a:pPr marL="0" indent="0">
              <a:buNone/>
            </a:pPr>
            <a:r>
              <a:rPr lang="en-US" sz="2400">
                <a:solidFill>
                  <a:schemeClr val="tx2"/>
                </a:solidFill>
              </a:rPr>
              <a:t>Total Drug-Involved Overdose Deaths in 2022 </a:t>
            </a:r>
            <a:r>
              <a:rPr kumimoji="0" lang="en-US" sz="6000" b="1" i="0" u="none" strike="noStrike" kern="1200" cap="none" spc="0" normalizeH="0" baseline="0" noProof="0">
                <a:ln>
                  <a:noFill/>
                </a:ln>
                <a:solidFill>
                  <a:srgbClr val="054163"/>
                </a:solidFill>
                <a:effectLst/>
                <a:uLnTx/>
                <a:uFillTx/>
                <a:latin typeface="Aptos" panose="02110004020202020204"/>
              </a:rPr>
              <a:t>107,941</a:t>
            </a:r>
            <a:endParaRPr lang="en-US" sz="2400">
              <a:solidFill>
                <a:schemeClr val="tx2"/>
              </a:solidFill>
            </a:endParaRPr>
          </a:p>
        </p:txBody>
      </p:sp>
      <p:pic>
        <p:nvPicPr>
          <p:cNvPr id="13" name="Content Placeholder 12">
            <a:extLst>
              <a:ext uri="{FF2B5EF4-FFF2-40B4-BE49-F238E27FC236}">
                <a16:creationId xmlns:a16="http://schemas.microsoft.com/office/drawing/2014/main" id="{C76CDDB3-CC61-49D4-14BF-3B95C4A29A63}"/>
              </a:ext>
              <a:ext uri="{C183D7F6-B498-43B3-948B-1728B52AA6E4}">
                <adec:decorative xmlns:adec="http://schemas.microsoft.com/office/drawing/2017/decorative" val="1"/>
              </a:ext>
            </a:extLst>
          </p:cNvPr>
          <p:cNvPicPr>
            <a:picLocks noGrp="1" noChangeAspect="1"/>
          </p:cNvPicPr>
          <p:nvPr>
            <p:ph sz="quarter" idx="18"/>
          </p:nvPr>
        </p:nvPicPr>
        <p:blipFill>
          <a:blip r:embed="rId3">
            <a:extLst>
              <a:ext uri="{96DAC541-7B7A-43D3-8B79-37D633B846F1}">
                <asvg:svgBlip xmlns:asvg="http://schemas.microsoft.com/office/drawing/2016/SVG/main" r:embed="rId4"/>
              </a:ext>
            </a:extLst>
          </a:blip>
          <a:stretch/>
        </p:blipFill>
        <p:spPr>
          <a:xfrm>
            <a:off x="10509835" y="5251399"/>
            <a:ext cx="914400" cy="914400"/>
          </a:xfrm>
        </p:spPr>
      </p:pic>
      <p:pic>
        <p:nvPicPr>
          <p:cNvPr id="20" name="Graphic 19">
            <a:extLst>
              <a:ext uri="{FF2B5EF4-FFF2-40B4-BE49-F238E27FC236}">
                <a16:creationId xmlns:a16="http://schemas.microsoft.com/office/drawing/2014/main" id="{59BC9FCA-6208-653A-6BB6-8529617EE84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5400000" flipH="1">
            <a:off x="4842973" y="3811850"/>
            <a:ext cx="854740" cy="854740"/>
          </a:xfrm>
          <a:prstGeom prst="rect">
            <a:avLst/>
          </a:prstGeom>
        </p:spPr>
      </p:pic>
      <p:pic>
        <p:nvPicPr>
          <p:cNvPr id="18" name="Graphic 17">
            <a:extLst>
              <a:ext uri="{FF2B5EF4-FFF2-40B4-BE49-F238E27FC236}">
                <a16:creationId xmlns:a16="http://schemas.microsoft.com/office/drawing/2014/main" id="{82D4E16C-CB29-9267-6ED9-D05AF89D0429}"/>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4968" y="3859044"/>
            <a:ext cx="733806" cy="733806"/>
          </a:xfrm>
          <a:prstGeom prst="rect">
            <a:avLst/>
          </a:prstGeom>
        </p:spPr>
      </p:pic>
      <p:pic>
        <p:nvPicPr>
          <p:cNvPr id="22" name="Graphic 21">
            <a:extLst>
              <a:ext uri="{FF2B5EF4-FFF2-40B4-BE49-F238E27FC236}">
                <a16:creationId xmlns:a16="http://schemas.microsoft.com/office/drawing/2014/main" id="{78307344-7C11-DC07-7E76-90BDF1B11997}"/>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4974631" y="1904530"/>
            <a:ext cx="822960" cy="822960"/>
          </a:xfrm>
          <a:prstGeom prst="rect">
            <a:avLst/>
          </a:prstGeom>
        </p:spPr>
      </p:pic>
      <p:cxnSp>
        <p:nvCxnSpPr>
          <p:cNvPr id="14" name="Straight Connector 13">
            <a:extLst>
              <a:ext uri="{FF2B5EF4-FFF2-40B4-BE49-F238E27FC236}">
                <a16:creationId xmlns:a16="http://schemas.microsoft.com/office/drawing/2014/main" id="{AC09BC9D-B141-5CFC-D620-9FE64F0B26AD}"/>
              </a:ext>
              <a:ext uri="{C183D7F6-B498-43B3-948B-1728B52AA6E4}">
                <adec:decorative xmlns:adec="http://schemas.microsoft.com/office/drawing/2017/decorative" val="1"/>
              </a:ext>
            </a:extLst>
          </p:cNvPr>
          <p:cNvCxnSpPr>
            <a:cxnSpLocks/>
          </p:cNvCxnSpPr>
          <p:nvPr/>
        </p:nvCxnSpPr>
        <p:spPr>
          <a:xfrm>
            <a:off x="3362241" y="1974617"/>
            <a:ext cx="0" cy="2603300"/>
          </a:xfrm>
          <a:prstGeom prst="line">
            <a:avLst/>
          </a:prstGeom>
          <a:ln w="57150"/>
        </p:spPr>
        <p:style>
          <a:lnRef idx="2">
            <a:schemeClr val="accent2"/>
          </a:lnRef>
          <a:fillRef idx="0">
            <a:schemeClr val="accent2"/>
          </a:fillRef>
          <a:effectRef idx="1">
            <a:schemeClr val="accent2"/>
          </a:effectRef>
          <a:fontRef idx="minor">
            <a:schemeClr val="tx1"/>
          </a:fontRef>
        </p:style>
      </p:cxnSp>
      <p:cxnSp>
        <p:nvCxnSpPr>
          <p:cNvPr id="15" name="Straight Connector 14">
            <a:extLst>
              <a:ext uri="{FF2B5EF4-FFF2-40B4-BE49-F238E27FC236}">
                <a16:creationId xmlns:a16="http://schemas.microsoft.com/office/drawing/2014/main" id="{34082C83-EA71-9187-C685-906467BACD37}"/>
              </a:ext>
              <a:ext uri="{C183D7F6-B498-43B3-948B-1728B52AA6E4}">
                <adec:decorative xmlns:adec="http://schemas.microsoft.com/office/drawing/2017/decorative" val="1"/>
              </a:ext>
            </a:extLst>
          </p:cNvPr>
          <p:cNvCxnSpPr>
            <a:cxnSpLocks/>
          </p:cNvCxnSpPr>
          <p:nvPr/>
        </p:nvCxnSpPr>
        <p:spPr>
          <a:xfrm flipH="1">
            <a:off x="1212220" y="3281429"/>
            <a:ext cx="1545729" cy="0"/>
          </a:xfrm>
          <a:prstGeom prst="line">
            <a:avLst/>
          </a:prstGeom>
          <a:ln w="57150"/>
        </p:spPr>
        <p:style>
          <a:lnRef idx="2">
            <a:schemeClr val="accent2"/>
          </a:lnRef>
          <a:fillRef idx="0">
            <a:schemeClr val="accent2"/>
          </a:fillRef>
          <a:effectRef idx="1">
            <a:schemeClr val="accent2"/>
          </a:effectRef>
          <a:fontRef idx="minor">
            <a:schemeClr val="tx1"/>
          </a:fontRef>
        </p:style>
      </p:cxnSp>
      <p:pic>
        <p:nvPicPr>
          <p:cNvPr id="24" name="Graphic 23">
            <a:extLst>
              <a:ext uri="{FF2B5EF4-FFF2-40B4-BE49-F238E27FC236}">
                <a16:creationId xmlns:a16="http://schemas.microsoft.com/office/drawing/2014/main" id="{A5F1145B-1058-BA90-E1B9-2FC8C1B297D8}"/>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973456" y="1840686"/>
            <a:ext cx="822960" cy="820274"/>
          </a:xfrm>
          <a:prstGeom prst="rect">
            <a:avLst/>
          </a:prstGeom>
        </p:spPr>
      </p:pic>
      <p:pic>
        <p:nvPicPr>
          <p:cNvPr id="23" name="Graphic 22">
            <a:extLst>
              <a:ext uri="{FF2B5EF4-FFF2-40B4-BE49-F238E27FC236}">
                <a16:creationId xmlns:a16="http://schemas.microsoft.com/office/drawing/2014/main" id="{D17D6E7D-93F8-301F-20BE-FB7C71C7FDBD}"/>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101093" y="2085034"/>
            <a:ext cx="580507" cy="578612"/>
          </a:xfrm>
          <a:prstGeom prst="rect">
            <a:avLst/>
          </a:prstGeom>
        </p:spPr>
      </p:pic>
      <p:pic>
        <p:nvPicPr>
          <p:cNvPr id="21" name="Graphic 20">
            <a:extLst>
              <a:ext uri="{FF2B5EF4-FFF2-40B4-BE49-F238E27FC236}">
                <a16:creationId xmlns:a16="http://schemas.microsoft.com/office/drawing/2014/main" id="{BE780BFE-C3F7-96EC-DC76-DD19DFD7ECD0}"/>
              </a:ext>
              <a:ext uri="{C183D7F6-B498-43B3-948B-1728B52AA6E4}">
                <adec:decorative xmlns:adec="http://schemas.microsoft.com/office/drawing/2017/decorative" val="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309192" y="2980053"/>
            <a:ext cx="1630587" cy="1630587"/>
          </a:xfrm>
          <a:prstGeom prst="rect">
            <a:avLst/>
          </a:prstGeom>
        </p:spPr>
      </p:pic>
      <p:cxnSp>
        <p:nvCxnSpPr>
          <p:cNvPr id="16" name="Straight Connector 15">
            <a:extLst>
              <a:ext uri="{FF2B5EF4-FFF2-40B4-BE49-F238E27FC236}">
                <a16:creationId xmlns:a16="http://schemas.microsoft.com/office/drawing/2014/main" id="{23EE61CB-1D80-7F2D-8B2F-174A438ACAE3}"/>
              </a:ext>
              <a:ext uri="{C183D7F6-B498-43B3-948B-1728B52AA6E4}">
                <adec:decorative xmlns:adec="http://schemas.microsoft.com/office/drawing/2017/decorative" val="1"/>
              </a:ext>
            </a:extLst>
          </p:cNvPr>
          <p:cNvCxnSpPr>
            <a:cxnSpLocks/>
          </p:cNvCxnSpPr>
          <p:nvPr/>
        </p:nvCxnSpPr>
        <p:spPr>
          <a:xfrm flipH="1">
            <a:off x="3768607" y="3249387"/>
            <a:ext cx="1545729" cy="0"/>
          </a:xfrm>
          <a:prstGeom prst="line">
            <a:avLst/>
          </a:prstGeom>
          <a:ln w="57150"/>
        </p:spPr>
        <p:style>
          <a:lnRef idx="2">
            <a:schemeClr val="accent2"/>
          </a:lnRef>
          <a:fillRef idx="0">
            <a:schemeClr val="accent2"/>
          </a:fillRef>
          <a:effectRef idx="1">
            <a:schemeClr val="accent2"/>
          </a:effectRef>
          <a:fontRef idx="minor">
            <a:schemeClr val="tx1"/>
          </a:fontRef>
        </p:style>
      </p:cxnSp>
      <p:sp>
        <p:nvSpPr>
          <p:cNvPr id="10" name="Footer Placeholder 9">
            <a:extLst>
              <a:ext uri="{FF2B5EF4-FFF2-40B4-BE49-F238E27FC236}">
                <a16:creationId xmlns:a16="http://schemas.microsoft.com/office/drawing/2014/main" id="{FE9C451A-4299-0E01-FF77-C44DF2BA6A56}"/>
              </a:ext>
            </a:extLst>
          </p:cNvPr>
          <p:cNvSpPr>
            <a:spLocks noGrp="1"/>
          </p:cNvSpPr>
          <p:nvPr>
            <p:ph type="ftr" sz="quarter" idx="11"/>
          </p:nvPr>
        </p:nvSpPr>
        <p:spPr>
          <a:xfrm>
            <a:off x="8226552" y="6490223"/>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(National Institute on Drug Abuse, 2024a)</a:t>
            </a:r>
          </a:p>
        </p:txBody>
      </p:sp>
    </p:spTree>
    <p:extLst>
      <p:ext uri="{BB962C8B-B14F-4D97-AF65-F5344CB8AC3E}">
        <p14:creationId xmlns:p14="http://schemas.microsoft.com/office/powerpoint/2010/main" val="6931409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A731E2-C630-3C5F-9A33-433866695C70}"/>
              </a:ext>
            </a:extLst>
          </p:cNvPr>
          <p:cNvSpPr>
            <a:spLocks noGrp="1"/>
          </p:cNvSpPr>
          <p:nvPr>
            <p:ph type="title"/>
          </p:nvPr>
        </p:nvSpPr>
        <p:spPr>
          <a:xfrm>
            <a:off x="1" y="-16978"/>
            <a:ext cx="12191999" cy="1216152"/>
          </a:xfrm>
          <a:gradFill>
            <a:gsLst>
              <a:gs pos="11000">
                <a:schemeClr val="tx2"/>
              </a:gs>
              <a:gs pos="100000">
                <a:schemeClr val="accent2"/>
              </a:gs>
            </a:gsLst>
            <a:lin ang="3600000" scaled="0"/>
          </a:gradFill>
        </p:spPr>
        <p:txBody>
          <a:bodyPr/>
          <a:lstStyle/>
          <a:p>
            <a:r>
              <a:rPr lang="en-US"/>
              <a:t>Stimulant Trends: Twin Epidemics </a:t>
            </a:r>
            <a:br>
              <a:rPr lang="en-US"/>
            </a:br>
            <a:r>
              <a:rPr lang="en-US"/>
              <a:t>(Methamphetamine &amp; Opioids)</a:t>
            </a:r>
          </a:p>
        </p:txBody>
      </p:sp>
      <p:sp>
        <p:nvSpPr>
          <p:cNvPr id="31" name="Content Placeholder 30">
            <a:extLst>
              <a:ext uri="{FF2B5EF4-FFF2-40B4-BE49-F238E27FC236}">
                <a16:creationId xmlns:a16="http://schemas.microsoft.com/office/drawing/2014/main" id="{8FA02BA0-297C-E288-7B51-791630C0420C}"/>
              </a:ext>
            </a:extLst>
          </p:cNvPr>
          <p:cNvSpPr>
            <a:spLocks noGrp="1"/>
          </p:cNvSpPr>
          <p:nvPr>
            <p:ph sz="quarter" idx="22"/>
          </p:nvPr>
        </p:nvSpPr>
        <p:spPr>
          <a:xfrm rot="5400000" flipH="1" flipV="1">
            <a:off x="2411741" y="-373257"/>
            <a:ext cx="1655107" cy="5751508"/>
          </a:xfrm>
          <a:prstGeom prst="rect">
            <a:avLst/>
          </a:prstGeom>
          <a:gradFill flip="none" rotWithShape="1">
            <a:gsLst>
              <a:gs pos="6000">
                <a:srgbClr val="0D5069"/>
              </a:gs>
              <a:gs pos="49000">
                <a:schemeClr val="tx2">
                  <a:lumMod val="77000"/>
                </a:schemeClr>
              </a:gs>
            </a:gsLst>
            <a:lin ang="16200000" scaled="1"/>
            <a:tileRect/>
          </a:gradFill>
          <a:ln>
            <a:solidFill>
              <a:schemeClr val="accent1">
                <a:lumMod val="75000"/>
              </a:schemeClr>
            </a:solidFill>
          </a:ln>
        </p:spPr>
        <p:txBody>
          <a:bodyPr vert="vert">
            <a:normAutofit/>
          </a:bodyPr>
          <a:lstStyle/>
          <a:p>
            <a:pPr>
              <a:lnSpc>
                <a:spcPct val="100000"/>
              </a:lnSpc>
            </a:pPr>
            <a:r>
              <a:rPr lang="en-US" sz="2800">
                <a:solidFill>
                  <a:schemeClr val="bg1"/>
                </a:solidFill>
                <a:cs typeface="Arial" panose="020B0604020202020204" pitchFamily="34" charset="0"/>
              </a:rPr>
              <a:t>Rise in methamphetamine use in combination with opioid use</a:t>
            </a:r>
          </a:p>
        </p:txBody>
      </p:sp>
      <p:sp>
        <p:nvSpPr>
          <p:cNvPr id="32" name="Content Placeholder 31">
            <a:extLst>
              <a:ext uri="{FF2B5EF4-FFF2-40B4-BE49-F238E27FC236}">
                <a16:creationId xmlns:a16="http://schemas.microsoft.com/office/drawing/2014/main" id="{530E31CA-C9F7-76E5-7393-C1226EC5022C}"/>
              </a:ext>
            </a:extLst>
          </p:cNvPr>
          <p:cNvSpPr>
            <a:spLocks noGrp="1"/>
          </p:cNvSpPr>
          <p:nvPr>
            <p:ph sz="quarter" idx="23"/>
          </p:nvPr>
        </p:nvSpPr>
        <p:spPr>
          <a:xfrm>
            <a:off x="344491" y="3304916"/>
            <a:ext cx="5770558" cy="2880618"/>
          </a:xfrm>
          <a:noFill/>
        </p:spPr>
        <p:txBody>
          <a:bodyPr lIns="182880" tIns="91440" rIns="365760" anchor="ctr"/>
          <a:lstStyle/>
          <a:p>
            <a:pPr algn="ctr">
              <a:lnSpc>
                <a:spcPct val="100000"/>
              </a:lnSpc>
              <a:spcAft>
                <a:spcPts val="600"/>
              </a:spcAft>
            </a:pPr>
            <a:r>
              <a:rPr lang="en-US" sz="2800">
                <a:solidFill>
                  <a:schemeClr val="tx2"/>
                </a:solidFill>
              </a:rPr>
              <a:t>Past-month use of heroin coincided with a 5-fold increase in methamphetamine use               (up from 9 to 44%)              between 2015-2019 </a:t>
            </a:r>
          </a:p>
        </p:txBody>
      </p:sp>
      <p:sp>
        <p:nvSpPr>
          <p:cNvPr id="19" name="Content Placeholder 18">
            <a:extLst>
              <a:ext uri="{FF2B5EF4-FFF2-40B4-BE49-F238E27FC236}">
                <a16:creationId xmlns:a16="http://schemas.microsoft.com/office/drawing/2014/main" id="{6867F1DA-8A42-D1EE-EE0F-2220B8C3326B}"/>
              </a:ext>
            </a:extLst>
          </p:cNvPr>
          <p:cNvSpPr>
            <a:spLocks noGrp="1"/>
          </p:cNvSpPr>
          <p:nvPr>
            <p:ph idx="1"/>
          </p:nvPr>
        </p:nvSpPr>
        <p:spPr>
          <a:xfrm>
            <a:off x="6309039" y="1674943"/>
            <a:ext cx="5595621" cy="1655108"/>
          </a:xfrm>
          <a:prstGeom prst="rect">
            <a:avLst/>
          </a:prstGeom>
          <a:gradFill>
            <a:gsLst>
              <a:gs pos="0">
                <a:schemeClr val="accent2">
                  <a:lumMod val="75000"/>
                </a:schemeClr>
              </a:gs>
              <a:gs pos="61000">
                <a:schemeClr val="accent2"/>
              </a:gs>
            </a:gsLst>
            <a:lin ang="0" scaled="1"/>
          </a:gradFill>
        </p:spPr>
        <p:txBody>
          <a:bodyPr/>
          <a:lstStyle/>
          <a:p>
            <a:pPr>
              <a:lnSpc>
                <a:spcPct val="100000"/>
              </a:lnSpc>
            </a:pPr>
            <a:r>
              <a:rPr lang="en-US" sz="2800">
                <a:solidFill>
                  <a:schemeClr val="bg1"/>
                </a:solidFill>
                <a:cs typeface="Arial" panose="020B0604020202020204" pitchFamily="34" charset="0"/>
              </a:rPr>
              <a:t>Important considerations for concurrent use of methamphetamine and opioids</a:t>
            </a:r>
          </a:p>
        </p:txBody>
      </p:sp>
      <p:sp>
        <p:nvSpPr>
          <p:cNvPr id="20" name="Content Placeholder 19">
            <a:extLst>
              <a:ext uri="{FF2B5EF4-FFF2-40B4-BE49-F238E27FC236}">
                <a16:creationId xmlns:a16="http://schemas.microsoft.com/office/drawing/2014/main" id="{A1EAFA9F-0DF4-2387-A22C-35157688772B}"/>
              </a:ext>
            </a:extLst>
          </p:cNvPr>
          <p:cNvSpPr>
            <a:spLocks noGrp="1"/>
          </p:cNvSpPr>
          <p:nvPr>
            <p:ph sz="quarter" idx="11"/>
          </p:nvPr>
        </p:nvSpPr>
        <p:spPr>
          <a:xfrm>
            <a:off x="6388542" y="3527950"/>
            <a:ext cx="5458968" cy="2181815"/>
          </a:xfrm>
          <a:prstGeom prst="rect">
            <a:avLst/>
          </a:prstGeom>
          <a:noFill/>
        </p:spPr>
        <p:txBody>
          <a:bodyPr/>
          <a:lstStyle/>
          <a:p>
            <a:pPr algn="ctr">
              <a:lnSpc>
                <a:spcPct val="100000"/>
              </a:lnSpc>
              <a:spcBef>
                <a:spcPts val="600"/>
              </a:spcBef>
              <a:spcAft>
                <a:spcPts val="600"/>
              </a:spcAft>
            </a:pPr>
            <a:r>
              <a:rPr lang="en-US" sz="2800">
                <a:solidFill>
                  <a:schemeClr val="accent2">
                    <a:lumMod val="75000"/>
                  </a:schemeClr>
                </a:solidFill>
              </a:rPr>
              <a:t>Synergistic Effects</a:t>
            </a:r>
          </a:p>
          <a:p>
            <a:pPr algn="ctr">
              <a:lnSpc>
                <a:spcPct val="100000"/>
              </a:lnSpc>
              <a:spcBef>
                <a:spcPts val="600"/>
              </a:spcBef>
              <a:spcAft>
                <a:spcPts val="600"/>
              </a:spcAft>
            </a:pPr>
            <a:r>
              <a:rPr lang="en-US" sz="2800">
                <a:solidFill>
                  <a:schemeClr val="accent2">
                    <a:lumMod val="75000"/>
                  </a:schemeClr>
                </a:solidFill>
              </a:rPr>
              <a:t>Heightened Overdose Risks</a:t>
            </a:r>
          </a:p>
        </p:txBody>
      </p:sp>
      <p:sp>
        <p:nvSpPr>
          <p:cNvPr id="25" name="Callout: Left-Right Arrow 24">
            <a:extLst>
              <a:ext uri="{FF2B5EF4-FFF2-40B4-BE49-F238E27FC236}">
                <a16:creationId xmlns:a16="http://schemas.microsoft.com/office/drawing/2014/main" id="{95CF90D1-254D-A737-CC5E-EA05D2A9C7FF}"/>
              </a:ext>
              <a:ext uri="{C183D7F6-B498-43B3-948B-1728B52AA6E4}">
                <adec:decorative xmlns:adec="http://schemas.microsoft.com/office/drawing/2017/decorative" val="1"/>
              </a:ext>
            </a:extLst>
          </p:cNvPr>
          <p:cNvSpPr/>
          <p:nvPr/>
        </p:nvSpPr>
        <p:spPr>
          <a:xfrm>
            <a:off x="5581934" y="1674943"/>
            <a:ext cx="1296538" cy="4848687"/>
          </a:xfrm>
          <a:prstGeom prst="leftRightArrowCallout">
            <a:avLst>
              <a:gd name="adj1" fmla="val 14130"/>
              <a:gd name="adj2" fmla="val 16605"/>
              <a:gd name="adj3" fmla="val 17391"/>
              <a:gd name="adj4" fmla="val 17392"/>
            </a:avLst>
          </a:prstGeom>
          <a:gradFill flip="none" rotWithShape="1">
            <a:gsLst>
              <a:gs pos="31000">
                <a:schemeClr val="tx2">
                  <a:lumMod val="77000"/>
                </a:schemeClr>
              </a:gs>
              <a:gs pos="53000">
                <a:schemeClr val="accent2">
                  <a:lumMod val="7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4" name="Rectangle 33">
            <a:extLst>
              <a:ext uri="{FF2B5EF4-FFF2-40B4-BE49-F238E27FC236}">
                <a16:creationId xmlns:a16="http://schemas.microsoft.com/office/drawing/2014/main" id="{78016F68-7E4B-B1E6-CE92-CF4091A398E3}"/>
              </a:ext>
              <a:ext uri="{C183D7F6-B498-43B3-948B-1728B52AA6E4}">
                <adec:decorative xmlns:adec="http://schemas.microsoft.com/office/drawing/2017/decorative" val="1"/>
              </a:ext>
            </a:extLst>
          </p:cNvPr>
          <p:cNvSpPr/>
          <p:nvPr/>
        </p:nvSpPr>
        <p:spPr>
          <a:xfrm>
            <a:off x="363540" y="6185534"/>
            <a:ext cx="11541120" cy="338096"/>
          </a:xfrm>
          <a:prstGeom prst="rect">
            <a:avLst/>
          </a:prstGeom>
          <a:gradFill>
            <a:gsLst>
              <a:gs pos="31000">
                <a:schemeClr val="tx2">
                  <a:lumMod val="77000"/>
                </a:schemeClr>
              </a:gs>
              <a:gs pos="53000">
                <a:schemeClr val="accent2">
                  <a:lumMod val="75000"/>
                </a:schemeClr>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Footer Placeholder 1">
            <a:extLst>
              <a:ext uri="{FF2B5EF4-FFF2-40B4-BE49-F238E27FC236}">
                <a16:creationId xmlns:a16="http://schemas.microsoft.com/office/drawing/2014/main" id="{60EAE859-3FDA-07DA-DE10-760B48789294}"/>
              </a:ext>
            </a:extLst>
          </p:cNvPr>
          <p:cNvSpPr>
            <a:spLocks noGrp="1"/>
          </p:cNvSpPr>
          <p:nvPr>
            <p:ph type="ftr" sz="quarter" idx="25"/>
          </p:nvPr>
        </p:nvSpPr>
        <p:spPr>
          <a:xfrm>
            <a:off x="6388542" y="6535316"/>
            <a:ext cx="5543550" cy="338097"/>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Arial" panose="020B0604020202020204"/>
                <a:ea typeface="+mn-ea"/>
                <a:cs typeface="Arial"/>
              </a:rPr>
              <a:t>(Ahmed et al., 2022; Addictions, Drug and Alcohol Institute, 2021)</a:t>
            </a:r>
          </a:p>
        </p:txBody>
      </p:sp>
    </p:spTree>
    <p:extLst>
      <p:ext uri="{BB962C8B-B14F-4D97-AF65-F5344CB8AC3E}">
        <p14:creationId xmlns:p14="http://schemas.microsoft.com/office/powerpoint/2010/main" val="22784838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6BE501-E719-E261-76AE-629FA4E27E00}"/>
              </a:ext>
            </a:extLst>
          </p:cNvPr>
          <p:cNvSpPr>
            <a:spLocks noGrp="1"/>
          </p:cNvSpPr>
          <p:nvPr>
            <p:ph type="title"/>
          </p:nvPr>
        </p:nvSpPr>
        <p:spPr>
          <a:xfrm>
            <a:off x="2987173" y="-14280"/>
            <a:ext cx="9204827" cy="1355353"/>
          </a:xfrm>
          <a:prstGeom prst="rect">
            <a:avLst/>
          </a:prstGeom>
          <a:gradFill>
            <a:gsLst>
              <a:gs pos="11000">
                <a:schemeClr val="tx2"/>
              </a:gs>
              <a:gs pos="100000">
                <a:schemeClr val="accent2"/>
              </a:gs>
            </a:gsLst>
            <a:lin ang="3600000" scaled="0"/>
          </a:gradFill>
        </p:spPr>
        <p:txBody>
          <a:bodyPr/>
          <a:lstStyle/>
          <a:p>
            <a:r>
              <a:rPr lang="en-US" sz="3600"/>
              <a:t>Stimulant Trends: Long-Term Physical Effects of Chronic Methamphetamine Use</a:t>
            </a:r>
            <a:endParaRPr lang="en-US"/>
          </a:p>
        </p:txBody>
      </p:sp>
      <p:sp>
        <p:nvSpPr>
          <p:cNvPr id="4" name="Content Placeholder 3">
            <a:extLst>
              <a:ext uri="{FF2B5EF4-FFF2-40B4-BE49-F238E27FC236}">
                <a16:creationId xmlns:a16="http://schemas.microsoft.com/office/drawing/2014/main" id="{24B1D6FF-214F-054E-3B19-DFD51445A609}"/>
              </a:ext>
            </a:extLst>
          </p:cNvPr>
          <p:cNvSpPr>
            <a:spLocks noGrp="1"/>
          </p:cNvSpPr>
          <p:nvPr>
            <p:ph idx="1"/>
          </p:nvPr>
        </p:nvSpPr>
        <p:spPr>
          <a:xfrm>
            <a:off x="2987631" y="1771144"/>
            <a:ext cx="2576459" cy="1828800"/>
          </a:xfrm>
          <a:prstGeom prst="roundRect">
            <a:avLst/>
          </a:prstGeom>
          <a:solidFill>
            <a:schemeClr val="accent2">
              <a:lumMod val="75000"/>
            </a:schemeClr>
          </a:solidFill>
        </p:spPr>
        <p:txBody>
          <a:bodyPr lIns="91440" rIns="91440" anchor="ctr">
            <a:noAutofit/>
          </a:bodyPr>
          <a:lstStyle/>
          <a:p>
            <a:pPr>
              <a:lnSpc>
                <a:spcPct val="100000"/>
              </a:lnSpc>
            </a:pPr>
            <a:r>
              <a:rPr lang="en-US" sz="2200" b="1">
                <a:solidFill>
                  <a:schemeClr val="bg1"/>
                </a:solidFill>
              </a:rPr>
              <a:t>Communicable diseases</a:t>
            </a:r>
          </a:p>
        </p:txBody>
      </p:sp>
      <p:sp>
        <p:nvSpPr>
          <p:cNvPr id="5" name="Content Placeholder 4">
            <a:extLst>
              <a:ext uri="{FF2B5EF4-FFF2-40B4-BE49-F238E27FC236}">
                <a16:creationId xmlns:a16="http://schemas.microsoft.com/office/drawing/2014/main" id="{105144AC-164C-C7B6-BF0D-C50A858677B1}"/>
              </a:ext>
            </a:extLst>
          </p:cNvPr>
          <p:cNvSpPr>
            <a:spLocks noGrp="1"/>
          </p:cNvSpPr>
          <p:nvPr>
            <p:ph sz="quarter" idx="11"/>
          </p:nvPr>
        </p:nvSpPr>
        <p:spPr>
          <a:xfrm>
            <a:off x="6102101" y="1771144"/>
            <a:ext cx="2576459" cy="1828800"/>
          </a:xfrm>
          <a:prstGeom prst="roundRect">
            <a:avLst/>
          </a:prstGeom>
          <a:solidFill>
            <a:schemeClr val="accent4">
              <a:lumMod val="50000"/>
            </a:schemeClr>
          </a:solidFill>
        </p:spPr>
        <p:txBody>
          <a:bodyPr lIns="91440" rIns="91440" anchor="ctr"/>
          <a:lstStyle/>
          <a:p>
            <a:pPr marL="0" indent="0" algn="ctr">
              <a:buNone/>
            </a:pPr>
            <a:r>
              <a:rPr lang="en-US" sz="2200" b="1">
                <a:solidFill>
                  <a:schemeClr val="bg1"/>
                </a:solidFill>
              </a:rPr>
              <a:t>Kidney failure</a:t>
            </a:r>
          </a:p>
        </p:txBody>
      </p:sp>
      <p:sp>
        <p:nvSpPr>
          <p:cNvPr id="6" name="Content Placeholder 5">
            <a:extLst>
              <a:ext uri="{FF2B5EF4-FFF2-40B4-BE49-F238E27FC236}">
                <a16:creationId xmlns:a16="http://schemas.microsoft.com/office/drawing/2014/main" id="{573C15DF-6100-8D7E-D349-6ECFD2FE4DDB}"/>
              </a:ext>
            </a:extLst>
          </p:cNvPr>
          <p:cNvSpPr>
            <a:spLocks noGrp="1"/>
          </p:cNvSpPr>
          <p:nvPr>
            <p:ph sz="quarter" idx="12"/>
          </p:nvPr>
        </p:nvSpPr>
        <p:spPr>
          <a:xfrm>
            <a:off x="9216570" y="1771144"/>
            <a:ext cx="2576459" cy="1828800"/>
          </a:xfrm>
          <a:prstGeom prst="roundRect">
            <a:avLst/>
          </a:prstGeom>
          <a:solidFill>
            <a:schemeClr val="accent2">
              <a:lumMod val="75000"/>
            </a:schemeClr>
          </a:solidFill>
        </p:spPr>
        <p:txBody>
          <a:bodyPr lIns="91440" rIns="91440" bIns="182880" anchor="ctr"/>
          <a:lstStyle/>
          <a:p>
            <a:pPr marL="0" indent="0" algn="ctr">
              <a:buNone/>
            </a:pPr>
            <a:r>
              <a:rPr lang="en-US" sz="2200" b="1">
                <a:solidFill>
                  <a:schemeClr val="bg1"/>
                </a:solidFill>
              </a:rPr>
              <a:t>Seizures</a:t>
            </a:r>
          </a:p>
        </p:txBody>
      </p:sp>
      <p:sp>
        <p:nvSpPr>
          <p:cNvPr id="7" name="Content Placeholder 6">
            <a:extLst>
              <a:ext uri="{FF2B5EF4-FFF2-40B4-BE49-F238E27FC236}">
                <a16:creationId xmlns:a16="http://schemas.microsoft.com/office/drawing/2014/main" id="{6BF91D09-72F1-8D71-E785-2906968D61E8}"/>
              </a:ext>
            </a:extLst>
          </p:cNvPr>
          <p:cNvSpPr>
            <a:spLocks noGrp="1"/>
          </p:cNvSpPr>
          <p:nvPr>
            <p:ph sz="quarter" idx="13"/>
          </p:nvPr>
        </p:nvSpPr>
        <p:spPr>
          <a:xfrm>
            <a:off x="2987173" y="4144763"/>
            <a:ext cx="2576917" cy="1828800"/>
          </a:xfrm>
          <a:prstGeom prst="roundRect">
            <a:avLst/>
          </a:prstGeom>
          <a:solidFill>
            <a:schemeClr val="accent4">
              <a:lumMod val="50000"/>
            </a:schemeClr>
          </a:solidFill>
        </p:spPr>
        <p:txBody>
          <a:bodyPr lIns="91440" rIns="91440" anchor="ctr"/>
          <a:lstStyle/>
          <a:p>
            <a:pPr marL="0" indent="0" algn="ctr">
              <a:buNone/>
            </a:pPr>
            <a:r>
              <a:rPr lang="en-US" sz="2200" b="1">
                <a:solidFill>
                  <a:schemeClr val="bg1"/>
                </a:solidFill>
                <a:cs typeface="Calibri" panose="020F0502020204030204" pitchFamily="34" charset="0"/>
              </a:rPr>
              <a:t>Lung or nerve damage</a:t>
            </a:r>
          </a:p>
        </p:txBody>
      </p:sp>
      <p:sp>
        <p:nvSpPr>
          <p:cNvPr id="8" name="Content Placeholder 7">
            <a:extLst>
              <a:ext uri="{FF2B5EF4-FFF2-40B4-BE49-F238E27FC236}">
                <a16:creationId xmlns:a16="http://schemas.microsoft.com/office/drawing/2014/main" id="{93FD49D4-F08E-D368-09CF-432F294B60CB}"/>
              </a:ext>
            </a:extLst>
          </p:cNvPr>
          <p:cNvSpPr>
            <a:spLocks noGrp="1"/>
          </p:cNvSpPr>
          <p:nvPr>
            <p:ph sz="quarter" idx="14"/>
          </p:nvPr>
        </p:nvSpPr>
        <p:spPr>
          <a:xfrm>
            <a:off x="6101643" y="4144763"/>
            <a:ext cx="2576917" cy="1828800"/>
          </a:xfrm>
          <a:prstGeom prst="roundRect">
            <a:avLst/>
          </a:prstGeom>
          <a:solidFill>
            <a:schemeClr val="accent2">
              <a:lumMod val="75000"/>
            </a:schemeClr>
          </a:solidFill>
        </p:spPr>
        <p:txBody>
          <a:bodyPr lIns="274320" rIns="274320" anchor="ctr"/>
          <a:lstStyle/>
          <a:p>
            <a:pPr marL="0" indent="0" algn="ctr">
              <a:buNone/>
            </a:pPr>
            <a:r>
              <a:rPr kumimoji="0" lang="en-US" sz="2200" b="1" i="0" u="none" strike="noStrike" kern="0" cap="none" spc="0" normalizeH="0" baseline="0" noProof="0">
                <a:ln>
                  <a:noFill/>
                </a:ln>
                <a:solidFill>
                  <a:schemeClr val="bg1"/>
                </a:solidFill>
                <a:effectLst/>
                <a:uLnTx/>
                <a:uFillTx/>
                <a:cs typeface="Calibri" panose="020F0502020204030204" pitchFamily="34" charset="0"/>
              </a:rPr>
              <a:t>Heart attack or stroke</a:t>
            </a:r>
          </a:p>
        </p:txBody>
      </p:sp>
      <p:sp>
        <p:nvSpPr>
          <p:cNvPr id="9" name="Content Placeholder 8">
            <a:extLst>
              <a:ext uri="{FF2B5EF4-FFF2-40B4-BE49-F238E27FC236}">
                <a16:creationId xmlns:a16="http://schemas.microsoft.com/office/drawing/2014/main" id="{286AFDD5-A196-7B8B-D4DF-89410EDA6EFA}"/>
              </a:ext>
            </a:extLst>
          </p:cNvPr>
          <p:cNvSpPr>
            <a:spLocks noGrp="1"/>
          </p:cNvSpPr>
          <p:nvPr>
            <p:ph sz="quarter" idx="15"/>
          </p:nvPr>
        </p:nvSpPr>
        <p:spPr>
          <a:xfrm>
            <a:off x="9216112" y="4144763"/>
            <a:ext cx="2576917" cy="1828800"/>
          </a:xfrm>
          <a:prstGeom prst="roundRect">
            <a:avLst/>
          </a:prstGeom>
          <a:solidFill>
            <a:schemeClr val="accent4">
              <a:lumMod val="50000"/>
            </a:schemeClr>
          </a:solidFill>
          <a:ln>
            <a:noFill/>
          </a:ln>
        </p:spPr>
        <p:txBody>
          <a:bodyPr lIns="91440" rIns="91440" anchor="ctr"/>
          <a:lstStyle/>
          <a:p>
            <a:pPr marL="0" indent="0" algn="ctr">
              <a:buNone/>
            </a:pPr>
            <a:r>
              <a:rPr lang="en-US" sz="2200" b="1">
                <a:solidFill>
                  <a:schemeClr val="bg1"/>
                </a:solidFill>
              </a:rPr>
              <a:t>Death</a:t>
            </a:r>
          </a:p>
        </p:txBody>
      </p:sp>
      <p:pic>
        <p:nvPicPr>
          <p:cNvPr id="25" name="Content Placeholder 21">
            <a:extLst>
              <a:ext uri="{FF2B5EF4-FFF2-40B4-BE49-F238E27FC236}">
                <a16:creationId xmlns:a16="http://schemas.microsoft.com/office/drawing/2014/main" id="{06BE8902-849A-BD59-BA58-2D1E736A5B9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14152" y="-130392"/>
            <a:ext cx="7119728" cy="7119728"/>
          </a:xfrm>
          <a:prstGeom prst="rect">
            <a:avLst/>
          </a:prstGeom>
        </p:spPr>
      </p:pic>
      <p:sp>
        <p:nvSpPr>
          <p:cNvPr id="18" name="Rectangle 17">
            <a:extLst>
              <a:ext uri="{FF2B5EF4-FFF2-40B4-BE49-F238E27FC236}">
                <a16:creationId xmlns:a16="http://schemas.microsoft.com/office/drawing/2014/main" id="{1A6DD992-F516-E277-FB12-38472FA74E87}"/>
              </a:ext>
              <a:ext uri="{C183D7F6-B498-43B3-948B-1728B52AA6E4}">
                <adec:decorative xmlns:adec="http://schemas.microsoft.com/office/drawing/2017/decorative" val="1"/>
              </a:ext>
            </a:extLst>
          </p:cNvPr>
          <p:cNvSpPr/>
          <p:nvPr/>
        </p:nvSpPr>
        <p:spPr>
          <a:xfrm>
            <a:off x="-8111" y="6440456"/>
            <a:ext cx="12192000" cy="418964"/>
          </a:xfrm>
          <a:prstGeom prst="rect">
            <a:avLst/>
          </a:prstGeom>
          <a:gradFill>
            <a:gsLst>
              <a:gs pos="11000">
                <a:schemeClr val="tx2"/>
              </a:gs>
              <a:gs pos="100000">
                <a:schemeClr val="accent2"/>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23" name="Graphic 22">
            <a:extLst>
              <a:ext uri="{FF2B5EF4-FFF2-40B4-BE49-F238E27FC236}">
                <a16:creationId xmlns:a16="http://schemas.microsoft.com/office/drawing/2014/main" id="{4F1666B7-4A4E-433F-3716-3827BAD571D4}"/>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93669" y="151774"/>
            <a:ext cx="914400" cy="914400"/>
          </a:xfrm>
          <a:prstGeom prst="rect">
            <a:avLst/>
          </a:prstGeom>
        </p:spPr>
      </p:pic>
      <p:pic>
        <p:nvPicPr>
          <p:cNvPr id="22" name="Content Placeholder 25">
            <a:extLst>
              <a:ext uri="{FF2B5EF4-FFF2-40B4-BE49-F238E27FC236}">
                <a16:creationId xmlns:a16="http://schemas.microsoft.com/office/drawing/2014/main" id="{55A9553A-F0E2-FAA1-304F-9A78F5944957}"/>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03051" y="1587931"/>
            <a:ext cx="629296" cy="629296"/>
          </a:xfrm>
          <a:prstGeom prst="rect">
            <a:avLst/>
          </a:prstGeom>
        </p:spPr>
      </p:pic>
      <p:pic>
        <p:nvPicPr>
          <p:cNvPr id="20" name="Content Placeholder 23">
            <a:extLst>
              <a:ext uri="{FF2B5EF4-FFF2-40B4-BE49-F238E27FC236}">
                <a16:creationId xmlns:a16="http://schemas.microsoft.com/office/drawing/2014/main" id="{C3340D63-9136-53E4-ACD9-AC13470C7C7B}"/>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69986" y="2214884"/>
            <a:ext cx="1117263" cy="1117263"/>
          </a:xfrm>
          <a:prstGeom prst="rect">
            <a:avLst/>
          </a:prstGeom>
        </p:spPr>
      </p:pic>
      <p:pic>
        <p:nvPicPr>
          <p:cNvPr id="21" name="Content Placeholder 27">
            <a:extLst>
              <a:ext uri="{FF2B5EF4-FFF2-40B4-BE49-F238E27FC236}">
                <a16:creationId xmlns:a16="http://schemas.microsoft.com/office/drawing/2014/main" id="{020CF56A-25DB-1630-947A-168D77409A6A}"/>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385609" y="3269297"/>
            <a:ext cx="752630" cy="752630"/>
          </a:xfrm>
          <a:prstGeom prst="rect">
            <a:avLst/>
          </a:prstGeom>
        </p:spPr>
      </p:pic>
    </p:spTree>
    <p:extLst>
      <p:ext uri="{BB962C8B-B14F-4D97-AF65-F5344CB8AC3E}">
        <p14:creationId xmlns:p14="http://schemas.microsoft.com/office/powerpoint/2010/main" val="26223091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D1B1A-9C0B-3A8F-FD68-EC3B733DDEF2}"/>
            </a:ext>
          </a:extLst>
        </p:cNvPr>
        <p:cNvGrpSpPr/>
        <p:nvPr/>
      </p:nvGrpSpPr>
      <p:grpSpPr>
        <a:xfrm>
          <a:off x="0" y="0"/>
          <a:ext cx="0" cy="0"/>
          <a:chOff x="0" y="0"/>
          <a:chExt cx="0" cy="0"/>
        </a:xfrm>
      </p:grpSpPr>
      <p:sp>
        <p:nvSpPr>
          <p:cNvPr id="2" name="Title 6">
            <a:extLst>
              <a:ext uri="{FF2B5EF4-FFF2-40B4-BE49-F238E27FC236}">
                <a16:creationId xmlns:a16="http://schemas.microsoft.com/office/drawing/2014/main" id="{5DD9D6C4-42FC-4F6C-339B-D317095022B8}"/>
              </a:ext>
            </a:extLst>
          </p:cNvPr>
          <p:cNvSpPr txBox="1">
            <a:spLocks noGrp="1"/>
          </p:cNvSpPr>
          <p:nvPr>
            <p:ph type="title" idx="4294967295"/>
          </p:nvPr>
        </p:nvSpPr>
        <p:spPr>
          <a:xfrm>
            <a:off x="-10109" y="-27078"/>
            <a:ext cx="12202105" cy="1343259"/>
          </a:xfrm>
          <a:prstGeom prst="rect">
            <a:avLst/>
          </a:prstGeom>
          <a:gradFill flip="none" rotWithShape="1">
            <a:gsLst>
              <a:gs pos="0">
                <a:schemeClr val="accent2">
                  <a:lumMod val="75000"/>
                </a:schemeClr>
              </a:gs>
              <a:gs pos="32000">
                <a:schemeClr val="accent2">
                  <a:lumMod val="75000"/>
                </a:schemeClr>
              </a:gs>
              <a:gs pos="0">
                <a:schemeClr val="accent2"/>
              </a:gs>
              <a:gs pos="100000">
                <a:schemeClr val="tx2"/>
              </a:gs>
            </a:gsLst>
            <a:lin ang="10800000" scaled="1"/>
            <a:tileRect/>
          </a:grad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Stimulant Trends: Psychological Effects of </a:t>
            </a:r>
            <a:b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Chronic Methamphetamine Use</a:t>
            </a:r>
          </a:p>
        </p:txBody>
      </p:sp>
      <p:sp>
        <p:nvSpPr>
          <p:cNvPr id="28" name="Content Placeholder 27">
            <a:extLst>
              <a:ext uri="{FF2B5EF4-FFF2-40B4-BE49-F238E27FC236}">
                <a16:creationId xmlns:a16="http://schemas.microsoft.com/office/drawing/2014/main" id="{FB38F25B-AE9F-0CEF-F593-BE52F6A363B7}"/>
              </a:ext>
            </a:extLst>
          </p:cNvPr>
          <p:cNvSpPr>
            <a:spLocks noGrp="1"/>
          </p:cNvSpPr>
          <p:nvPr>
            <p:ph sz="quarter" idx="11"/>
          </p:nvPr>
        </p:nvSpPr>
        <p:spPr>
          <a:xfrm>
            <a:off x="582375" y="1863029"/>
            <a:ext cx="4854814" cy="2125776"/>
          </a:xfrm>
          <a:prstGeom prst="roundRect">
            <a:avLst/>
          </a:prstGeom>
          <a:solidFill>
            <a:schemeClr val="tx2">
              <a:alpha val="82000"/>
            </a:schemeClr>
          </a:solidFill>
          <a:ln>
            <a:noFill/>
          </a:ln>
          <a:effectLst/>
        </p:spPr>
        <p:txBody>
          <a:bodyPr lIns="640080" rIns="0"/>
          <a:lstStyle/>
          <a:p>
            <a:pPr algn="l">
              <a:lnSpc>
                <a:spcPct val="120000"/>
              </a:lnSpc>
            </a:pPr>
            <a:r>
              <a:rPr lang="en-US" sz="3600" b="0">
                <a:solidFill>
                  <a:schemeClr val="bg1"/>
                </a:solidFill>
              </a:rPr>
              <a:t>Psychosis</a:t>
            </a:r>
          </a:p>
        </p:txBody>
      </p:sp>
      <p:sp>
        <p:nvSpPr>
          <p:cNvPr id="30" name="Content Placeholder 29">
            <a:extLst>
              <a:ext uri="{FF2B5EF4-FFF2-40B4-BE49-F238E27FC236}">
                <a16:creationId xmlns:a16="http://schemas.microsoft.com/office/drawing/2014/main" id="{88BCAD2F-0EDA-C692-8B54-459DD3653A95}"/>
              </a:ext>
            </a:extLst>
          </p:cNvPr>
          <p:cNvSpPr>
            <a:spLocks noGrp="1"/>
          </p:cNvSpPr>
          <p:nvPr>
            <p:ph sz="quarter" idx="13"/>
          </p:nvPr>
        </p:nvSpPr>
        <p:spPr>
          <a:xfrm>
            <a:off x="582375" y="4227804"/>
            <a:ext cx="5033459" cy="2138004"/>
          </a:xfrm>
          <a:prstGeom prst="roundRect">
            <a:avLst/>
          </a:prstGeom>
          <a:solidFill>
            <a:schemeClr val="accent1">
              <a:lumMod val="75000"/>
              <a:alpha val="96000"/>
            </a:schemeClr>
          </a:solidFill>
          <a:ln>
            <a:noFill/>
          </a:ln>
          <a:effectLst/>
        </p:spPr>
        <p:txBody>
          <a:bodyPr lIns="731520" rIns="0"/>
          <a:lstStyle/>
          <a:p>
            <a:pPr algn="l">
              <a:lnSpc>
                <a:spcPct val="120000"/>
              </a:lnSpc>
            </a:pPr>
            <a:r>
              <a:rPr lang="en-US" sz="3600" b="0">
                <a:solidFill>
                  <a:schemeClr val="bg1"/>
                </a:solidFill>
              </a:rPr>
              <a:t>Delusions</a:t>
            </a:r>
          </a:p>
        </p:txBody>
      </p:sp>
      <p:sp>
        <p:nvSpPr>
          <p:cNvPr id="29" name="Content Placeholder 28">
            <a:extLst>
              <a:ext uri="{FF2B5EF4-FFF2-40B4-BE49-F238E27FC236}">
                <a16:creationId xmlns:a16="http://schemas.microsoft.com/office/drawing/2014/main" id="{FDFC6163-CDD1-85E6-2D37-1CEC5DE2895B}"/>
              </a:ext>
            </a:extLst>
          </p:cNvPr>
          <p:cNvSpPr>
            <a:spLocks noGrp="1"/>
          </p:cNvSpPr>
          <p:nvPr>
            <p:ph sz="quarter" idx="12"/>
          </p:nvPr>
        </p:nvSpPr>
        <p:spPr>
          <a:xfrm>
            <a:off x="6592488" y="1850517"/>
            <a:ext cx="5033460" cy="2138287"/>
          </a:xfrm>
          <a:prstGeom prst="roundRect">
            <a:avLst/>
          </a:prstGeom>
          <a:solidFill>
            <a:schemeClr val="accent3">
              <a:lumMod val="75000"/>
              <a:alpha val="88000"/>
            </a:schemeClr>
          </a:solidFill>
          <a:ln>
            <a:noFill/>
          </a:ln>
          <a:effectLst/>
        </p:spPr>
        <p:txBody>
          <a:bodyPr lIns="0" rIns="274320"/>
          <a:lstStyle/>
          <a:p>
            <a:pPr algn="r"/>
            <a:r>
              <a:rPr lang="en-US" sz="3600" b="0">
                <a:solidFill>
                  <a:schemeClr val="bg1"/>
                </a:solidFill>
              </a:rPr>
              <a:t>Paranoia</a:t>
            </a:r>
          </a:p>
        </p:txBody>
      </p:sp>
      <p:sp>
        <p:nvSpPr>
          <p:cNvPr id="31" name="Content Placeholder 30">
            <a:extLst>
              <a:ext uri="{FF2B5EF4-FFF2-40B4-BE49-F238E27FC236}">
                <a16:creationId xmlns:a16="http://schemas.microsoft.com/office/drawing/2014/main" id="{A6398656-7FD4-5127-8709-4182BCBC0188}"/>
              </a:ext>
            </a:extLst>
          </p:cNvPr>
          <p:cNvSpPr>
            <a:spLocks noGrp="1"/>
          </p:cNvSpPr>
          <p:nvPr>
            <p:ph sz="quarter" idx="14"/>
          </p:nvPr>
        </p:nvSpPr>
        <p:spPr>
          <a:xfrm>
            <a:off x="6592484" y="4227520"/>
            <a:ext cx="5033460" cy="2138287"/>
          </a:xfrm>
          <a:prstGeom prst="roundRect">
            <a:avLst/>
          </a:prstGeom>
          <a:solidFill>
            <a:srgbClr val="125477"/>
          </a:solidFill>
          <a:ln>
            <a:noFill/>
          </a:ln>
          <a:effectLst/>
        </p:spPr>
        <p:txBody>
          <a:bodyPr lIns="0" rIns="182880"/>
          <a:lstStyle/>
          <a:p>
            <a:pPr algn="r"/>
            <a:r>
              <a:rPr lang="en-US" sz="3600" b="0">
                <a:solidFill>
                  <a:schemeClr val="bg1"/>
                </a:solidFill>
              </a:rPr>
              <a:t>Hallucinations</a:t>
            </a:r>
          </a:p>
        </p:txBody>
      </p:sp>
      <p:sp>
        <p:nvSpPr>
          <p:cNvPr id="14" name="Oval 13">
            <a:extLst>
              <a:ext uri="{FF2B5EF4-FFF2-40B4-BE49-F238E27FC236}">
                <a16:creationId xmlns:a16="http://schemas.microsoft.com/office/drawing/2014/main" id="{911686BC-7D02-A0EC-0B8A-7CDCF569934C}"/>
              </a:ext>
              <a:ext uri="{C183D7F6-B498-43B3-948B-1728B52AA6E4}">
                <adec:decorative xmlns:adec="http://schemas.microsoft.com/office/drawing/2017/decorative" val="1"/>
              </a:ext>
            </a:extLst>
          </p:cNvPr>
          <p:cNvSpPr/>
          <p:nvPr/>
        </p:nvSpPr>
        <p:spPr>
          <a:xfrm>
            <a:off x="3663540" y="1498464"/>
            <a:ext cx="4854814" cy="4980679"/>
          </a:xfrm>
          <a:prstGeom prst="ellipse">
            <a:avLst/>
          </a:prstGeom>
          <a:solidFill>
            <a:schemeClr val="bg1"/>
          </a:solidFill>
          <a:scene3d>
            <a:camera prst="orthographicFront"/>
            <a:lightRig rig="threePt" dir="t"/>
          </a:scene3d>
          <a:sp3d>
            <a:bevelT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4" name="Graphic 3">
            <a:extLst>
              <a:ext uri="{FF2B5EF4-FFF2-40B4-BE49-F238E27FC236}">
                <a16:creationId xmlns:a16="http://schemas.microsoft.com/office/drawing/2014/main" id="{DF2E4B5C-994B-85A7-F2E1-018DAED5EBB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15722" y="1863029"/>
            <a:ext cx="4350445" cy="4251552"/>
          </a:xfrm>
          <a:prstGeom prst="rect">
            <a:avLst/>
          </a:prstGeom>
        </p:spPr>
      </p:pic>
    </p:spTree>
    <p:extLst>
      <p:ext uri="{BB962C8B-B14F-4D97-AF65-F5344CB8AC3E}">
        <p14:creationId xmlns:p14="http://schemas.microsoft.com/office/powerpoint/2010/main" val="10435933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AB5C0-9389-BDB2-9856-6ED2E9D73208}"/>
            </a:ext>
          </a:extLst>
        </p:cNvPr>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EB1EBCBF-ACDB-7977-4BB8-87A5888DD698}"/>
              </a:ext>
              <a:ext uri="{C183D7F6-B498-43B3-948B-1728B52AA6E4}">
                <adec:decorative xmlns:adec="http://schemas.microsoft.com/office/drawing/2017/decorative" val="1"/>
              </a:ext>
            </a:extLst>
          </p:cNvPr>
          <p:cNvSpPr/>
          <p:nvPr/>
        </p:nvSpPr>
        <p:spPr>
          <a:xfrm>
            <a:off x="1272328" y="1341168"/>
            <a:ext cx="10474036" cy="1828800"/>
          </a:xfrm>
          <a:prstGeom prst="roundRect">
            <a:avLst>
              <a:gd name="adj" fmla="val 21814"/>
            </a:avLst>
          </a:prstGeom>
          <a:solidFill>
            <a:schemeClr val="accent4"/>
          </a:solidFill>
          <a:ln>
            <a:noFill/>
          </a:ln>
        </p:spPr>
        <p:style>
          <a:lnRef idx="2">
            <a:schemeClr val="accent2">
              <a:shade val="15000"/>
            </a:schemeClr>
          </a:lnRef>
          <a:fillRef idx="1">
            <a:schemeClr val="accent2"/>
          </a:fillRef>
          <a:effectRef idx="0">
            <a:schemeClr val="accent2"/>
          </a:effectRef>
          <a:fontRef idx="minor">
            <a:schemeClr val="lt1"/>
          </a:fontRef>
        </p:style>
        <p:txBody>
          <a:bodyPr tIns="0" bIns="118872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 name="Rectangle: Rounded Corners 10">
            <a:extLst>
              <a:ext uri="{FF2B5EF4-FFF2-40B4-BE49-F238E27FC236}">
                <a16:creationId xmlns:a16="http://schemas.microsoft.com/office/drawing/2014/main" id="{407CAEAD-7BE1-5482-D73D-4F682633497A}"/>
              </a:ext>
              <a:ext uri="{C183D7F6-B498-43B3-948B-1728B52AA6E4}">
                <adec:decorative xmlns:adec="http://schemas.microsoft.com/office/drawing/2017/decorative" val="1"/>
              </a:ext>
            </a:extLst>
          </p:cNvPr>
          <p:cNvSpPr/>
          <p:nvPr/>
        </p:nvSpPr>
        <p:spPr>
          <a:xfrm>
            <a:off x="1591901" y="1341168"/>
            <a:ext cx="6038797" cy="1828800"/>
          </a:xfrm>
          <a:prstGeom prst="roundRect">
            <a:avLst>
              <a:gd name="adj" fmla="val 0"/>
            </a:avLst>
          </a:prstGeom>
          <a:gradFill>
            <a:gsLst>
              <a:gs pos="0">
                <a:schemeClr val="tx2"/>
              </a:gs>
              <a:gs pos="100000">
                <a:schemeClr val="tx2">
                  <a:lumMod val="75000"/>
                </a:schemeClr>
              </a:gs>
            </a:gsLst>
            <a:lin ang="0" scaled="1"/>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 name="Flowchart: Connector 18">
            <a:extLst>
              <a:ext uri="{FF2B5EF4-FFF2-40B4-BE49-F238E27FC236}">
                <a16:creationId xmlns:a16="http://schemas.microsoft.com/office/drawing/2014/main" id="{017F3E58-DFAE-1E0A-D894-3958BD4F32E2}"/>
              </a:ext>
              <a:ext uri="{C183D7F6-B498-43B3-948B-1728B52AA6E4}">
                <adec:decorative xmlns:adec="http://schemas.microsoft.com/office/drawing/2017/decorative" val="1"/>
              </a:ext>
            </a:extLst>
          </p:cNvPr>
          <p:cNvSpPr/>
          <p:nvPr/>
        </p:nvSpPr>
        <p:spPr>
          <a:xfrm>
            <a:off x="425291" y="1331335"/>
            <a:ext cx="1828800" cy="1828800"/>
          </a:xfrm>
          <a:prstGeom prst="flowChartConnector">
            <a:avLst/>
          </a:prstGeom>
          <a:solidFill>
            <a:schemeClr val="tx2"/>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Rectangle: Rounded Corners 11">
            <a:extLst>
              <a:ext uri="{FF2B5EF4-FFF2-40B4-BE49-F238E27FC236}">
                <a16:creationId xmlns:a16="http://schemas.microsoft.com/office/drawing/2014/main" id="{A4E4C592-A01C-5D5F-01FC-23A017223C8A}"/>
              </a:ext>
              <a:ext uri="{C183D7F6-B498-43B3-948B-1728B52AA6E4}">
                <adec:decorative xmlns:adec="http://schemas.microsoft.com/office/drawing/2017/decorative" val="1"/>
              </a:ext>
            </a:extLst>
          </p:cNvPr>
          <p:cNvSpPr/>
          <p:nvPr/>
        </p:nvSpPr>
        <p:spPr>
          <a:xfrm>
            <a:off x="1272328" y="4616139"/>
            <a:ext cx="10474036" cy="1828800"/>
          </a:xfrm>
          <a:prstGeom prst="roundRect">
            <a:avLst>
              <a:gd name="adj" fmla="val 15686"/>
            </a:avLst>
          </a:prstGeom>
          <a:solidFill>
            <a:schemeClr val="accent4"/>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Rectangle: Rounded Corners 12">
            <a:extLst>
              <a:ext uri="{FF2B5EF4-FFF2-40B4-BE49-F238E27FC236}">
                <a16:creationId xmlns:a16="http://schemas.microsoft.com/office/drawing/2014/main" id="{EFBEFC02-FBED-1AE9-A61A-85F4ACB5E252}"/>
              </a:ext>
              <a:ext uri="{C183D7F6-B498-43B3-948B-1728B52AA6E4}">
                <adec:decorative xmlns:adec="http://schemas.microsoft.com/office/drawing/2017/decorative" val="1"/>
              </a:ext>
            </a:extLst>
          </p:cNvPr>
          <p:cNvSpPr/>
          <p:nvPr/>
        </p:nvSpPr>
        <p:spPr>
          <a:xfrm>
            <a:off x="1445342" y="4616139"/>
            <a:ext cx="10011186" cy="1828800"/>
          </a:xfrm>
          <a:prstGeom prst="roundRect">
            <a:avLst>
              <a:gd name="adj" fmla="val 0"/>
            </a:avLst>
          </a:prstGeom>
          <a:gradFill flip="none" rotWithShape="1">
            <a:gsLst>
              <a:gs pos="0">
                <a:schemeClr val="accent1"/>
              </a:gs>
              <a:gs pos="100000">
                <a:schemeClr val="accent1">
                  <a:lumMod val="50000"/>
                </a:schemeClr>
              </a:gs>
            </a:gsLst>
            <a:lin ang="0" scaled="1"/>
            <a:tileRect/>
          </a:gra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495E276D-42A1-EC5A-91B7-54D6BAF4CABC}"/>
              </a:ext>
            </a:extLst>
          </p:cNvPr>
          <p:cNvSpPr>
            <a:spLocks noGrp="1"/>
          </p:cNvSpPr>
          <p:nvPr>
            <p:ph type="title"/>
          </p:nvPr>
        </p:nvSpPr>
        <p:spPr>
          <a:xfrm>
            <a:off x="0" y="0"/>
            <a:ext cx="12192000" cy="1261022"/>
          </a:xfrm>
          <a:noFill/>
        </p:spPr>
        <p:txBody>
          <a:bodyPr/>
          <a:lstStyle/>
          <a:p>
            <a:r>
              <a:rPr lang="en-US" b="1">
                <a:solidFill>
                  <a:schemeClr val="tx2"/>
                </a:solidFill>
              </a:rPr>
              <a:t>Stimulant Trends: </a:t>
            </a:r>
            <a:br>
              <a:rPr lang="en-US" b="1">
                <a:solidFill>
                  <a:schemeClr val="tx2"/>
                </a:solidFill>
              </a:rPr>
            </a:br>
            <a:r>
              <a:rPr lang="en-US" b="1">
                <a:solidFill>
                  <a:schemeClr val="tx2"/>
                </a:solidFill>
              </a:rPr>
              <a:t>Changes to Methamphetamine Purity</a:t>
            </a:r>
          </a:p>
        </p:txBody>
      </p:sp>
      <p:sp>
        <p:nvSpPr>
          <p:cNvPr id="5" name="Content Placeholder 4">
            <a:extLst>
              <a:ext uri="{FF2B5EF4-FFF2-40B4-BE49-F238E27FC236}">
                <a16:creationId xmlns:a16="http://schemas.microsoft.com/office/drawing/2014/main" id="{3994D6B3-9A01-5E3D-50E7-7BBD4695DDCF}"/>
              </a:ext>
            </a:extLst>
          </p:cNvPr>
          <p:cNvSpPr>
            <a:spLocks noGrp="1"/>
          </p:cNvSpPr>
          <p:nvPr>
            <p:ph sz="quarter" idx="11"/>
          </p:nvPr>
        </p:nvSpPr>
        <p:spPr>
          <a:xfrm>
            <a:off x="478293" y="1185959"/>
            <a:ext cx="1737360" cy="2011680"/>
          </a:xfrm>
          <a:prstGeom prst="rect">
            <a:avLst/>
          </a:prstGeom>
          <a:noFill/>
          <a:ln w="76200">
            <a:noFill/>
          </a:ln>
        </p:spPr>
        <p:txBody>
          <a:bodyPr/>
          <a:lstStyle/>
          <a:p>
            <a:r>
              <a:rPr lang="en-US" sz="2000">
                <a:solidFill>
                  <a:schemeClr val="bg1"/>
                </a:solidFill>
              </a:rPr>
              <a:t>Pre-CMEA Federal Regulations</a:t>
            </a:r>
          </a:p>
        </p:txBody>
      </p:sp>
      <p:sp>
        <p:nvSpPr>
          <p:cNvPr id="22" name="Content Placeholder 21">
            <a:extLst>
              <a:ext uri="{FF2B5EF4-FFF2-40B4-BE49-F238E27FC236}">
                <a16:creationId xmlns:a16="http://schemas.microsoft.com/office/drawing/2014/main" id="{DBAEDFD9-D6F0-001C-DEA4-BD654A15AC31}"/>
              </a:ext>
            </a:extLst>
          </p:cNvPr>
          <p:cNvSpPr>
            <a:spLocks noGrp="1"/>
          </p:cNvSpPr>
          <p:nvPr>
            <p:ph sz="quarter" idx="13"/>
          </p:nvPr>
        </p:nvSpPr>
        <p:spPr>
          <a:xfrm>
            <a:off x="5108737" y="3350666"/>
            <a:ext cx="2991597" cy="590553"/>
          </a:xfrm>
          <a:prstGeom prst="roundRect">
            <a:avLst/>
          </a:prstGeom>
          <a:solidFill>
            <a:schemeClr val="accent4">
              <a:lumMod val="20000"/>
              <a:lumOff val="80000"/>
            </a:schemeClr>
          </a:solidFill>
          <a:ln>
            <a:solidFill>
              <a:schemeClr val="tx2"/>
            </a:solidFill>
          </a:ln>
        </p:spPr>
        <p:txBody>
          <a:bodyPr/>
          <a:lstStyle/>
          <a:p>
            <a:pPr>
              <a:lnSpc>
                <a:spcPct val="100000"/>
              </a:lnSpc>
            </a:pPr>
            <a:r>
              <a:rPr lang="en-US" sz="3200"/>
              <a:t>35.3% - 57.4%</a:t>
            </a:r>
          </a:p>
        </p:txBody>
      </p:sp>
      <p:sp>
        <p:nvSpPr>
          <p:cNvPr id="20" name="Flowchart: Connector 19">
            <a:extLst>
              <a:ext uri="{FF2B5EF4-FFF2-40B4-BE49-F238E27FC236}">
                <a16:creationId xmlns:a16="http://schemas.microsoft.com/office/drawing/2014/main" id="{C244AAAD-80DF-7EA1-D702-310B466440A1}"/>
              </a:ext>
              <a:ext uri="{C183D7F6-B498-43B3-948B-1728B52AA6E4}">
                <adec:decorative xmlns:adec="http://schemas.microsoft.com/office/drawing/2017/decorative" val="1"/>
              </a:ext>
            </a:extLst>
          </p:cNvPr>
          <p:cNvSpPr/>
          <p:nvPr/>
        </p:nvSpPr>
        <p:spPr>
          <a:xfrm>
            <a:off x="266488" y="4591558"/>
            <a:ext cx="1828800" cy="1828800"/>
          </a:xfrm>
          <a:prstGeom prst="flowChartConnector">
            <a:avLst/>
          </a:prstGeom>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Content Placeholder 5">
            <a:extLst>
              <a:ext uri="{FF2B5EF4-FFF2-40B4-BE49-F238E27FC236}">
                <a16:creationId xmlns:a16="http://schemas.microsoft.com/office/drawing/2014/main" id="{93180EB7-F8FF-51CD-3C54-5CBC47FF5D26}"/>
              </a:ext>
            </a:extLst>
          </p:cNvPr>
          <p:cNvSpPr>
            <a:spLocks noGrp="1"/>
          </p:cNvSpPr>
          <p:nvPr>
            <p:ph sz="quarter" idx="12"/>
          </p:nvPr>
        </p:nvSpPr>
        <p:spPr>
          <a:xfrm>
            <a:off x="313833" y="4519199"/>
            <a:ext cx="1737360" cy="2011680"/>
          </a:xfrm>
          <a:prstGeom prst="rect">
            <a:avLst/>
          </a:prstGeom>
          <a:noFill/>
          <a:ln w="76200">
            <a:noFill/>
          </a:ln>
        </p:spPr>
        <p:txBody>
          <a:bodyPr/>
          <a:lstStyle/>
          <a:p>
            <a:r>
              <a:rPr lang="en-US" sz="2000" b="1">
                <a:solidFill>
                  <a:schemeClr val="bg1"/>
                </a:solidFill>
              </a:rPr>
              <a:t>Post-CMEA Federal Regulations</a:t>
            </a:r>
          </a:p>
        </p:txBody>
      </p:sp>
      <p:sp>
        <p:nvSpPr>
          <p:cNvPr id="15" name="Content Placeholder 14">
            <a:extLst>
              <a:ext uri="{FF2B5EF4-FFF2-40B4-BE49-F238E27FC236}">
                <a16:creationId xmlns:a16="http://schemas.microsoft.com/office/drawing/2014/main" id="{A65F319B-1C6A-845B-78AC-F4FEE366028C}"/>
              </a:ext>
            </a:extLst>
          </p:cNvPr>
          <p:cNvSpPr>
            <a:spLocks noGrp="1"/>
          </p:cNvSpPr>
          <p:nvPr>
            <p:ph idx="1"/>
          </p:nvPr>
        </p:nvSpPr>
        <p:spPr>
          <a:xfrm>
            <a:off x="9080238" y="3889813"/>
            <a:ext cx="2991598" cy="590938"/>
          </a:xfrm>
          <a:prstGeom prst="roundRect">
            <a:avLst/>
          </a:prstGeom>
          <a:solidFill>
            <a:schemeClr val="accent4">
              <a:lumMod val="20000"/>
              <a:lumOff val="80000"/>
            </a:schemeClr>
          </a:solidFill>
          <a:ln>
            <a:solidFill>
              <a:schemeClr val="tx2"/>
            </a:solidFill>
          </a:ln>
        </p:spPr>
        <p:txBody>
          <a:bodyPr/>
          <a:lstStyle/>
          <a:p>
            <a:pPr marL="0" indent="0" algn="ctr">
              <a:buNone/>
            </a:pPr>
            <a:r>
              <a:rPr lang="en-US" sz="3200" b="1"/>
              <a:t>95.6% - 97.5%</a:t>
            </a:r>
          </a:p>
        </p:txBody>
      </p:sp>
      <p:sp>
        <p:nvSpPr>
          <p:cNvPr id="4" name="Footer Placeholder 3">
            <a:extLst>
              <a:ext uri="{FF2B5EF4-FFF2-40B4-BE49-F238E27FC236}">
                <a16:creationId xmlns:a16="http://schemas.microsoft.com/office/drawing/2014/main" id="{ED812039-A008-E6A0-439E-2EF7346B90EF}"/>
              </a:ext>
            </a:extLst>
          </p:cNvPr>
          <p:cNvSpPr>
            <a:spLocks noGrp="1"/>
          </p:cNvSpPr>
          <p:nvPr>
            <p:ph type="ftr" sz="quarter" idx="16"/>
          </p:nvPr>
        </p:nvSpPr>
        <p:spPr>
          <a:xfrm>
            <a:off x="7639476" y="6524641"/>
            <a:ext cx="4114800" cy="314640"/>
          </a:xfrm>
        </p:spPr>
        <p:txBody>
          <a:bodyPr/>
          <a:lstStyle/>
          <a:p>
            <a:r>
              <a:rPr lang="en-US">
                <a:solidFill>
                  <a:schemeClr val="tx1"/>
                </a:solidFill>
                <a:cs typeface="Arial"/>
              </a:rPr>
              <a:t>(U.S. Drug Enforcement Administration, 2021a)</a:t>
            </a:r>
          </a:p>
        </p:txBody>
      </p:sp>
      <p:sp>
        <p:nvSpPr>
          <p:cNvPr id="16" name="Arrow: Pentagon 15">
            <a:extLst>
              <a:ext uri="{FF2B5EF4-FFF2-40B4-BE49-F238E27FC236}">
                <a16:creationId xmlns:a16="http://schemas.microsoft.com/office/drawing/2014/main" id="{4C7D6EDC-F1D6-C071-75A6-5B7344158791}"/>
              </a:ext>
              <a:ext uri="{C183D7F6-B498-43B3-948B-1728B52AA6E4}">
                <adec:decorative xmlns:adec="http://schemas.microsoft.com/office/drawing/2017/decorative" val="1"/>
              </a:ext>
            </a:extLst>
          </p:cNvPr>
          <p:cNvSpPr/>
          <p:nvPr/>
        </p:nvSpPr>
        <p:spPr>
          <a:xfrm rot="5400000">
            <a:off x="5558034" y="1347573"/>
            <a:ext cx="2087834" cy="2075021"/>
          </a:xfrm>
          <a:prstGeom prst="homePlate">
            <a:avLst>
              <a:gd name="adj" fmla="val 12794"/>
            </a:avLst>
          </a:prstGeom>
          <a:gradFill>
            <a:gsLst>
              <a:gs pos="0">
                <a:schemeClr val="tx2">
                  <a:lumMod val="75000"/>
                </a:schemeClr>
              </a:gs>
              <a:gs pos="100000">
                <a:srgbClr val="053C5A"/>
              </a:gs>
              <a:gs pos="33000">
                <a:schemeClr val="tx2">
                  <a:lumMod val="75000"/>
                </a:schemeClr>
              </a:gs>
              <a:gs pos="100000">
                <a:schemeClr val="tx2"/>
              </a:gs>
            </a:gsLst>
            <a:lin ang="5400000" scaled="1"/>
          </a:gra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D72E45A9-2030-F9C3-244A-16728F871060}"/>
              </a:ext>
              <a:ext uri="{C183D7F6-B498-43B3-948B-1728B52AA6E4}">
                <adec:decorative xmlns:adec="http://schemas.microsoft.com/office/drawing/2017/decorative" val="1"/>
              </a:ext>
            </a:extLst>
          </p:cNvPr>
          <p:cNvCxnSpPr>
            <a:cxnSpLocks/>
          </p:cNvCxnSpPr>
          <p:nvPr/>
        </p:nvCxnSpPr>
        <p:spPr>
          <a:xfrm flipH="1">
            <a:off x="5546909" y="1341166"/>
            <a:ext cx="8767" cy="1835541"/>
          </a:xfrm>
          <a:prstGeom prst="line">
            <a:avLst/>
          </a:prstGeom>
          <a:ln w="28575">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EDB236C-11FE-0095-11C0-9080EBBBD583}"/>
              </a:ext>
              <a:ext uri="{C183D7F6-B498-43B3-948B-1728B52AA6E4}">
                <adec:decorative xmlns:adec="http://schemas.microsoft.com/office/drawing/2017/decorative" val="1"/>
              </a:ext>
            </a:extLst>
          </p:cNvPr>
          <p:cNvCxnSpPr/>
          <p:nvPr/>
        </p:nvCxnSpPr>
        <p:spPr>
          <a:xfrm>
            <a:off x="11256770" y="4610639"/>
            <a:ext cx="0" cy="2011680"/>
          </a:xfrm>
          <a:prstGeom prst="line">
            <a:avLst/>
          </a:prstGeom>
          <a:ln w="2857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8" name="Arrow: Pentagon 17">
            <a:extLst>
              <a:ext uri="{FF2B5EF4-FFF2-40B4-BE49-F238E27FC236}">
                <a16:creationId xmlns:a16="http://schemas.microsoft.com/office/drawing/2014/main" id="{C31E48B8-15A5-8FDF-2192-61996A9109D1}"/>
              </a:ext>
              <a:ext uri="{C183D7F6-B498-43B3-948B-1728B52AA6E4}">
                <adec:decorative xmlns:adec="http://schemas.microsoft.com/office/drawing/2017/decorative" val="1"/>
              </a:ext>
            </a:extLst>
          </p:cNvPr>
          <p:cNvSpPr/>
          <p:nvPr/>
        </p:nvSpPr>
        <p:spPr>
          <a:xfrm rot="16200000">
            <a:off x="11246988" y="4413132"/>
            <a:ext cx="232969" cy="186110"/>
          </a:xfrm>
          <a:prstGeom prst="homePlate">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Connector 32">
            <a:extLst>
              <a:ext uri="{FF2B5EF4-FFF2-40B4-BE49-F238E27FC236}">
                <a16:creationId xmlns:a16="http://schemas.microsoft.com/office/drawing/2014/main" id="{517FD573-DA28-1452-37DD-8115CAA82CD0}"/>
              </a:ext>
              <a:ext uri="{C183D7F6-B498-43B3-948B-1728B52AA6E4}">
                <adec:decorative xmlns:adec="http://schemas.microsoft.com/office/drawing/2017/decorative" val="1"/>
              </a:ext>
            </a:extLst>
          </p:cNvPr>
          <p:cNvCxnSpPr>
            <a:cxnSpLocks/>
          </p:cNvCxnSpPr>
          <p:nvPr/>
        </p:nvCxnSpPr>
        <p:spPr>
          <a:xfrm flipH="1">
            <a:off x="7635088" y="1342289"/>
            <a:ext cx="8767" cy="1835541"/>
          </a:xfrm>
          <a:prstGeom prst="line">
            <a:avLst/>
          </a:prstGeom>
          <a:ln w="28575">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F32ECE7-8FF8-E05A-FA3C-8DC6032D9E77}"/>
              </a:ext>
              <a:ext uri="{C183D7F6-B498-43B3-948B-1728B52AA6E4}">
                <adec:decorative xmlns:adec="http://schemas.microsoft.com/office/drawing/2017/decorative" val="1"/>
              </a:ext>
            </a:extLst>
          </p:cNvPr>
          <p:cNvCxnSpPr/>
          <p:nvPr/>
        </p:nvCxnSpPr>
        <p:spPr>
          <a:xfrm>
            <a:off x="11469818" y="4610639"/>
            <a:ext cx="0" cy="2011680"/>
          </a:xfrm>
          <a:prstGeom prst="line">
            <a:avLst/>
          </a:prstGeom>
          <a:ln w="28575">
            <a:no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92801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ECC725-30F3-C265-DF3C-DDBC9D25C0D5}"/>
              </a:ext>
            </a:extLst>
          </p:cNvPr>
          <p:cNvSpPr>
            <a:spLocks noGrp="1"/>
          </p:cNvSpPr>
          <p:nvPr>
            <p:ph type="title"/>
          </p:nvPr>
        </p:nvSpPr>
        <p:spPr>
          <a:xfrm>
            <a:off x="0" y="0"/>
            <a:ext cx="12192000" cy="1325563"/>
          </a:xfrm>
          <a:gradFill>
            <a:gsLst>
              <a:gs pos="1000">
                <a:schemeClr val="accent2"/>
              </a:gs>
              <a:gs pos="100000">
                <a:schemeClr val="accent1">
                  <a:lumMod val="60000"/>
                </a:schemeClr>
              </a:gs>
            </a:gsLst>
            <a:lin ang="10800000" scaled="0"/>
          </a:gradFill>
          <a:ln>
            <a:noFill/>
          </a:ln>
        </p:spPr>
        <p:txBody>
          <a:bodyPr>
            <a:normAutofit/>
          </a:bodyPr>
          <a:lstStyle/>
          <a:p>
            <a:pPr algn="ctr"/>
            <a:r>
              <a:rPr lang="en-US" sz="3600">
                <a:solidFill>
                  <a:schemeClr val="bg1"/>
                </a:solidFill>
              </a:rPr>
              <a:t>Stimulant Trends: </a:t>
            </a:r>
            <a:br>
              <a:rPr lang="en-US" sz="3600">
                <a:solidFill>
                  <a:schemeClr val="bg1"/>
                </a:solidFill>
              </a:rPr>
            </a:br>
            <a:r>
              <a:rPr lang="en-US" sz="3600">
                <a:solidFill>
                  <a:schemeClr val="bg1"/>
                </a:solidFill>
              </a:rPr>
              <a:t>New Manufacturing Formula </a:t>
            </a:r>
          </a:p>
        </p:txBody>
      </p:sp>
      <p:sp>
        <p:nvSpPr>
          <p:cNvPr id="4" name="Content Placeholder 3">
            <a:extLst>
              <a:ext uri="{FF2B5EF4-FFF2-40B4-BE49-F238E27FC236}">
                <a16:creationId xmlns:a16="http://schemas.microsoft.com/office/drawing/2014/main" id="{1543C774-4B90-5B86-2887-AEFFDCD37C8F}"/>
              </a:ext>
            </a:extLst>
          </p:cNvPr>
          <p:cNvSpPr>
            <a:spLocks noGrp="1"/>
          </p:cNvSpPr>
          <p:nvPr>
            <p:ph sz="half" idx="1"/>
          </p:nvPr>
        </p:nvSpPr>
        <p:spPr>
          <a:xfrm>
            <a:off x="761999" y="2438401"/>
            <a:ext cx="4476750" cy="3219450"/>
          </a:xfrm>
          <a:prstGeom prst="roundRect">
            <a:avLst/>
          </a:prstGeom>
          <a:solidFill>
            <a:schemeClr val="accent1">
              <a:lumMod val="20000"/>
              <a:lumOff val="80000"/>
            </a:schemeClr>
          </a:solidFill>
          <a:ln w="76200">
            <a:solidFill>
              <a:schemeClr val="tx2"/>
            </a:solidFill>
          </a:ln>
        </p:spPr>
        <p:style>
          <a:lnRef idx="2">
            <a:schemeClr val="accent1"/>
          </a:lnRef>
          <a:fillRef idx="1">
            <a:schemeClr val="lt1"/>
          </a:fillRef>
          <a:effectRef idx="0">
            <a:schemeClr val="accent1"/>
          </a:effectRef>
          <a:fontRef idx="minor">
            <a:schemeClr val="dk1"/>
          </a:fontRef>
        </p:style>
        <p:txBody>
          <a:bodyPr tIns="548640"/>
          <a:lstStyle/>
          <a:p>
            <a:pPr marL="0" indent="0" algn="ctr">
              <a:buNone/>
            </a:pPr>
            <a:r>
              <a:rPr lang="en-US"/>
              <a:t>P2P Method</a:t>
            </a:r>
          </a:p>
        </p:txBody>
      </p:sp>
      <p:sp>
        <p:nvSpPr>
          <p:cNvPr id="5" name="Content Placeholder 4">
            <a:extLst>
              <a:ext uri="{FF2B5EF4-FFF2-40B4-BE49-F238E27FC236}">
                <a16:creationId xmlns:a16="http://schemas.microsoft.com/office/drawing/2014/main" id="{47FAAEB1-0BAD-0BB9-508E-3E781E1932C0}"/>
              </a:ext>
            </a:extLst>
          </p:cNvPr>
          <p:cNvSpPr>
            <a:spLocks noGrp="1"/>
          </p:cNvSpPr>
          <p:nvPr>
            <p:ph sz="half" idx="2"/>
          </p:nvPr>
        </p:nvSpPr>
        <p:spPr>
          <a:xfrm>
            <a:off x="6953251" y="2438401"/>
            <a:ext cx="4476750" cy="3219450"/>
          </a:xfrm>
          <a:prstGeom prst="roundRect">
            <a:avLst/>
          </a:prstGeom>
          <a:solidFill>
            <a:schemeClr val="accent2">
              <a:lumMod val="20000"/>
              <a:lumOff val="80000"/>
            </a:schemeClr>
          </a:solidFill>
          <a:ln w="76200">
            <a:solidFill>
              <a:schemeClr val="accent2"/>
            </a:solidFill>
          </a:ln>
        </p:spPr>
        <p:style>
          <a:lnRef idx="2">
            <a:schemeClr val="accent1"/>
          </a:lnRef>
          <a:fillRef idx="1">
            <a:schemeClr val="lt1"/>
          </a:fillRef>
          <a:effectRef idx="0">
            <a:schemeClr val="accent1"/>
          </a:effectRef>
          <a:fontRef idx="minor">
            <a:schemeClr val="dk1"/>
          </a:fontRef>
        </p:style>
        <p:txBody>
          <a:bodyPr tIns="548640"/>
          <a:lstStyle/>
          <a:p>
            <a:pPr marL="0" indent="0" algn="ctr">
              <a:buNone/>
            </a:pPr>
            <a:r>
              <a:rPr lang="en-US"/>
              <a:t> Meth 2.0 or Super Meth</a:t>
            </a:r>
          </a:p>
        </p:txBody>
      </p:sp>
      <p:pic>
        <p:nvPicPr>
          <p:cNvPr id="7" name="Graphic 6">
            <a:extLst>
              <a:ext uri="{FF2B5EF4-FFF2-40B4-BE49-F238E27FC236}">
                <a16:creationId xmlns:a16="http://schemas.microsoft.com/office/drawing/2014/main" id="{18E2592D-577C-8D82-09ED-D4618664485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50768" y="3771900"/>
            <a:ext cx="1280160" cy="1280160"/>
          </a:xfrm>
          <a:prstGeom prst="rect">
            <a:avLst/>
          </a:prstGeom>
        </p:spPr>
      </p:pic>
      <p:pic>
        <p:nvPicPr>
          <p:cNvPr id="9" name="Graphic 8">
            <a:extLst>
              <a:ext uri="{FF2B5EF4-FFF2-40B4-BE49-F238E27FC236}">
                <a16:creationId xmlns:a16="http://schemas.microsoft.com/office/drawing/2014/main" id="{45C656F5-3BF8-1E40-512F-2C947FAB743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51546" y="3960496"/>
            <a:ext cx="1280160" cy="1280160"/>
          </a:xfrm>
          <a:prstGeom prst="rect">
            <a:avLst/>
          </a:prstGeom>
        </p:spPr>
      </p:pic>
      <p:sp>
        <p:nvSpPr>
          <p:cNvPr id="10" name="Equals 9">
            <a:extLst>
              <a:ext uri="{FF2B5EF4-FFF2-40B4-BE49-F238E27FC236}">
                <a16:creationId xmlns:a16="http://schemas.microsoft.com/office/drawing/2014/main" id="{6977EF11-C3C2-33E3-CB00-733EB4A387E2}"/>
              </a:ext>
              <a:ext uri="{C183D7F6-B498-43B3-948B-1728B52AA6E4}">
                <adec:decorative xmlns:adec="http://schemas.microsoft.com/office/drawing/2017/decorative" val="1"/>
              </a:ext>
            </a:extLst>
          </p:cNvPr>
          <p:cNvSpPr/>
          <p:nvPr/>
        </p:nvSpPr>
        <p:spPr>
          <a:xfrm>
            <a:off x="5429249" y="3495676"/>
            <a:ext cx="1314450" cy="1104900"/>
          </a:xfrm>
          <a:prstGeom prst="mathEqual">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Footer Placeholder 1">
            <a:extLst>
              <a:ext uri="{FF2B5EF4-FFF2-40B4-BE49-F238E27FC236}">
                <a16:creationId xmlns:a16="http://schemas.microsoft.com/office/drawing/2014/main" id="{20FADD46-D4C3-FD5C-8280-FA9EFBAAB688}"/>
              </a:ext>
            </a:extLst>
          </p:cNvPr>
          <p:cNvSpPr>
            <a:spLocks noGrp="1"/>
          </p:cNvSpPr>
          <p:nvPr>
            <p:ph type="ftr" sz="quarter" idx="11"/>
          </p:nvPr>
        </p:nvSpPr>
        <p:spPr>
          <a:xfrm>
            <a:off x="7964806" y="6492875"/>
            <a:ext cx="3733800" cy="365125"/>
          </a:xfrm>
        </p:spPr>
        <p:txBody>
          <a:bodyPr/>
          <a:lstStyle/>
          <a:p>
            <a:r>
              <a:rPr lang="en-US">
                <a:solidFill>
                  <a:schemeClr val="tx1"/>
                </a:solidFill>
              </a:rPr>
              <a:t>(U.S. Drug Enforcement Administration, 2021a)</a:t>
            </a:r>
          </a:p>
        </p:txBody>
      </p:sp>
    </p:spTree>
    <p:extLst>
      <p:ext uri="{BB962C8B-B14F-4D97-AF65-F5344CB8AC3E}">
        <p14:creationId xmlns:p14="http://schemas.microsoft.com/office/powerpoint/2010/main" val="8584782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gradFill flip="none" rotWithShape="1">
          <a:gsLst>
            <a:gs pos="82000">
              <a:schemeClr val="tx2"/>
            </a:gs>
            <a:gs pos="0">
              <a:schemeClr val="accent2"/>
            </a:gs>
          </a:gsLst>
          <a:lin ang="13500000" scaled="1"/>
          <a:tileRect/>
        </a:gra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671C6ED-83B0-E6D6-4697-6559AD2EA3A0}"/>
              </a:ext>
              <a:ext uri="{C183D7F6-B498-43B3-948B-1728B52AA6E4}">
                <adec:decorative xmlns:adec="http://schemas.microsoft.com/office/drawing/2017/decorative" val="1"/>
              </a:ext>
            </a:extLst>
          </p:cNvPr>
          <p:cNvSpPr>
            <a:spLocks/>
          </p:cNvSpPr>
          <p:nvPr/>
        </p:nvSpPr>
        <p:spPr>
          <a:xfrm>
            <a:off x="495300" y="1225802"/>
            <a:ext cx="11221453" cy="5264403"/>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Title 9">
            <a:extLst>
              <a:ext uri="{FF2B5EF4-FFF2-40B4-BE49-F238E27FC236}">
                <a16:creationId xmlns:a16="http://schemas.microsoft.com/office/drawing/2014/main" id="{27EF1FE8-DBF6-DE7E-4A23-E58635000684}"/>
              </a:ext>
            </a:extLst>
          </p:cNvPr>
          <p:cNvSpPr>
            <a:spLocks noGrp="1"/>
          </p:cNvSpPr>
          <p:nvPr>
            <p:ph type="title"/>
          </p:nvPr>
        </p:nvSpPr>
        <p:spPr>
          <a:xfrm>
            <a:off x="0" y="1"/>
            <a:ext cx="12192000" cy="1182730"/>
          </a:xfrm>
          <a:noFill/>
        </p:spPr>
        <p:txBody>
          <a:bodyPr lIns="0" rIns="0"/>
          <a:lstStyle/>
          <a:p>
            <a:pPr lvl="1" algn="ctr"/>
            <a:r>
              <a:rPr lang="en-US" sz="3600">
                <a:solidFill>
                  <a:schemeClr val="bg1"/>
                </a:solidFill>
                <a:latin typeface="+mn-lt"/>
              </a:rPr>
              <a:t>Safety &amp; Risk Considerations: </a:t>
            </a:r>
            <a:br>
              <a:rPr lang="en-US" sz="3600">
                <a:solidFill>
                  <a:schemeClr val="bg1"/>
                </a:solidFill>
                <a:latin typeface="+mn-lt"/>
              </a:rPr>
            </a:br>
            <a:r>
              <a:rPr lang="en-US" sz="3600">
                <a:solidFill>
                  <a:schemeClr val="bg1"/>
                </a:solidFill>
                <a:latin typeface="+mn-lt"/>
              </a:rPr>
              <a:t>Methamphetamine Production</a:t>
            </a:r>
          </a:p>
        </p:txBody>
      </p:sp>
      <p:sp>
        <p:nvSpPr>
          <p:cNvPr id="15" name="Content Placeholder 14">
            <a:extLst>
              <a:ext uri="{FF2B5EF4-FFF2-40B4-BE49-F238E27FC236}">
                <a16:creationId xmlns:a16="http://schemas.microsoft.com/office/drawing/2014/main" id="{9F56F82E-7D20-9B23-3F61-82D92A20753C}"/>
              </a:ext>
            </a:extLst>
          </p:cNvPr>
          <p:cNvSpPr>
            <a:spLocks noGrp="1"/>
          </p:cNvSpPr>
          <p:nvPr>
            <p:ph sz="quarter" idx="13"/>
          </p:nvPr>
        </p:nvSpPr>
        <p:spPr>
          <a:xfrm>
            <a:off x="914399" y="1502479"/>
            <a:ext cx="4136059" cy="4619678"/>
          </a:xfrm>
          <a:prstGeom prst="roundRect">
            <a:avLst/>
          </a:prstGeom>
          <a:solidFill>
            <a:schemeClr val="tx2"/>
          </a:solidFill>
          <a:ln w="3175">
            <a:solidFill>
              <a:schemeClr val="bg1">
                <a:lumMod val="75000"/>
              </a:schemeClr>
            </a:solidFill>
          </a:ln>
        </p:spPr>
        <p:txBody>
          <a:bodyPr lIns="0" tIns="1097280" rIns="0" bIns="0" anchor="t"/>
          <a:lstStyle/>
          <a:p>
            <a:pPr marL="0" indent="0" algn="ctr">
              <a:lnSpc>
                <a:spcPct val="100000"/>
              </a:lnSpc>
              <a:spcBef>
                <a:spcPts val="600"/>
              </a:spcBef>
              <a:spcAft>
                <a:spcPts val="600"/>
              </a:spcAft>
              <a:buNone/>
            </a:pPr>
            <a:r>
              <a:rPr lang="en-US" sz="2800">
                <a:solidFill>
                  <a:schemeClr val="bg1"/>
                </a:solidFill>
              </a:rPr>
              <a:t>Makeshift Labs</a:t>
            </a:r>
          </a:p>
        </p:txBody>
      </p:sp>
      <p:sp>
        <p:nvSpPr>
          <p:cNvPr id="2" name="Content Placeholder 1">
            <a:extLst>
              <a:ext uri="{FF2B5EF4-FFF2-40B4-BE49-F238E27FC236}">
                <a16:creationId xmlns:a16="http://schemas.microsoft.com/office/drawing/2014/main" id="{07752CC7-895C-0603-EF6E-A4BA3B815376}"/>
              </a:ext>
            </a:extLst>
          </p:cNvPr>
          <p:cNvSpPr>
            <a:spLocks noGrp="1"/>
          </p:cNvSpPr>
          <p:nvPr>
            <p:ph sz="quarter" idx="14"/>
          </p:nvPr>
        </p:nvSpPr>
        <p:spPr>
          <a:xfrm>
            <a:off x="5469556" y="1577408"/>
            <a:ext cx="5597501" cy="2103120"/>
          </a:xfrm>
          <a:prstGeom prst="roundRect">
            <a:avLst/>
          </a:prstGeom>
          <a:solidFill>
            <a:schemeClr val="accent2">
              <a:lumMod val="75000"/>
            </a:schemeClr>
          </a:solidFill>
          <a:ln>
            <a:noFill/>
          </a:ln>
          <a:effectLst/>
          <a:scene3d>
            <a:camera prst="orthographicFront">
              <a:rot lat="0" lon="0" rev="0"/>
            </a:camera>
            <a:lightRig rig="contrasting" dir="t">
              <a:rot lat="0" lon="0" rev="1500000"/>
            </a:lightRig>
          </a:scene3d>
          <a:sp3d prstMaterial="metal"/>
        </p:spPr>
        <p:txBody>
          <a:bodyPr lIns="274320" tIns="91440" rIns="2194560" anchor="ctr"/>
          <a:lstStyle/>
          <a:p>
            <a:pPr marL="0" indent="0">
              <a:lnSpc>
                <a:spcPct val="100000"/>
              </a:lnSpc>
              <a:spcBef>
                <a:spcPts val="600"/>
              </a:spcBef>
              <a:buNone/>
            </a:pPr>
            <a:r>
              <a:rPr lang="en-US" sz="2800">
                <a:solidFill>
                  <a:schemeClr val="bg1"/>
                </a:solidFill>
              </a:rPr>
              <a:t>Dangerous chemicals and </a:t>
            </a:r>
          </a:p>
          <a:p>
            <a:pPr marL="0" indent="0">
              <a:lnSpc>
                <a:spcPct val="100000"/>
              </a:lnSpc>
              <a:spcBef>
                <a:spcPts val="0"/>
              </a:spcBef>
              <a:spcAft>
                <a:spcPts val="600"/>
              </a:spcAft>
              <a:buNone/>
            </a:pPr>
            <a:r>
              <a:rPr lang="en-US" sz="2800">
                <a:solidFill>
                  <a:schemeClr val="bg1"/>
                </a:solidFill>
              </a:rPr>
              <a:t>toxic waste</a:t>
            </a:r>
          </a:p>
        </p:txBody>
      </p:sp>
      <p:sp>
        <p:nvSpPr>
          <p:cNvPr id="6" name="Content Placeholder 5">
            <a:extLst>
              <a:ext uri="{FF2B5EF4-FFF2-40B4-BE49-F238E27FC236}">
                <a16:creationId xmlns:a16="http://schemas.microsoft.com/office/drawing/2014/main" id="{F8051C60-0673-F9B0-33D1-4B4276DF2780}"/>
              </a:ext>
            </a:extLst>
          </p:cNvPr>
          <p:cNvSpPr>
            <a:spLocks noGrp="1"/>
          </p:cNvSpPr>
          <p:nvPr>
            <p:ph sz="quarter" idx="16"/>
          </p:nvPr>
        </p:nvSpPr>
        <p:spPr>
          <a:xfrm>
            <a:off x="5469555" y="3926600"/>
            <a:ext cx="5597501" cy="2103120"/>
          </a:xfrm>
          <a:prstGeom prst="roundRect">
            <a:avLst/>
          </a:prstGeom>
          <a:solidFill>
            <a:schemeClr val="accent2"/>
          </a:solidFill>
          <a:ln>
            <a:noFill/>
          </a:ln>
          <a:effectLst/>
          <a:scene3d>
            <a:camera prst="orthographicFront">
              <a:rot lat="0" lon="0" rev="0"/>
            </a:camera>
            <a:lightRig rig="contrasting" dir="t">
              <a:rot lat="0" lon="0" rev="1500000"/>
            </a:lightRig>
          </a:scene3d>
          <a:sp3d prstMaterial="metal"/>
        </p:spPr>
        <p:txBody>
          <a:bodyPr lIns="274320" tIns="274320" rIns="2468880" anchor="ctr"/>
          <a:lstStyle/>
          <a:p>
            <a:pPr marL="0" indent="0">
              <a:buNone/>
            </a:pPr>
            <a:r>
              <a:rPr lang="en-US" sz="2800">
                <a:solidFill>
                  <a:schemeClr val="bg1"/>
                </a:solidFill>
              </a:rPr>
              <a:t>Fire and explosions</a:t>
            </a:r>
          </a:p>
        </p:txBody>
      </p:sp>
      <p:pic>
        <p:nvPicPr>
          <p:cNvPr id="4" name="Graphic 3">
            <a:extLst>
              <a:ext uri="{FF2B5EF4-FFF2-40B4-BE49-F238E27FC236}">
                <a16:creationId xmlns:a16="http://schemas.microsoft.com/office/drawing/2014/main" id="{E320937E-312C-B0A8-C6B3-83F890FB4A8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12744" y="2371948"/>
            <a:ext cx="1059685" cy="1035881"/>
          </a:xfrm>
          <a:prstGeom prst="rect">
            <a:avLst/>
          </a:prstGeom>
        </p:spPr>
      </p:pic>
      <p:sp>
        <p:nvSpPr>
          <p:cNvPr id="87" name="Freeform: Shape 86">
            <a:extLst>
              <a:ext uri="{FF2B5EF4-FFF2-40B4-BE49-F238E27FC236}">
                <a16:creationId xmlns:a16="http://schemas.microsoft.com/office/drawing/2014/main" id="{7CAFDA61-2BBE-A7B1-A100-560C36600BDD}"/>
              </a:ext>
              <a:ext uri="{C183D7F6-B498-43B3-948B-1728B52AA6E4}">
                <adec:decorative xmlns:adec="http://schemas.microsoft.com/office/drawing/2017/decorative" val="1"/>
              </a:ext>
            </a:extLst>
          </p:cNvPr>
          <p:cNvSpPr/>
          <p:nvPr/>
        </p:nvSpPr>
        <p:spPr>
          <a:xfrm flipH="1">
            <a:off x="8961951" y="2036229"/>
            <a:ext cx="730953" cy="641181"/>
          </a:xfrm>
          <a:custGeom>
            <a:avLst/>
            <a:gdLst>
              <a:gd name="connsiteX0" fmla="*/ 495300 w 496252"/>
              <a:gd name="connsiteY0" fmla="*/ 400050 h 476250"/>
              <a:gd name="connsiteX1" fmla="*/ 495300 w 496252"/>
              <a:gd name="connsiteY1" fmla="*/ 400050 h 476250"/>
              <a:gd name="connsiteX2" fmla="*/ 495300 w 496252"/>
              <a:gd name="connsiteY2" fmla="*/ 400050 h 476250"/>
              <a:gd name="connsiteX3" fmla="*/ 494348 w 496252"/>
              <a:gd name="connsiteY3" fmla="*/ 387668 h 476250"/>
              <a:gd name="connsiteX4" fmla="*/ 494348 w 496252"/>
              <a:gd name="connsiteY4" fmla="*/ 386715 h 476250"/>
              <a:gd name="connsiteX5" fmla="*/ 493395 w 496252"/>
              <a:gd name="connsiteY5" fmla="*/ 377190 h 476250"/>
              <a:gd name="connsiteX6" fmla="*/ 371475 w 496252"/>
              <a:gd name="connsiteY6" fmla="*/ 276225 h 476250"/>
              <a:gd name="connsiteX7" fmla="*/ 342900 w 496252"/>
              <a:gd name="connsiteY7" fmla="*/ 247650 h 476250"/>
              <a:gd name="connsiteX8" fmla="*/ 342900 w 496252"/>
              <a:gd name="connsiteY8" fmla="*/ 247650 h 476250"/>
              <a:gd name="connsiteX9" fmla="*/ 342900 w 496252"/>
              <a:gd name="connsiteY9" fmla="*/ 247650 h 476250"/>
              <a:gd name="connsiteX10" fmla="*/ 342900 w 496252"/>
              <a:gd name="connsiteY10" fmla="*/ 247650 h 476250"/>
              <a:gd name="connsiteX11" fmla="*/ 342900 w 496252"/>
              <a:gd name="connsiteY11" fmla="*/ 238125 h 476250"/>
              <a:gd name="connsiteX12" fmla="*/ 247650 w 496252"/>
              <a:gd name="connsiteY12" fmla="*/ 142875 h 476250"/>
              <a:gd name="connsiteX13" fmla="*/ 219075 w 496252"/>
              <a:gd name="connsiteY13" fmla="*/ 114300 h 476250"/>
              <a:gd name="connsiteX14" fmla="*/ 109538 w 496252"/>
              <a:gd name="connsiteY14" fmla="*/ 0 h 476250"/>
              <a:gd name="connsiteX15" fmla="*/ 0 w 496252"/>
              <a:gd name="connsiteY15" fmla="*/ 114300 h 476250"/>
              <a:gd name="connsiteX16" fmla="*/ 60960 w 496252"/>
              <a:gd name="connsiteY16" fmla="*/ 216218 h 476250"/>
              <a:gd name="connsiteX17" fmla="*/ 58102 w 496252"/>
              <a:gd name="connsiteY17" fmla="*/ 239077 h 476250"/>
              <a:gd name="connsiteX18" fmla="*/ 148590 w 496252"/>
              <a:gd name="connsiteY18" fmla="*/ 333375 h 476250"/>
              <a:gd name="connsiteX19" fmla="*/ 204788 w 496252"/>
              <a:gd name="connsiteY19" fmla="*/ 313373 h 476250"/>
              <a:gd name="connsiteX20" fmla="*/ 286703 w 496252"/>
              <a:gd name="connsiteY20" fmla="*/ 352425 h 476250"/>
              <a:gd name="connsiteX21" fmla="*/ 391478 w 496252"/>
              <a:gd name="connsiteY21" fmla="*/ 352425 h 476250"/>
              <a:gd name="connsiteX22" fmla="*/ 439103 w 496252"/>
              <a:gd name="connsiteY22" fmla="*/ 400050 h 476250"/>
              <a:gd name="connsiteX23" fmla="*/ 439103 w 496252"/>
              <a:gd name="connsiteY23" fmla="*/ 476250 h 476250"/>
              <a:gd name="connsiteX24" fmla="*/ 496253 w 496252"/>
              <a:gd name="connsiteY24" fmla="*/ 476250 h 476250"/>
              <a:gd name="connsiteX25" fmla="*/ 495300 w 496252"/>
              <a:gd name="connsiteY25" fmla="*/ 400050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96252" h="476250">
                <a:moveTo>
                  <a:pt x="495300" y="400050"/>
                </a:moveTo>
                <a:lnTo>
                  <a:pt x="495300" y="400050"/>
                </a:lnTo>
                <a:cubicBezTo>
                  <a:pt x="495300" y="400050"/>
                  <a:pt x="495300" y="399098"/>
                  <a:pt x="495300" y="400050"/>
                </a:cubicBezTo>
                <a:cubicBezTo>
                  <a:pt x="495300" y="395288"/>
                  <a:pt x="495300" y="391478"/>
                  <a:pt x="494348" y="387668"/>
                </a:cubicBezTo>
                <a:cubicBezTo>
                  <a:pt x="494348" y="387668"/>
                  <a:pt x="494348" y="387668"/>
                  <a:pt x="494348" y="386715"/>
                </a:cubicBezTo>
                <a:cubicBezTo>
                  <a:pt x="494348" y="383858"/>
                  <a:pt x="493395" y="380048"/>
                  <a:pt x="493395" y="377190"/>
                </a:cubicBezTo>
                <a:cubicBezTo>
                  <a:pt x="482917" y="320040"/>
                  <a:pt x="432435" y="276225"/>
                  <a:pt x="371475" y="276225"/>
                </a:cubicBezTo>
                <a:cubicBezTo>
                  <a:pt x="355283" y="276225"/>
                  <a:pt x="342900" y="263843"/>
                  <a:pt x="342900" y="247650"/>
                </a:cubicBezTo>
                <a:lnTo>
                  <a:pt x="342900" y="247650"/>
                </a:lnTo>
                <a:cubicBezTo>
                  <a:pt x="342900" y="247650"/>
                  <a:pt x="342900" y="247650"/>
                  <a:pt x="342900" y="247650"/>
                </a:cubicBezTo>
                <a:lnTo>
                  <a:pt x="342900" y="247650"/>
                </a:lnTo>
                <a:lnTo>
                  <a:pt x="342900" y="238125"/>
                </a:lnTo>
                <a:cubicBezTo>
                  <a:pt x="342900" y="185738"/>
                  <a:pt x="300038" y="142875"/>
                  <a:pt x="247650" y="142875"/>
                </a:cubicBezTo>
                <a:cubicBezTo>
                  <a:pt x="231458" y="142875"/>
                  <a:pt x="219075" y="130493"/>
                  <a:pt x="219075" y="114300"/>
                </a:cubicBezTo>
                <a:cubicBezTo>
                  <a:pt x="219075" y="51435"/>
                  <a:pt x="170498" y="0"/>
                  <a:pt x="109538" y="0"/>
                </a:cubicBezTo>
                <a:cubicBezTo>
                  <a:pt x="48577" y="0"/>
                  <a:pt x="0" y="51435"/>
                  <a:pt x="0" y="114300"/>
                </a:cubicBezTo>
                <a:cubicBezTo>
                  <a:pt x="0" y="159068"/>
                  <a:pt x="24765" y="198120"/>
                  <a:pt x="60960" y="216218"/>
                </a:cubicBezTo>
                <a:cubicBezTo>
                  <a:pt x="59055" y="223838"/>
                  <a:pt x="58102" y="231458"/>
                  <a:pt x="58102" y="239077"/>
                </a:cubicBezTo>
                <a:cubicBezTo>
                  <a:pt x="58102" y="291465"/>
                  <a:pt x="98107" y="333375"/>
                  <a:pt x="148590" y="333375"/>
                </a:cubicBezTo>
                <a:cubicBezTo>
                  <a:pt x="169545" y="333375"/>
                  <a:pt x="189548" y="325755"/>
                  <a:pt x="204788" y="313373"/>
                </a:cubicBezTo>
                <a:cubicBezTo>
                  <a:pt x="223838" y="337185"/>
                  <a:pt x="253365" y="352425"/>
                  <a:pt x="286703" y="352425"/>
                </a:cubicBezTo>
                <a:lnTo>
                  <a:pt x="391478" y="352425"/>
                </a:lnTo>
                <a:cubicBezTo>
                  <a:pt x="418148" y="352425"/>
                  <a:pt x="439103" y="373380"/>
                  <a:pt x="439103" y="400050"/>
                </a:cubicBezTo>
                <a:lnTo>
                  <a:pt x="439103" y="476250"/>
                </a:lnTo>
                <a:lnTo>
                  <a:pt x="496253" y="476250"/>
                </a:lnTo>
                <a:lnTo>
                  <a:pt x="495300" y="40005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18" name="Graphic 17">
            <a:extLst>
              <a:ext uri="{FF2B5EF4-FFF2-40B4-BE49-F238E27FC236}">
                <a16:creationId xmlns:a16="http://schemas.microsoft.com/office/drawing/2014/main" id="{48DBCDC0-0863-5BB2-43F9-93983B9C3FC4}"/>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891527" y="1822605"/>
            <a:ext cx="914400" cy="914400"/>
          </a:xfrm>
          <a:prstGeom prst="rect">
            <a:avLst/>
          </a:prstGeom>
        </p:spPr>
      </p:pic>
      <p:pic>
        <p:nvPicPr>
          <p:cNvPr id="5" name="Graphic 4">
            <a:extLst>
              <a:ext uri="{FF2B5EF4-FFF2-40B4-BE49-F238E27FC236}">
                <a16:creationId xmlns:a16="http://schemas.microsoft.com/office/drawing/2014/main" id="{11275C9F-F2FB-9AFC-2B0E-288AED2F11BE}"/>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404809" y="4522427"/>
            <a:ext cx="1147176" cy="1151799"/>
          </a:xfrm>
          <a:prstGeom prst="rect">
            <a:avLst/>
          </a:prstGeom>
        </p:spPr>
      </p:pic>
      <p:pic>
        <p:nvPicPr>
          <p:cNvPr id="19" name="Graphic 18">
            <a:extLst>
              <a:ext uri="{FF2B5EF4-FFF2-40B4-BE49-F238E27FC236}">
                <a16:creationId xmlns:a16="http://schemas.microsoft.com/office/drawing/2014/main" id="{59BF73B1-C7D1-B07F-AF50-20910535661C}"/>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8163055" y="4978160"/>
            <a:ext cx="773686" cy="776803"/>
          </a:xfrm>
          <a:prstGeom prst="rect">
            <a:avLst/>
          </a:prstGeom>
        </p:spPr>
      </p:pic>
      <p:pic>
        <p:nvPicPr>
          <p:cNvPr id="21" name="Graphic 20">
            <a:extLst>
              <a:ext uri="{FF2B5EF4-FFF2-40B4-BE49-F238E27FC236}">
                <a16:creationId xmlns:a16="http://schemas.microsoft.com/office/drawing/2014/main" id="{78A5EB35-4625-05C3-36B4-F9EF9A85DC55}"/>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631723" y="4173813"/>
            <a:ext cx="910729" cy="914400"/>
          </a:xfrm>
          <a:prstGeom prst="rect">
            <a:avLst/>
          </a:prstGeom>
        </p:spPr>
      </p:pic>
      <p:pic>
        <p:nvPicPr>
          <p:cNvPr id="8" name="Graphic 7">
            <a:extLst>
              <a:ext uri="{FF2B5EF4-FFF2-40B4-BE49-F238E27FC236}">
                <a16:creationId xmlns:a16="http://schemas.microsoft.com/office/drawing/2014/main" id="{3E92D533-DCD8-B540-FD45-FC66DE672C87}"/>
              </a:ext>
              <a:ext uri="{C183D7F6-B498-43B3-948B-1728B52AA6E4}">
                <adec:decorative xmlns:adec="http://schemas.microsoft.com/office/drawing/2017/decorative" val="1"/>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970400" y="4859146"/>
            <a:ext cx="245995" cy="242124"/>
          </a:xfrm>
          <a:prstGeom prst="rect">
            <a:avLst/>
          </a:prstGeom>
        </p:spPr>
      </p:pic>
      <p:sp>
        <p:nvSpPr>
          <p:cNvPr id="9" name="Freeform: Shape 8">
            <a:extLst>
              <a:ext uri="{FF2B5EF4-FFF2-40B4-BE49-F238E27FC236}">
                <a16:creationId xmlns:a16="http://schemas.microsoft.com/office/drawing/2014/main" id="{46C0E1DD-9F8D-2712-F7E4-A619938F9491}"/>
              </a:ext>
              <a:ext uri="{C183D7F6-B498-43B3-948B-1728B52AA6E4}">
                <adec:decorative xmlns:adec="http://schemas.microsoft.com/office/drawing/2017/decorative" val="1"/>
              </a:ext>
            </a:extLst>
          </p:cNvPr>
          <p:cNvSpPr/>
          <p:nvPr/>
        </p:nvSpPr>
        <p:spPr>
          <a:xfrm>
            <a:off x="2117316" y="3990700"/>
            <a:ext cx="450943" cy="507547"/>
          </a:xfrm>
          <a:custGeom>
            <a:avLst/>
            <a:gdLst>
              <a:gd name="connsiteX0" fmla="*/ 495300 w 496252"/>
              <a:gd name="connsiteY0" fmla="*/ 400050 h 476250"/>
              <a:gd name="connsiteX1" fmla="*/ 495300 w 496252"/>
              <a:gd name="connsiteY1" fmla="*/ 400050 h 476250"/>
              <a:gd name="connsiteX2" fmla="*/ 495300 w 496252"/>
              <a:gd name="connsiteY2" fmla="*/ 400050 h 476250"/>
              <a:gd name="connsiteX3" fmla="*/ 494348 w 496252"/>
              <a:gd name="connsiteY3" fmla="*/ 387668 h 476250"/>
              <a:gd name="connsiteX4" fmla="*/ 494348 w 496252"/>
              <a:gd name="connsiteY4" fmla="*/ 386715 h 476250"/>
              <a:gd name="connsiteX5" fmla="*/ 493395 w 496252"/>
              <a:gd name="connsiteY5" fmla="*/ 377190 h 476250"/>
              <a:gd name="connsiteX6" fmla="*/ 371475 w 496252"/>
              <a:gd name="connsiteY6" fmla="*/ 276225 h 476250"/>
              <a:gd name="connsiteX7" fmla="*/ 342900 w 496252"/>
              <a:gd name="connsiteY7" fmla="*/ 247650 h 476250"/>
              <a:gd name="connsiteX8" fmla="*/ 342900 w 496252"/>
              <a:gd name="connsiteY8" fmla="*/ 247650 h 476250"/>
              <a:gd name="connsiteX9" fmla="*/ 342900 w 496252"/>
              <a:gd name="connsiteY9" fmla="*/ 247650 h 476250"/>
              <a:gd name="connsiteX10" fmla="*/ 342900 w 496252"/>
              <a:gd name="connsiteY10" fmla="*/ 247650 h 476250"/>
              <a:gd name="connsiteX11" fmla="*/ 342900 w 496252"/>
              <a:gd name="connsiteY11" fmla="*/ 238125 h 476250"/>
              <a:gd name="connsiteX12" fmla="*/ 247650 w 496252"/>
              <a:gd name="connsiteY12" fmla="*/ 142875 h 476250"/>
              <a:gd name="connsiteX13" fmla="*/ 219075 w 496252"/>
              <a:gd name="connsiteY13" fmla="*/ 114300 h 476250"/>
              <a:gd name="connsiteX14" fmla="*/ 109538 w 496252"/>
              <a:gd name="connsiteY14" fmla="*/ 0 h 476250"/>
              <a:gd name="connsiteX15" fmla="*/ 0 w 496252"/>
              <a:gd name="connsiteY15" fmla="*/ 114300 h 476250"/>
              <a:gd name="connsiteX16" fmla="*/ 60960 w 496252"/>
              <a:gd name="connsiteY16" fmla="*/ 216218 h 476250"/>
              <a:gd name="connsiteX17" fmla="*/ 58102 w 496252"/>
              <a:gd name="connsiteY17" fmla="*/ 239077 h 476250"/>
              <a:gd name="connsiteX18" fmla="*/ 148590 w 496252"/>
              <a:gd name="connsiteY18" fmla="*/ 333375 h 476250"/>
              <a:gd name="connsiteX19" fmla="*/ 204788 w 496252"/>
              <a:gd name="connsiteY19" fmla="*/ 313373 h 476250"/>
              <a:gd name="connsiteX20" fmla="*/ 286703 w 496252"/>
              <a:gd name="connsiteY20" fmla="*/ 352425 h 476250"/>
              <a:gd name="connsiteX21" fmla="*/ 391478 w 496252"/>
              <a:gd name="connsiteY21" fmla="*/ 352425 h 476250"/>
              <a:gd name="connsiteX22" fmla="*/ 439103 w 496252"/>
              <a:gd name="connsiteY22" fmla="*/ 400050 h 476250"/>
              <a:gd name="connsiteX23" fmla="*/ 439103 w 496252"/>
              <a:gd name="connsiteY23" fmla="*/ 476250 h 476250"/>
              <a:gd name="connsiteX24" fmla="*/ 496253 w 496252"/>
              <a:gd name="connsiteY24" fmla="*/ 476250 h 476250"/>
              <a:gd name="connsiteX25" fmla="*/ 495300 w 496252"/>
              <a:gd name="connsiteY25" fmla="*/ 400050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96252" h="476250">
                <a:moveTo>
                  <a:pt x="495300" y="400050"/>
                </a:moveTo>
                <a:lnTo>
                  <a:pt x="495300" y="400050"/>
                </a:lnTo>
                <a:cubicBezTo>
                  <a:pt x="495300" y="400050"/>
                  <a:pt x="495300" y="399098"/>
                  <a:pt x="495300" y="400050"/>
                </a:cubicBezTo>
                <a:cubicBezTo>
                  <a:pt x="495300" y="395288"/>
                  <a:pt x="495300" y="391478"/>
                  <a:pt x="494348" y="387668"/>
                </a:cubicBezTo>
                <a:cubicBezTo>
                  <a:pt x="494348" y="387668"/>
                  <a:pt x="494348" y="387668"/>
                  <a:pt x="494348" y="386715"/>
                </a:cubicBezTo>
                <a:cubicBezTo>
                  <a:pt x="494348" y="383858"/>
                  <a:pt x="493395" y="380048"/>
                  <a:pt x="493395" y="377190"/>
                </a:cubicBezTo>
                <a:cubicBezTo>
                  <a:pt x="482917" y="320040"/>
                  <a:pt x="432435" y="276225"/>
                  <a:pt x="371475" y="276225"/>
                </a:cubicBezTo>
                <a:cubicBezTo>
                  <a:pt x="355283" y="276225"/>
                  <a:pt x="342900" y="263843"/>
                  <a:pt x="342900" y="247650"/>
                </a:cubicBezTo>
                <a:lnTo>
                  <a:pt x="342900" y="247650"/>
                </a:lnTo>
                <a:cubicBezTo>
                  <a:pt x="342900" y="247650"/>
                  <a:pt x="342900" y="247650"/>
                  <a:pt x="342900" y="247650"/>
                </a:cubicBezTo>
                <a:lnTo>
                  <a:pt x="342900" y="247650"/>
                </a:lnTo>
                <a:lnTo>
                  <a:pt x="342900" y="238125"/>
                </a:lnTo>
                <a:cubicBezTo>
                  <a:pt x="342900" y="185738"/>
                  <a:pt x="300038" y="142875"/>
                  <a:pt x="247650" y="142875"/>
                </a:cubicBezTo>
                <a:cubicBezTo>
                  <a:pt x="231458" y="142875"/>
                  <a:pt x="219075" y="130493"/>
                  <a:pt x="219075" y="114300"/>
                </a:cubicBezTo>
                <a:cubicBezTo>
                  <a:pt x="219075" y="51435"/>
                  <a:pt x="170498" y="0"/>
                  <a:pt x="109538" y="0"/>
                </a:cubicBezTo>
                <a:cubicBezTo>
                  <a:pt x="48577" y="0"/>
                  <a:pt x="0" y="51435"/>
                  <a:pt x="0" y="114300"/>
                </a:cubicBezTo>
                <a:cubicBezTo>
                  <a:pt x="0" y="159068"/>
                  <a:pt x="24765" y="198120"/>
                  <a:pt x="60960" y="216218"/>
                </a:cubicBezTo>
                <a:cubicBezTo>
                  <a:pt x="59055" y="223838"/>
                  <a:pt x="58102" y="231458"/>
                  <a:pt x="58102" y="239077"/>
                </a:cubicBezTo>
                <a:cubicBezTo>
                  <a:pt x="58102" y="291465"/>
                  <a:pt x="98107" y="333375"/>
                  <a:pt x="148590" y="333375"/>
                </a:cubicBezTo>
                <a:cubicBezTo>
                  <a:pt x="169545" y="333375"/>
                  <a:pt x="189548" y="325755"/>
                  <a:pt x="204788" y="313373"/>
                </a:cubicBezTo>
                <a:cubicBezTo>
                  <a:pt x="223838" y="337185"/>
                  <a:pt x="253365" y="352425"/>
                  <a:pt x="286703" y="352425"/>
                </a:cubicBezTo>
                <a:lnTo>
                  <a:pt x="391478" y="352425"/>
                </a:lnTo>
                <a:cubicBezTo>
                  <a:pt x="418148" y="352425"/>
                  <a:pt x="439103" y="373380"/>
                  <a:pt x="439103" y="400050"/>
                </a:cubicBezTo>
                <a:lnTo>
                  <a:pt x="439103" y="476250"/>
                </a:lnTo>
                <a:lnTo>
                  <a:pt x="496253" y="476250"/>
                </a:lnTo>
                <a:lnTo>
                  <a:pt x="495300" y="40005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17" name="Graphic 16">
            <a:extLst>
              <a:ext uri="{FF2B5EF4-FFF2-40B4-BE49-F238E27FC236}">
                <a16:creationId xmlns:a16="http://schemas.microsoft.com/office/drawing/2014/main" id="{A7EF7880-1083-9B72-0715-9B2F746FD38F}"/>
              </a:ext>
              <a:ext uri="{C183D7F6-B498-43B3-948B-1728B52AA6E4}">
                <adec:decorative xmlns:adec="http://schemas.microsoft.com/office/drawing/2017/decorative" val="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090518" y="3858003"/>
            <a:ext cx="1677412" cy="1737360"/>
          </a:xfrm>
          <a:prstGeom prst="rect">
            <a:avLst/>
          </a:prstGeom>
        </p:spPr>
      </p:pic>
      <p:sp>
        <p:nvSpPr>
          <p:cNvPr id="20" name="Freeform: Shape 19">
            <a:extLst>
              <a:ext uri="{FF2B5EF4-FFF2-40B4-BE49-F238E27FC236}">
                <a16:creationId xmlns:a16="http://schemas.microsoft.com/office/drawing/2014/main" id="{9B4F2EBF-F6DB-0E0A-B918-64A809F69226}"/>
              </a:ext>
              <a:ext uri="{C183D7F6-B498-43B3-948B-1728B52AA6E4}">
                <adec:decorative xmlns:adec="http://schemas.microsoft.com/office/drawing/2017/decorative" val="1"/>
              </a:ext>
            </a:extLst>
          </p:cNvPr>
          <p:cNvSpPr/>
          <p:nvPr/>
        </p:nvSpPr>
        <p:spPr>
          <a:xfrm>
            <a:off x="3300166" y="3877470"/>
            <a:ext cx="710592" cy="415826"/>
          </a:xfrm>
          <a:custGeom>
            <a:avLst/>
            <a:gdLst>
              <a:gd name="connsiteX0" fmla="*/ 126169 w 622923"/>
              <a:gd name="connsiteY0" fmla="*/ 337444 h 370353"/>
              <a:gd name="connsiteX1" fmla="*/ 176546 w 622923"/>
              <a:gd name="connsiteY1" fmla="*/ 325204 h 370353"/>
              <a:gd name="connsiteX2" fmla="*/ 186973 w 622923"/>
              <a:gd name="connsiteY2" fmla="*/ 331565 h 370353"/>
              <a:gd name="connsiteX3" fmla="*/ 354853 w 622923"/>
              <a:gd name="connsiteY3" fmla="*/ 290709 h 370353"/>
              <a:gd name="connsiteX4" fmla="*/ 354863 w 622923"/>
              <a:gd name="connsiteY4" fmla="*/ 290694 h 370353"/>
              <a:gd name="connsiteX5" fmla="*/ 405240 w 622923"/>
              <a:gd name="connsiteY5" fmla="*/ 278454 h 370353"/>
              <a:gd name="connsiteX6" fmla="*/ 603574 w 622923"/>
              <a:gd name="connsiteY6" fmla="*/ 234707 h 370353"/>
              <a:gd name="connsiteX7" fmla="*/ 551398 w 622923"/>
              <a:gd name="connsiteY7" fmla="*/ 38526 h 370353"/>
              <a:gd name="connsiteX8" fmla="*/ 398893 w 622923"/>
              <a:gd name="connsiteY8" fmla="*/ 36868 h 370353"/>
              <a:gd name="connsiteX9" fmla="*/ 375730 w 622923"/>
              <a:gd name="connsiteY9" fmla="*/ 18565 h 370353"/>
              <a:gd name="connsiteX10" fmla="*/ 212629 w 622923"/>
              <a:gd name="connsiteY10" fmla="*/ 54506 h 370353"/>
              <a:gd name="connsiteX11" fmla="*/ 197654 w 622923"/>
              <a:gd name="connsiteY11" fmla="*/ 129335 h 370353"/>
              <a:gd name="connsiteX12" fmla="*/ 99904 w 622923"/>
              <a:gd name="connsiteY12" fmla="*/ 192674 h 370353"/>
              <a:gd name="connsiteX13" fmla="*/ 73950 w 622923"/>
              <a:gd name="connsiteY13" fmla="*/ 235288 h 370353"/>
              <a:gd name="connsiteX14" fmla="*/ 67844 w 622923"/>
              <a:gd name="connsiteY14" fmla="*/ 234664 h 370353"/>
              <a:gd name="connsiteX15" fmla="*/ 0 w 622923"/>
              <a:gd name="connsiteY15" fmla="*/ 302509 h 370353"/>
              <a:gd name="connsiteX16" fmla="*/ 67844 w 622923"/>
              <a:gd name="connsiteY16" fmla="*/ 370353 h 370353"/>
              <a:gd name="connsiteX17" fmla="*/ 109070 w 622923"/>
              <a:gd name="connsiteY17" fmla="*/ 356059 h 370353"/>
              <a:gd name="connsiteX18" fmla="*/ 124001 w 622923"/>
              <a:gd name="connsiteY18" fmla="*/ 340802 h 370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2923" h="370353">
                <a:moveTo>
                  <a:pt x="126169" y="337444"/>
                </a:moveTo>
                <a:cubicBezTo>
                  <a:pt x="136702" y="320155"/>
                  <a:pt x="159254" y="314675"/>
                  <a:pt x="176546" y="325204"/>
                </a:cubicBezTo>
                <a:lnTo>
                  <a:pt x="186973" y="331565"/>
                </a:lnTo>
                <a:cubicBezTo>
                  <a:pt x="244613" y="366642"/>
                  <a:pt x="319776" y="348351"/>
                  <a:pt x="354853" y="290709"/>
                </a:cubicBezTo>
                <a:cubicBezTo>
                  <a:pt x="354856" y="290704"/>
                  <a:pt x="354860" y="290699"/>
                  <a:pt x="354863" y="290694"/>
                </a:cubicBezTo>
                <a:cubicBezTo>
                  <a:pt x="365396" y="273405"/>
                  <a:pt x="387948" y="267925"/>
                  <a:pt x="405240" y="278454"/>
                </a:cubicBezTo>
                <a:cubicBezTo>
                  <a:pt x="472092" y="321121"/>
                  <a:pt x="560874" y="301538"/>
                  <a:pt x="603574" y="234707"/>
                </a:cubicBezTo>
                <a:cubicBezTo>
                  <a:pt x="643276" y="166117"/>
                  <a:pt x="619930" y="78330"/>
                  <a:pt x="551398" y="38526"/>
                </a:cubicBezTo>
                <a:cubicBezTo>
                  <a:pt x="504835" y="9630"/>
                  <a:pt x="446074" y="8991"/>
                  <a:pt x="398893" y="36868"/>
                </a:cubicBezTo>
                <a:cubicBezTo>
                  <a:pt x="391917" y="29879"/>
                  <a:pt x="384142" y="23735"/>
                  <a:pt x="375730" y="18565"/>
                </a:cubicBezTo>
                <a:cubicBezTo>
                  <a:pt x="320759" y="-16510"/>
                  <a:pt x="247766" y="-425"/>
                  <a:pt x="212629" y="54506"/>
                </a:cubicBezTo>
                <a:cubicBezTo>
                  <a:pt x="199036" y="76928"/>
                  <a:pt x="193736" y="103408"/>
                  <a:pt x="197654" y="129335"/>
                </a:cubicBezTo>
                <a:cubicBezTo>
                  <a:pt x="157123" y="134454"/>
                  <a:pt x="121137" y="157773"/>
                  <a:pt x="99904" y="192674"/>
                </a:cubicBezTo>
                <a:lnTo>
                  <a:pt x="73950" y="235288"/>
                </a:lnTo>
                <a:cubicBezTo>
                  <a:pt x="71910" y="235103"/>
                  <a:pt x="69941" y="234664"/>
                  <a:pt x="67844" y="234664"/>
                </a:cubicBezTo>
                <a:cubicBezTo>
                  <a:pt x="30375" y="234664"/>
                  <a:pt x="0" y="265039"/>
                  <a:pt x="0" y="302509"/>
                </a:cubicBezTo>
                <a:cubicBezTo>
                  <a:pt x="0" y="339978"/>
                  <a:pt x="30375" y="370353"/>
                  <a:pt x="67844" y="370353"/>
                </a:cubicBezTo>
                <a:cubicBezTo>
                  <a:pt x="82793" y="370308"/>
                  <a:pt x="97301" y="365277"/>
                  <a:pt x="109070" y="356059"/>
                </a:cubicBezTo>
                <a:cubicBezTo>
                  <a:pt x="115115" y="352142"/>
                  <a:pt x="120215" y="346930"/>
                  <a:pt x="124001" y="340802"/>
                </a:cubicBezTo>
                <a:close/>
              </a:path>
            </a:pathLst>
          </a:custGeom>
          <a:solidFill>
            <a:schemeClr val="bg1"/>
          </a:solidFill>
          <a:ln w="140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853282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8D702-24A8-4051-1CBD-C574AF7CDF8B}"/>
            </a:ext>
          </a:extLst>
        </p:cNvPr>
        <p:cNvGrpSpPr/>
        <p:nvPr/>
      </p:nvGrpSpPr>
      <p:grpSpPr>
        <a:xfrm>
          <a:off x="0" y="0"/>
          <a:ext cx="0" cy="0"/>
          <a:chOff x="0" y="0"/>
          <a:chExt cx="0" cy="0"/>
        </a:xfrm>
      </p:grpSpPr>
      <p:sp>
        <p:nvSpPr>
          <p:cNvPr id="18" name="Rectangle: Rounded Corners 17">
            <a:extLst>
              <a:ext uri="{FF2B5EF4-FFF2-40B4-BE49-F238E27FC236}">
                <a16:creationId xmlns:a16="http://schemas.microsoft.com/office/drawing/2014/main" id="{5230389D-E13C-F557-6ADE-A212E152A38E}"/>
              </a:ext>
              <a:ext uri="{C183D7F6-B498-43B3-948B-1728B52AA6E4}">
                <adec:decorative xmlns:adec="http://schemas.microsoft.com/office/drawing/2017/decorative" val="1"/>
              </a:ext>
            </a:extLst>
          </p:cNvPr>
          <p:cNvSpPr/>
          <p:nvPr/>
        </p:nvSpPr>
        <p:spPr>
          <a:xfrm>
            <a:off x="6248403" y="1690688"/>
            <a:ext cx="5714998" cy="2214562"/>
          </a:xfrm>
          <a:prstGeom prst="roundRect">
            <a:avLst>
              <a:gd name="adj" fmla="val 10645"/>
            </a:avLst>
          </a:prstGeom>
          <a:solidFill>
            <a:schemeClr val="accent5">
              <a:lumMod val="20000"/>
              <a:lumOff val="80000"/>
            </a:schemeClr>
          </a:solid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15" name="Rectangle: Rounded Corners 14">
            <a:extLst>
              <a:ext uri="{FF2B5EF4-FFF2-40B4-BE49-F238E27FC236}">
                <a16:creationId xmlns:a16="http://schemas.microsoft.com/office/drawing/2014/main" id="{AACF6973-CADE-9C83-C55E-179EE7877249}"/>
              </a:ext>
              <a:ext uri="{C183D7F6-B498-43B3-948B-1728B52AA6E4}">
                <adec:decorative xmlns:adec="http://schemas.microsoft.com/office/drawing/2017/decorative" val="1"/>
              </a:ext>
            </a:extLst>
          </p:cNvPr>
          <p:cNvSpPr/>
          <p:nvPr/>
        </p:nvSpPr>
        <p:spPr>
          <a:xfrm>
            <a:off x="6221731" y="4134890"/>
            <a:ext cx="5715000" cy="2214562"/>
          </a:xfrm>
          <a:prstGeom prst="roundRect">
            <a:avLst>
              <a:gd name="adj" fmla="val 10645"/>
            </a:avLst>
          </a:prstGeom>
          <a:solidFill>
            <a:schemeClr val="accent1">
              <a:lumMod val="40000"/>
              <a:lumOff val="60000"/>
            </a:schemeClr>
          </a:solidFill>
          <a:ln w="5715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8" name="Rectangle: Rounded Corners 7">
            <a:extLst>
              <a:ext uri="{FF2B5EF4-FFF2-40B4-BE49-F238E27FC236}">
                <a16:creationId xmlns:a16="http://schemas.microsoft.com/office/drawing/2014/main" id="{96061C54-9CD7-A4C0-5290-D4C8EA23474B}"/>
              </a:ext>
              <a:ext uri="{C183D7F6-B498-43B3-948B-1728B52AA6E4}">
                <adec:decorative xmlns:adec="http://schemas.microsoft.com/office/drawing/2017/decorative" val="1"/>
              </a:ext>
            </a:extLst>
          </p:cNvPr>
          <p:cNvSpPr/>
          <p:nvPr/>
        </p:nvSpPr>
        <p:spPr>
          <a:xfrm>
            <a:off x="255270" y="4132483"/>
            <a:ext cx="5715000" cy="2231093"/>
          </a:xfrm>
          <a:prstGeom prst="roundRect">
            <a:avLst>
              <a:gd name="adj" fmla="val 10645"/>
            </a:avLst>
          </a:prstGeom>
          <a:solidFill>
            <a:schemeClr val="accent1">
              <a:lumMod val="20000"/>
              <a:lumOff val="80000"/>
            </a:schemeClr>
          </a:solid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5" name="Rectangle: Rounded Corners 4">
            <a:extLst>
              <a:ext uri="{FF2B5EF4-FFF2-40B4-BE49-F238E27FC236}">
                <a16:creationId xmlns:a16="http://schemas.microsoft.com/office/drawing/2014/main" id="{46B30294-CB76-AC1E-9D38-BE79CBF4786A}"/>
              </a:ext>
              <a:ext uri="{C183D7F6-B498-43B3-948B-1728B52AA6E4}">
                <adec:decorative xmlns:adec="http://schemas.microsoft.com/office/drawing/2017/decorative" val="1"/>
              </a:ext>
            </a:extLst>
          </p:cNvPr>
          <p:cNvSpPr/>
          <p:nvPr/>
        </p:nvSpPr>
        <p:spPr>
          <a:xfrm>
            <a:off x="228600" y="1690688"/>
            <a:ext cx="5715000" cy="2214562"/>
          </a:xfrm>
          <a:prstGeom prst="roundRect">
            <a:avLst>
              <a:gd name="adj" fmla="val 10645"/>
            </a:avLst>
          </a:prstGeom>
          <a:solidFill>
            <a:schemeClr val="accent2">
              <a:lumMod val="20000"/>
              <a:lumOff val="80000"/>
            </a:schemeClr>
          </a:solidFill>
          <a:ln w="571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CE13C39B-9D0E-A2E3-0A30-5C78731EBC1B}"/>
              </a:ext>
            </a:extLst>
          </p:cNvPr>
          <p:cNvSpPr>
            <a:spLocks noGrp="1"/>
          </p:cNvSpPr>
          <p:nvPr>
            <p:ph type="title"/>
          </p:nvPr>
        </p:nvSpPr>
        <p:spPr>
          <a:xfrm>
            <a:off x="0" y="2249"/>
            <a:ext cx="12192000" cy="1325563"/>
          </a:xfrm>
          <a:gradFill>
            <a:gsLst>
              <a:gs pos="1000">
                <a:schemeClr val="accent2"/>
              </a:gs>
              <a:gs pos="100000">
                <a:schemeClr val="accent1">
                  <a:lumMod val="60000"/>
                </a:schemeClr>
              </a:gs>
            </a:gsLst>
            <a:lin ang="10800000" scaled="0"/>
          </a:gradFill>
        </p:spPr>
        <p:txBody>
          <a:bodyPr>
            <a:normAutofit/>
          </a:bodyPr>
          <a:lstStyle/>
          <a:p>
            <a:pPr algn="ctr"/>
            <a:r>
              <a:rPr lang="en-US" sz="3600">
                <a:solidFill>
                  <a:schemeClr val="bg1"/>
                </a:solidFill>
                <a:latin typeface="Arial" panose="020B0604020202020204" pitchFamily="34" charset="0"/>
                <a:cs typeface="Arial" panose="020B0604020202020204" pitchFamily="34" charset="0"/>
              </a:rPr>
              <a:t>Safety &amp; Risk Considerations: </a:t>
            </a:r>
            <a:br>
              <a:rPr lang="en-US" sz="3600">
                <a:solidFill>
                  <a:schemeClr val="bg1"/>
                </a:solidFill>
                <a:latin typeface="Arial" panose="020B0604020202020204" pitchFamily="34" charset="0"/>
                <a:cs typeface="Arial" panose="020B0604020202020204" pitchFamily="34" charset="0"/>
              </a:rPr>
            </a:br>
            <a:r>
              <a:rPr lang="en-US" sz="3600">
                <a:solidFill>
                  <a:schemeClr val="bg1"/>
                </a:solidFill>
                <a:latin typeface="Arial" panose="020B0604020202020204" pitchFamily="34" charset="0"/>
                <a:cs typeface="Arial" panose="020B0604020202020204" pitchFamily="34" charset="0"/>
              </a:rPr>
              <a:t>Acute Health Effects </a:t>
            </a:r>
          </a:p>
        </p:txBody>
      </p:sp>
      <p:sp>
        <p:nvSpPr>
          <p:cNvPr id="6" name="Content Placeholder 5">
            <a:extLst>
              <a:ext uri="{FF2B5EF4-FFF2-40B4-BE49-F238E27FC236}">
                <a16:creationId xmlns:a16="http://schemas.microsoft.com/office/drawing/2014/main" id="{55910807-FBC9-78A6-FCDB-96B51FB7E9B5}"/>
              </a:ext>
            </a:extLst>
          </p:cNvPr>
          <p:cNvSpPr>
            <a:spLocks noGrp="1"/>
          </p:cNvSpPr>
          <p:nvPr>
            <p:ph sz="quarter" idx="14"/>
          </p:nvPr>
        </p:nvSpPr>
        <p:spPr>
          <a:xfrm>
            <a:off x="70621" y="1956480"/>
            <a:ext cx="3152717" cy="1631620"/>
          </a:xfrm>
          <a:prstGeom prst="rect">
            <a:avLst/>
          </a:prstGeom>
        </p:spPr>
        <p:txBody>
          <a:bodyPr anchor="ctr">
            <a:noAutofit/>
          </a:bodyPr>
          <a:lstStyle/>
          <a:p>
            <a:pPr marL="0" indent="0" algn="r">
              <a:buNone/>
            </a:pPr>
            <a:r>
              <a:rPr lang="en-US">
                <a:solidFill>
                  <a:schemeClr val="accent2">
                    <a:lumMod val="50000"/>
                  </a:schemeClr>
                </a:solidFill>
              </a:rPr>
              <a:t>Toxic Poisoning</a:t>
            </a:r>
            <a:endParaRPr lang="en-US"/>
          </a:p>
        </p:txBody>
      </p:sp>
      <p:sp>
        <p:nvSpPr>
          <p:cNvPr id="3" name="Content Placeholder 2">
            <a:extLst>
              <a:ext uri="{FF2B5EF4-FFF2-40B4-BE49-F238E27FC236}">
                <a16:creationId xmlns:a16="http://schemas.microsoft.com/office/drawing/2014/main" id="{02AE66FC-A2D3-3F9B-5223-E7EC979AF5D7}"/>
              </a:ext>
            </a:extLst>
          </p:cNvPr>
          <p:cNvSpPr>
            <a:spLocks noGrp="1"/>
          </p:cNvSpPr>
          <p:nvPr>
            <p:ph sz="half" idx="1"/>
          </p:nvPr>
        </p:nvSpPr>
        <p:spPr>
          <a:xfrm>
            <a:off x="990600" y="4286250"/>
            <a:ext cx="2162117" cy="1860214"/>
          </a:xfrm>
          <a:prstGeom prst="rect">
            <a:avLst/>
          </a:prstGeom>
        </p:spPr>
        <p:txBody>
          <a:bodyPr anchor="ctr">
            <a:normAutofit/>
          </a:bodyPr>
          <a:lstStyle/>
          <a:p>
            <a:pPr marL="0" indent="0" algn="r">
              <a:buNone/>
            </a:pPr>
            <a:r>
              <a:rPr lang="en-US">
                <a:solidFill>
                  <a:schemeClr val="accent1">
                    <a:lumMod val="75000"/>
                  </a:schemeClr>
                </a:solidFill>
              </a:rPr>
              <a:t>Respiratory Issues</a:t>
            </a:r>
          </a:p>
        </p:txBody>
      </p:sp>
      <p:sp>
        <p:nvSpPr>
          <p:cNvPr id="7" name="Content Placeholder 6">
            <a:extLst>
              <a:ext uri="{FF2B5EF4-FFF2-40B4-BE49-F238E27FC236}">
                <a16:creationId xmlns:a16="http://schemas.microsoft.com/office/drawing/2014/main" id="{3D813895-F329-1A9B-5187-1F72CA37763D}"/>
              </a:ext>
            </a:extLst>
          </p:cNvPr>
          <p:cNvSpPr>
            <a:spLocks noGrp="1"/>
          </p:cNvSpPr>
          <p:nvPr>
            <p:ph sz="quarter" idx="15"/>
          </p:nvPr>
        </p:nvSpPr>
        <p:spPr>
          <a:xfrm>
            <a:off x="9121582" y="1825922"/>
            <a:ext cx="2438400" cy="1907878"/>
          </a:xfrm>
          <a:prstGeom prst="rect">
            <a:avLst/>
          </a:prstGeom>
        </p:spPr>
        <p:txBody>
          <a:bodyPr anchor="ctr">
            <a:normAutofit/>
          </a:bodyPr>
          <a:lstStyle/>
          <a:p>
            <a:pPr marL="0" indent="0">
              <a:buNone/>
            </a:pPr>
            <a:r>
              <a:rPr lang="en-US">
                <a:solidFill>
                  <a:schemeClr val="accent2">
                    <a:lumMod val="50000"/>
                  </a:schemeClr>
                </a:solidFill>
              </a:rPr>
              <a:t>Infections or Other Health Risks</a:t>
            </a:r>
          </a:p>
        </p:txBody>
      </p:sp>
      <p:sp>
        <p:nvSpPr>
          <p:cNvPr id="4" name="Content Placeholder 3">
            <a:extLst>
              <a:ext uri="{FF2B5EF4-FFF2-40B4-BE49-F238E27FC236}">
                <a16:creationId xmlns:a16="http://schemas.microsoft.com/office/drawing/2014/main" id="{D8429DC2-6C68-7BE8-7499-D41729F4DB1E}"/>
              </a:ext>
            </a:extLst>
          </p:cNvPr>
          <p:cNvSpPr>
            <a:spLocks noGrp="1"/>
          </p:cNvSpPr>
          <p:nvPr>
            <p:ph sz="half" idx="2"/>
          </p:nvPr>
        </p:nvSpPr>
        <p:spPr>
          <a:xfrm>
            <a:off x="9121582" y="4286250"/>
            <a:ext cx="2628900" cy="1860214"/>
          </a:xfrm>
          <a:prstGeom prst="rect">
            <a:avLst/>
          </a:prstGeom>
        </p:spPr>
        <p:txBody>
          <a:bodyPr anchor="ctr">
            <a:noAutofit/>
          </a:bodyPr>
          <a:lstStyle/>
          <a:p>
            <a:pPr marL="0" indent="0">
              <a:buNone/>
            </a:pPr>
            <a:r>
              <a:rPr lang="en-US">
                <a:solidFill>
                  <a:schemeClr val="accent3">
                    <a:lumMod val="50000"/>
                  </a:schemeClr>
                </a:solidFill>
              </a:rPr>
              <a:t>Burns and Other Physical Injuries</a:t>
            </a:r>
          </a:p>
        </p:txBody>
      </p:sp>
      <p:pic>
        <p:nvPicPr>
          <p:cNvPr id="16" name="Content Placeholder 15">
            <a:extLst>
              <a:ext uri="{FF2B5EF4-FFF2-40B4-BE49-F238E27FC236}">
                <a16:creationId xmlns:a16="http://schemas.microsoft.com/office/drawing/2014/main" id="{905D19A1-0CE2-3D7E-CED1-C593770C7E71}"/>
              </a:ext>
              <a:ext uri="{C183D7F6-B498-43B3-948B-1728B52AA6E4}">
                <adec:decorative xmlns:adec="http://schemas.microsoft.com/office/drawing/2017/decorative" val="1"/>
              </a:ext>
            </a:extLst>
          </p:cNvPr>
          <p:cNvPicPr>
            <a:picLocks noGrp="1" noChangeAspect="1"/>
          </p:cNvPicPr>
          <p:nvPr>
            <p:ph sz="half" idx="13"/>
          </p:nvPr>
        </p:nvPicPr>
        <p:blipFill>
          <a:blip r:embed="rId3">
            <a:extLst>
              <a:ext uri="{96DAC541-7B7A-43D3-8B79-37D633B846F1}">
                <asvg:svgBlip xmlns:asvg="http://schemas.microsoft.com/office/drawing/2016/SVG/main" r:embed="rId4"/>
              </a:ext>
            </a:extLst>
          </a:blip>
          <a:srcRect/>
          <a:stretch/>
        </p:blipFill>
        <p:spPr>
          <a:xfrm>
            <a:off x="4011726" y="4625490"/>
            <a:ext cx="1280160" cy="1280160"/>
          </a:xfrm>
        </p:spPr>
      </p:pic>
      <p:pic>
        <p:nvPicPr>
          <p:cNvPr id="19" name="Content Placeholder 18">
            <a:extLst>
              <a:ext uri="{FF2B5EF4-FFF2-40B4-BE49-F238E27FC236}">
                <a16:creationId xmlns:a16="http://schemas.microsoft.com/office/drawing/2014/main" id="{699F668A-7E6C-DB43-2DCF-098449F2E2A8}"/>
              </a:ext>
              <a:ext uri="{C183D7F6-B498-43B3-948B-1728B52AA6E4}">
                <adec:decorative xmlns:adec="http://schemas.microsoft.com/office/drawing/2017/decorative" val="1"/>
              </a:ext>
            </a:extLst>
          </p:cNvPr>
          <p:cNvPicPr>
            <a:picLocks noGrp="1" noChangeAspect="1"/>
          </p:cNvPicPr>
          <p:nvPr>
            <p:ph sz="quarter" idx="16"/>
          </p:nvPr>
        </p:nvPicPr>
        <p:blipFill>
          <a:blip r:embed="rId5">
            <a:extLst>
              <a:ext uri="{96DAC541-7B7A-43D3-8B79-37D633B846F1}">
                <asvg:svgBlip xmlns:asvg="http://schemas.microsoft.com/office/drawing/2016/SVG/main" r:embed="rId6"/>
              </a:ext>
            </a:extLst>
          </a:blip>
          <a:srcRect/>
          <a:stretch/>
        </p:blipFill>
        <p:spPr>
          <a:xfrm>
            <a:off x="6952109" y="2237097"/>
            <a:ext cx="1280160" cy="1280160"/>
          </a:xfrm>
        </p:spPr>
      </p:pic>
      <p:pic>
        <p:nvPicPr>
          <p:cNvPr id="28" name="Graphic 27">
            <a:extLst>
              <a:ext uri="{FF2B5EF4-FFF2-40B4-BE49-F238E27FC236}">
                <a16:creationId xmlns:a16="http://schemas.microsoft.com/office/drawing/2014/main" id="{175DD257-C223-27D0-10D6-EB43C912D42B}"/>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6950951" y="4542354"/>
            <a:ext cx="1280160" cy="1280160"/>
          </a:xfrm>
          <a:prstGeom prst="rect">
            <a:avLst/>
          </a:prstGeom>
        </p:spPr>
      </p:pic>
      <p:cxnSp>
        <p:nvCxnSpPr>
          <p:cNvPr id="10" name="Straight Connector 9">
            <a:extLst>
              <a:ext uri="{FF2B5EF4-FFF2-40B4-BE49-F238E27FC236}">
                <a16:creationId xmlns:a16="http://schemas.microsoft.com/office/drawing/2014/main" id="{3DCBB48F-2FBB-A396-7607-DD03A9260E08}"/>
              </a:ext>
              <a:ext uri="{C183D7F6-B498-43B3-948B-1728B52AA6E4}">
                <adec:decorative xmlns:adec="http://schemas.microsoft.com/office/drawing/2017/decorative" val="1"/>
              </a:ext>
            </a:extLst>
          </p:cNvPr>
          <p:cNvCxnSpPr/>
          <p:nvPr/>
        </p:nvCxnSpPr>
        <p:spPr>
          <a:xfrm>
            <a:off x="3611250" y="2246004"/>
            <a:ext cx="0" cy="1013517"/>
          </a:xfrm>
          <a:prstGeom prst="line">
            <a:avLst/>
          </a:prstGeom>
          <a:ln w="57150"/>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8F72C07C-90F0-B924-FC03-70B130CB5EA6}"/>
              </a:ext>
              <a:ext uri="{C183D7F6-B498-43B3-948B-1728B52AA6E4}">
                <adec:decorative xmlns:adec="http://schemas.microsoft.com/office/drawing/2017/decorative" val="1"/>
              </a:ext>
            </a:extLst>
          </p:cNvPr>
          <p:cNvCxnSpPr/>
          <p:nvPr/>
        </p:nvCxnSpPr>
        <p:spPr>
          <a:xfrm>
            <a:off x="3611250" y="4787378"/>
            <a:ext cx="0" cy="1013517"/>
          </a:xfrm>
          <a:prstGeom prst="line">
            <a:avLst/>
          </a:prstGeom>
          <a:ln w="57150"/>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03B3E6CC-0128-940D-C775-BE72339E6797}"/>
              </a:ext>
              <a:ext uri="{C183D7F6-B498-43B3-948B-1728B52AA6E4}">
                <adec:decorative xmlns:adec="http://schemas.microsoft.com/office/drawing/2017/decorative" val="1"/>
              </a:ext>
            </a:extLst>
          </p:cNvPr>
          <p:cNvCxnSpPr/>
          <p:nvPr/>
        </p:nvCxnSpPr>
        <p:spPr>
          <a:xfrm>
            <a:off x="8635688" y="2246004"/>
            <a:ext cx="0" cy="1013517"/>
          </a:xfrm>
          <a:prstGeom prst="line">
            <a:avLst/>
          </a:prstGeom>
          <a:ln w="57150"/>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7507727D-16F1-17FE-0681-02D67EC41FB6}"/>
              </a:ext>
              <a:ext uri="{C183D7F6-B498-43B3-948B-1728B52AA6E4}">
                <adec:decorative xmlns:adec="http://schemas.microsoft.com/office/drawing/2017/decorative" val="1"/>
              </a:ext>
            </a:extLst>
          </p:cNvPr>
          <p:cNvCxnSpPr/>
          <p:nvPr/>
        </p:nvCxnSpPr>
        <p:spPr>
          <a:xfrm>
            <a:off x="8656013" y="4758707"/>
            <a:ext cx="0" cy="1013517"/>
          </a:xfrm>
          <a:prstGeom prst="line">
            <a:avLst/>
          </a:prstGeom>
          <a:ln w="57150"/>
        </p:spPr>
        <p:style>
          <a:lnRef idx="2">
            <a:schemeClr val="accent1"/>
          </a:lnRef>
          <a:fillRef idx="0">
            <a:schemeClr val="accent1"/>
          </a:fillRef>
          <a:effectRef idx="1">
            <a:schemeClr val="accent1"/>
          </a:effectRef>
          <a:fontRef idx="minor">
            <a:schemeClr val="tx1"/>
          </a:fontRef>
        </p:style>
      </p:cxnSp>
      <p:pic>
        <p:nvPicPr>
          <p:cNvPr id="14" name="Graphic 13">
            <a:extLst>
              <a:ext uri="{FF2B5EF4-FFF2-40B4-BE49-F238E27FC236}">
                <a16:creationId xmlns:a16="http://schemas.microsoft.com/office/drawing/2014/main" id="{2A88E1C8-4564-34E8-2018-F054C3B2C68D}"/>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002900" y="2183875"/>
            <a:ext cx="1280160" cy="1280160"/>
          </a:xfrm>
          <a:prstGeom prst="rect">
            <a:avLst/>
          </a:prstGeom>
        </p:spPr>
      </p:pic>
    </p:spTree>
    <p:extLst>
      <p:ext uri="{BB962C8B-B14F-4D97-AF65-F5344CB8AC3E}">
        <p14:creationId xmlns:p14="http://schemas.microsoft.com/office/powerpoint/2010/main" val="3229514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7F465EA5-E472-CF35-4B0B-8379077A8521}"/>
            </a:ext>
          </a:extLst>
        </p:cNvPr>
        <p:cNvGrpSpPr/>
        <p:nvPr/>
      </p:nvGrpSpPr>
      <p:grpSpPr>
        <a:xfrm>
          <a:off x="0" y="0"/>
          <a:ext cx="0" cy="0"/>
          <a:chOff x="0" y="0"/>
          <a:chExt cx="0" cy="0"/>
        </a:xfrm>
      </p:grpSpPr>
      <p:pic>
        <p:nvPicPr>
          <p:cNvPr id="7" name="Graphic 6">
            <a:extLst>
              <a:ext uri="{FF2B5EF4-FFF2-40B4-BE49-F238E27FC236}">
                <a16:creationId xmlns:a16="http://schemas.microsoft.com/office/drawing/2014/main" id="{368E636E-2B62-B2EC-6AFA-5439B58D3F0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0224" y="20203"/>
            <a:ext cx="914400" cy="914400"/>
          </a:xfrm>
          <a:prstGeom prst="rect">
            <a:avLst/>
          </a:prstGeom>
        </p:spPr>
      </p:pic>
      <p:pic>
        <p:nvPicPr>
          <p:cNvPr id="8" name="Graphic 7">
            <a:extLst>
              <a:ext uri="{FF2B5EF4-FFF2-40B4-BE49-F238E27FC236}">
                <a16:creationId xmlns:a16="http://schemas.microsoft.com/office/drawing/2014/main" id="{BB8AB032-544C-B357-F079-A8AF700D0A4A}"/>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826426" y="20203"/>
            <a:ext cx="914400" cy="914400"/>
          </a:xfrm>
          <a:prstGeom prst="rect">
            <a:avLst/>
          </a:prstGeom>
        </p:spPr>
      </p:pic>
      <p:pic>
        <p:nvPicPr>
          <p:cNvPr id="9" name="Graphic 8">
            <a:extLst>
              <a:ext uri="{FF2B5EF4-FFF2-40B4-BE49-F238E27FC236}">
                <a16:creationId xmlns:a16="http://schemas.microsoft.com/office/drawing/2014/main" id="{342EB580-D517-89A6-A292-8583432DBD7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4377927" y="20203"/>
            <a:ext cx="914400" cy="914400"/>
          </a:xfrm>
          <a:prstGeom prst="rect">
            <a:avLst/>
          </a:prstGeom>
        </p:spPr>
      </p:pic>
      <p:pic>
        <p:nvPicPr>
          <p:cNvPr id="10" name="Graphic 9">
            <a:extLst>
              <a:ext uri="{FF2B5EF4-FFF2-40B4-BE49-F238E27FC236}">
                <a16:creationId xmlns:a16="http://schemas.microsoft.com/office/drawing/2014/main" id="{1AA5CF85-9DAF-8D36-7E27-C71A2EE7329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67953" y="20203"/>
            <a:ext cx="914400" cy="914400"/>
          </a:xfrm>
          <a:prstGeom prst="rect">
            <a:avLst/>
          </a:prstGeom>
        </p:spPr>
      </p:pic>
      <p:pic>
        <p:nvPicPr>
          <p:cNvPr id="11" name="Graphic 10">
            <a:extLst>
              <a:ext uri="{FF2B5EF4-FFF2-40B4-BE49-F238E27FC236}">
                <a16:creationId xmlns:a16="http://schemas.microsoft.com/office/drawing/2014/main" id="{D317CB06-3AE6-8523-DC1A-9714082A87E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188249" y="20203"/>
            <a:ext cx="914400" cy="914400"/>
          </a:xfrm>
          <a:prstGeom prst="rect">
            <a:avLst/>
          </a:prstGeom>
        </p:spPr>
      </p:pic>
      <p:pic>
        <p:nvPicPr>
          <p:cNvPr id="12" name="Graphic 11">
            <a:extLst>
              <a:ext uri="{FF2B5EF4-FFF2-40B4-BE49-F238E27FC236}">
                <a16:creationId xmlns:a16="http://schemas.microsoft.com/office/drawing/2014/main" id="{0D406157-09B5-B336-B5DF-DFC6CC34C8B8}"/>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115879" y="20203"/>
            <a:ext cx="914400" cy="914400"/>
          </a:xfrm>
          <a:prstGeom prst="rect">
            <a:avLst/>
          </a:prstGeom>
        </p:spPr>
      </p:pic>
      <p:pic>
        <p:nvPicPr>
          <p:cNvPr id="13" name="Graphic 12">
            <a:extLst>
              <a:ext uri="{FF2B5EF4-FFF2-40B4-BE49-F238E27FC236}">
                <a16:creationId xmlns:a16="http://schemas.microsoft.com/office/drawing/2014/main" id="{F40AEBEB-B27D-4470-084C-DB91A34A6F1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746903" y="20203"/>
            <a:ext cx="914400" cy="914400"/>
          </a:xfrm>
          <a:prstGeom prst="rect">
            <a:avLst/>
          </a:prstGeom>
        </p:spPr>
      </p:pic>
      <p:pic>
        <p:nvPicPr>
          <p:cNvPr id="14" name="Graphic 13">
            <a:extLst>
              <a:ext uri="{FF2B5EF4-FFF2-40B4-BE49-F238E27FC236}">
                <a16:creationId xmlns:a16="http://schemas.microsoft.com/office/drawing/2014/main" id="{7F08FA0A-B0E1-EF10-27D9-243AD1119BD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81279" y="20203"/>
            <a:ext cx="914400" cy="914400"/>
          </a:xfrm>
          <a:prstGeom prst="rect">
            <a:avLst/>
          </a:prstGeom>
        </p:spPr>
      </p:pic>
      <p:pic>
        <p:nvPicPr>
          <p:cNvPr id="15" name="Graphic 14">
            <a:extLst>
              <a:ext uri="{FF2B5EF4-FFF2-40B4-BE49-F238E27FC236}">
                <a16:creationId xmlns:a16="http://schemas.microsoft.com/office/drawing/2014/main" id="{DE821F32-3B33-887A-FA8F-0E86701FA24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016104" y="20203"/>
            <a:ext cx="914400" cy="914400"/>
          </a:xfrm>
          <a:prstGeom prst="rect">
            <a:avLst/>
          </a:prstGeom>
        </p:spPr>
      </p:pic>
      <p:pic>
        <p:nvPicPr>
          <p:cNvPr id="16" name="Graphic 15">
            <a:extLst>
              <a:ext uri="{FF2B5EF4-FFF2-40B4-BE49-F238E27FC236}">
                <a16:creationId xmlns:a16="http://schemas.microsoft.com/office/drawing/2014/main" id="{55BA1359-ABEE-AB7B-2852-2AEDFCDA14E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663814" y="20203"/>
            <a:ext cx="914400" cy="914400"/>
          </a:xfrm>
          <a:prstGeom prst="rect">
            <a:avLst/>
          </a:prstGeom>
        </p:spPr>
      </p:pic>
      <p:pic>
        <p:nvPicPr>
          <p:cNvPr id="17" name="Graphic 16">
            <a:extLst>
              <a:ext uri="{FF2B5EF4-FFF2-40B4-BE49-F238E27FC236}">
                <a16:creationId xmlns:a16="http://schemas.microsoft.com/office/drawing/2014/main" id="{0BEC68CE-CE15-B809-4A46-131BC4F8546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6301991" y="20203"/>
            <a:ext cx="914400" cy="914400"/>
          </a:xfrm>
          <a:prstGeom prst="rect">
            <a:avLst/>
          </a:prstGeom>
        </p:spPr>
      </p:pic>
      <p:pic>
        <p:nvPicPr>
          <p:cNvPr id="4" name="Graphic 3">
            <a:extLst>
              <a:ext uri="{FF2B5EF4-FFF2-40B4-BE49-F238E27FC236}">
                <a16:creationId xmlns:a16="http://schemas.microsoft.com/office/drawing/2014/main" id="{5FEC9D34-8237-92A0-B3E4-D1636793FEF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8133428" y="20203"/>
            <a:ext cx="914400" cy="914400"/>
          </a:xfrm>
          <a:prstGeom prst="rect">
            <a:avLst/>
          </a:prstGeom>
        </p:spPr>
      </p:pic>
      <p:pic>
        <p:nvPicPr>
          <p:cNvPr id="5" name="Graphic 4">
            <a:extLst>
              <a:ext uri="{FF2B5EF4-FFF2-40B4-BE49-F238E27FC236}">
                <a16:creationId xmlns:a16="http://schemas.microsoft.com/office/drawing/2014/main" id="{AC78D81F-8A52-6614-9761-9741BD3DF5E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0684929" y="20203"/>
            <a:ext cx="914400" cy="914400"/>
          </a:xfrm>
          <a:prstGeom prst="rect">
            <a:avLst/>
          </a:prstGeom>
        </p:spPr>
      </p:pic>
      <p:pic>
        <p:nvPicPr>
          <p:cNvPr id="6" name="Graphic 5">
            <a:extLst>
              <a:ext uri="{FF2B5EF4-FFF2-40B4-BE49-F238E27FC236}">
                <a16:creationId xmlns:a16="http://schemas.microsoft.com/office/drawing/2014/main" id="{1B3C97C1-38EA-10B9-49C2-C4E43F7C62C7}"/>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6874955" y="20203"/>
            <a:ext cx="914400" cy="914400"/>
          </a:xfrm>
          <a:prstGeom prst="rect">
            <a:avLst/>
          </a:prstGeom>
        </p:spPr>
      </p:pic>
      <p:pic>
        <p:nvPicPr>
          <p:cNvPr id="28" name="Graphic 27">
            <a:extLst>
              <a:ext uri="{FF2B5EF4-FFF2-40B4-BE49-F238E27FC236}">
                <a16:creationId xmlns:a16="http://schemas.microsoft.com/office/drawing/2014/main" id="{B01ED8CA-5BFD-2EF2-9E94-9050EEDCB571}"/>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7495251" y="20203"/>
            <a:ext cx="914400" cy="914400"/>
          </a:xfrm>
          <a:prstGeom prst="rect">
            <a:avLst/>
          </a:prstGeom>
        </p:spPr>
      </p:pic>
      <p:pic>
        <p:nvPicPr>
          <p:cNvPr id="29" name="Graphic 28">
            <a:extLst>
              <a:ext uri="{FF2B5EF4-FFF2-40B4-BE49-F238E27FC236}">
                <a16:creationId xmlns:a16="http://schemas.microsoft.com/office/drawing/2014/main" id="{D58FA8B6-4A4E-5311-ABF7-25A61CC7144C}"/>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9422881" y="20203"/>
            <a:ext cx="914400" cy="914400"/>
          </a:xfrm>
          <a:prstGeom prst="rect">
            <a:avLst/>
          </a:prstGeom>
        </p:spPr>
      </p:pic>
      <p:pic>
        <p:nvPicPr>
          <p:cNvPr id="30" name="Graphic 29">
            <a:extLst>
              <a:ext uri="{FF2B5EF4-FFF2-40B4-BE49-F238E27FC236}">
                <a16:creationId xmlns:a16="http://schemas.microsoft.com/office/drawing/2014/main" id="{863379A4-DB7B-6C60-8A0D-F2491073B40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0053905" y="20203"/>
            <a:ext cx="914400" cy="914400"/>
          </a:xfrm>
          <a:prstGeom prst="rect">
            <a:avLst/>
          </a:prstGeom>
        </p:spPr>
      </p:pic>
      <p:pic>
        <p:nvPicPr>
          <p:cNvPr id="33" name="Graphic 32">
            <a:extLst>
              <a:ext uri="{FF2B5EF4-FFF2-40B4-BE49-F238E27FC236}">
                <a16:creationId xmlns:a16="http://schemas.microsoft.com/office/drawing/2014/main" id="{25CBC113-E50E-A25B-FCC4-E2C302FA69D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8788281" y="20203"/>
            <a:ext cx="914400" cy="914400"/>
          </a:xfrm>
          <a:prstGeom prst="rect">
            <a:avLst/>
          </a:prstGeom>
        </p:spPr>
      </p:pic>
      <p:pic>
        <p:nvPicPr>
          <p:cNvPr id="34" name="Graphic 33">
            <a:extLst>
              <a:ext uri="{FF2B5EF4-FFF2-40B4-BE49-F238E27FC236}">
                <a16:creationId xmlns:a16="http://schemas.microsoft.com/office/drawing/2014/main" id="{2912D19F-4181-22B2-2110-B9349BB45A7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1323106" y="20203"/>
            <a:ext cx="914400" cy="914400"/>
          </a:xfrm>
          <a:prstGeom prst="rect">
            <a:avLst/>
          </a:prstGeom>
        </p:spPr>
      </p:pic>
      <p:pic>
        <p:nvPicPr>
          <p:cNvPr id="56" name="Graphic 55">
            <a:extLst>
              <a:ext uri="{FF2B5EF4-FFF2-40B4-BE49-F238E27FC236}">
                <a16:creationId xmlns:a16="http://schemas.microsoft.com/office/drawing/2014/main" id="{E3EB211E-1999-C5AB-6DAE-1A49F19D405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70224" y="5923397"/>
            <a:ext cx="914400" cy="914400"/>
          </a:xfrm>
          <a:prstGeom prst="rect">
            <a:avLst/>
          </a:prstGeom>
        </p:spPr>
      </p:pic>
      <p:pic>
        <p:nvPicPr>
          <p:cNvPr id="57" name="Graphic 56">
            <a:extLst>
              <a:ext uri="{FF2B5EF4-FFF2-40B4-BE49-F238E27FC236}">
                <a16:creationId xmlns:a16="http://schemas.microsoft.com/office/drawing/2014/main" id="{45E11922-00E6-EA99-2706-6A82B38E455A}"/>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826426" y="5923397"/>
            <a:ext cx="914400" cy="914400"/>
          </a:xfrm>
          <a:prstGeom prst="rect">
            <a:avLst/>
          </a:prstGeom>
        </p:spPr>
      </p:pic>
      <p:pic>
        <p:nvPicPr>
          <p:cNvPr id="58" name="Graphic 57">
            <a:extLst>
              <a:ext uri="{FF2B5EF4-FFF2-40B4-BE49-F238E27FC236}">
                <a16:creationId xmlns:a16="http://schemas.microsoft.com/office/drawing/2014/main" id="{103526EC-FE11-8FE2-7B7A-B32B9A7DD70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4377927" y="5923397"/>
            <a:ext cx="914400" cy="914400"/>
          </a:xfrm>
          <a:prstGeom prst="rect">
            <a:avLst/>
          </a:prstGeom>
        </p:spPr>
      </p:pic>
      <p:pic>
        <p:nvPicPr>
          <p:cNvPr id="59" name="Graphic 58">
            <a:extLst>
              <a:ext uri="{FF2B5EF4-FFF2-40B4-BE49-F238E27FC236}">
                <a16:creationId xmlns:a16="http://schemas.microsoft.com/office/drawing/2014/main" id="{5FCE382B-B110-5120-610A-962C7230B83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67953" y="5923397"/>
            <a:ext cx="914400" cy="914400"/>
          </a:xfrm>
          <a:prstGeom prst="rect">
            <a:avLst/>
          </a:prstGeom>
        </p:spPr>
      </p:pic>
      <p:pic>
        <p:nvPicPr>
          <p:cNvPr id="60" name="Graphic 59">
            <a:extLst>
              <a:ext uri="{FF2B5EF4-FFF2-40B4-BE49-F238E27FC236}">
                <a16:creationId xmlns:a16="http://schemas.microsoft.com/office/drawing/2014/main" id="{6E8C0BA9-8C99-C94A-9668-888E05F5FDC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188249" y="5923397"/>
            <a:ext cx="914400" cy="914400"/>
          </a:xfrm>
          <a:prstGeom prst="rect">
            <a:avLst/>
          </a:prstGeom>
        </p:spPr>
      </p:pic>
      <p:pic>
        <p:nvPicPr>
          <p:cNvPr id="61" name="Graphic 60">
            <a:extLst>
              <a:ext uri="{FF2B5EF4-FFF2-40B4-BE49-F238E27FC236}">
                <a16:creationId xmlns:a16="http://schemas.microsoft.com/office/drawing/2014/main" id="{DD58E4BF-D383-E75C-38DD-6B7570C242D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3115879" y="5923397"/>
            <a:ext cx="914400" cy="914400"/>
          </a:xfrm>
          <a:prstGeom prst="rect">
            <a:avLst/>
          </a:prstGeom>
        </p:spPr>
      </p:pic>
      <p:pic>
        <p:nvPicPr>
          <p:cNvPr id="62" name="Graphic 61">
            <a:extLst>
              <a:ext uri="{FF2B5EF4-FFF2-40B4-BE49-F238E27FC236}">
                <a16:creationId xmlns:a16="http://schemas.microsoft.com/office/drawing/2014/main" id="{B5920AB7-2E69-768B-002F-B320D1E89A3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3746903" y="5923397"/>
            <a:ext cx="914400" cy="914400"/>
          </a:xfrm>
          <a:prstGeom prst="rect">
            <a:avLst/>
          </a:prstGeom>
        </p:spPr>
      </p:pic>
      <p:pic>
        <p:nvPicPr>
          <p:cNvPr id="63" name="Graphic 62">
            <a:extLst>
              <a:ext uri="{FF2B5EF4-FFF2-40B4-BE49-F238E27FC236}">
                <a16:creationId xmlns:a16="http://schemas.microsoft.com/office/drawing/2014/main" id="{A553683D-0619-3195-7BE2-DD1F45EC81B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2481279" y="5923397"/>
            <a:ext cx="914400" cy="914400"/>
          </a:xfrm>
          <a:prstGeom prst="rect">
            <a:avLst/>
          </a:prstGeom>
        </p:spPr>
      </p:pic>
      <p:pic>
        <p:nvPicPr>
          <p:cNvPr id="64" name="Graphic 63">
            <a:extLst>
              <a:ext uri="{FF2B5EF4-FFF2-40B4-BE49-F238E27FC236}">
                <a16:creationId xmlns:a16="http://schemas.microsoft.com/office/drawing/2014/main" id="{D4B52E4F-1C90-EABD-ABFD-195DBE49718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016104" y="5923397"/>
            <a:ext cx="914400" cy="914400"/>
          </a:xfrm>
          <a:prstGeom prst="rect">
            <a:avLst/>
          </a:prstGeom>
        </p:spPr>
      </p:pic>
      <p:pic>
        <p:nvPicPr>
          <p:cNvPr id="65" name="Graphic 64">
            <a:extLst>
              <a:ext uri="{FF2B5EF4-FFF2-40B4-BE49-F238E27FC236}">
                <a16:creationId xmlns:a16="http://schemas.microsoft.com/office/drawing/2014/main" id="{C2B35CA2-3618-9885-F138-CB7A446DA2D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663814" y="5923397"/>
            <a:ext cx="914400" cy="914400"/>
          </a:xfrm>
          <a:prstGeom prst="rect">
            <a:avLst/>
          </a:prstGeom>
        </p:spPr>
      </p:pic>
      <p:pic>
        <p:nvPicPr>
          <p:cNvPr id="66" name="Graphic 65">
            <a:extLst>
              <a:ext uri="{FF2B5EF4-FFF2-40B4-BE49-F238E27FC236}">
                <a16:creationId xmlns:a16="http://schemas.microsoft.com/office/drawing/2014/main" id="{41CED528-1428-1DBD-8FE6-5241E45FFB3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6301991" y="5923397"/>
            <a:ext cx="914400" cy="914400"/>
          </a:xfrm>
          <a:prstGeom prst="rect">
            <a:avLst/>
          </a:prstGeom>
        </p:spPr>
      </p:pic>
      <p:pic>
        <p:nvPicPr>
          <p:cNvPr id="67" name="Graphic 66">
            <a:extLst>
              <a:ext uri="{FF2B5EF4-FFF2-40B4-BE49-F238E27FC236}">
                <a16:creationId xmlns:a16="http://schemas.microsoft.com/office/drawing/2014/main" id="{A90DEDFB-B05F-8851-3974-3B9FC9C7978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8133428" y="5923397"/>
            <a:ext cx="914400" cy="914400"/>
          </a:xfrm>
          <a:prstGeom prst="rect">
            <a:avLst/>
          </a:prstGeom>
        </p:spPr>
      </p:pic>
      <p:pic>
        <p:nvPicPr>
          <p:cNvPr id="68" name="Graphic 67">
            <a:extLst>
              <a:ext uri="{FF2B5EF4-FFF2-40B4-BE49-F238E27FC236}">
                <a16:creationId xmlns:a16="http://schemas.microsoft.com/office/drawing/2014/main" id="{BE68D984-E73A-643A-32A2-0086711F553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0684929" y="5923397"/>
            <a:ext cx="914400" cy="914400"/>
          </a:xfrm>
          <a:prstGeom prst="rect">
            <a:avLst/>
          </a:prstGeom>
        </p:spPr>
      </p:pic>
      <p:pic>
        <p:nvPicPr>
          <p:cNvPr id="69" name="Graphic 68">
            <a:extLst>
              <a:ext uri="{FF2B5EF4-FFF2-40B4-BE49-F238E27FC236}">
                <a16:creationId xmlns:a16="http://schemas.microsoft.com/office/drawing/2014/main" id="{FFBA35C3-DB97-AD9F-1FF5-C6F6D5B420B2}"/>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6874955" y="5923397"/>
            <a:ext cx="914400" cy="914400"/>
          </a:xfrm>
          <a:prstGeom prst="rect">
            <a:avLst/>
          </a:prstGeom>
        </p:spPr>
      </p:pic>
      <p:pic>
        <p:nvPicPr>
          <p:cNvPr id="70" name="Graphic 69">
            <a:extLst>
              <a:ext uri="{FF2B5EF4-FFF2-40B4-BE49-F238E27FC236}">
                <a16:creationId xmlns:a16="http://schemas.microsoft.com/office/drawing/2014/main" id="{4FA4FFF6-87C4-54D4-263F-65C4B887FF4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7495251" y="5923397"/>
            <a:ext cx="914400" cy="914400"/>
          </a:xfrm>
          <a:prstGeom prst="rect">
            <a:avLst/>
          </a:prstGeom>
        </p:spPr>
      </p:pic>
      <p:pic>
        <p:nvPicPr>
          <p:cNvPr id="71" name="Graphic 70">
            <a:extLst>
              <a:ext uri="{FF2B5EF4-FFF2-40B4-BE49-F238E27FC236}">
                <a16:creationId xmlns:a16="http://schemas.microsoft.com/office/drawing/2014/main" id="{767D3DB8-6019-F50C-78E8-197488DEB80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9422881" y="5923397"/>
            <a:ext cx="914400" cy="914400"/>
          </a:xfrm>
          <a:prstGeom prst="rect">
            <a:avLst/>
          </a:prstGeom>
        </p:spPr>
      </p:pic>
      <p:pic>
        <p:nvPicPr>
          <p:cNvPr id="72" name="Graphic 71">
            <a:extLst>
              <a:ext uri="{FF2B5EF4-FFF2-40B4-BE49-F238E27FC236}">
                <a16:creationId xmlns:a16="http://schemas.microsoft.com/office/drawing/2014/main" id="{6517E4EF-C70E-B8B1-1E68-67C56C0C222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0053905" y="5923397"/>
            <a:ext cx="914400" cy="914400"/>
          </a:xfrm>
          <a:prstGeom prst="rect">
            <a:avLst/>
          </a:prstGeom>
        </p:spPr>
      </p:pic>
      <p:pic>
        <p:nvPicPr>
          <p:cNvPr id="73" name="Graphic 72">
            <a:extLst>
              <a:ext uri="{FF2B5EF4-FFF2-40B4-BE49-F238E27FC236}">
                <a16:creationId xmlns:a16="http://schemas.microsoft.com/office/drawing/2014/main" id="{3809F43C-E37E-1547-F407-8372FC9C410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8788281" y="5923397"/>
            <a:ext cx="914400" cy="914400"/>
          </a:xfrm>
          <a:prstGeom prst="rect">
            <a:avLst/>
          </a:prstGeom>
        </p:spPr>
      </p:pic>
      <p:pic>
        <p:nvPicPr>
          <p:cNvPr id="74" name="Graphic 73">
            <a:extLst>
              <a:ext uri="{FF2B5EF4-FFF2-40B4-BE49-F238E27FC236}">
                <a16:creationId xmlns:a16="http://schemas.microsoft.com/office/drawing/2014/main" id="{50B97EF5-B0DF-67E2-4950-92FBCD006AF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1323106" y="5923397"/>
            <a:ext cx="914400" cy="914400"/>
          </a:xfrm>
          <a:prstGeom prst="rect">
            <a:avLst/>
          </a:prstGeom>
        </p:spPr>
      </p:pic>
      <p:pic>
        <p:nvPicPr>
          <p:cNvPr id="113" name="Graphic 112">
            <a:extLst>
              <a:ext uri="{FF2B5EF4-FFF2-40B4-BE49-F238E27FC236}">
                <a16:creationId xmlns:a16="http://schemas.microsoft.com/office/drawing/2014/main" id="{1AAE07E2-80D3-2412-468D-2607DB8D520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90466" y="1558429"/>
            <a:ext cx="914400" cy="914400"/>
          </a:xfrm>
          <a:prstGeom prst="rect">
            <a:avLst/>
          </a:prstGeom>
        </p:spPr>
      </p:pic>
      <p:pic>
        <p:nvPicPr>
          <p:cNvPr id="116" name="Graphic 115">
            <a:extLst>
              <a:ext uri="{FF2B5EF4-FFF2-40B4-BE49-F238E27FC236}">
                <a16:creationId xmlns:a16="http://schemas.microsoft.com/office/drawing/2014/main" id="{3EF5A88D-FFEA-5D03-9A43-1596A81F7B7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47711" y="1558429"/>
            <a:ext cx="914400" cy="914400"/>
          </a:xfrm>
          <a:prstGeom prst="rect">
            <a:avLst/>
          </a:prstGeom>
        </p:spPr>
      </p:pic>
      <p:pic>
        <p:nvPicPr>
          <p:cNvPr id="117" name="Graphic 116">
            <a:extLst>
              <a:ext uri="{FF2B5EF4-FFF2-40B4-BE49-F238E27FC236}">
                <a16:creationId xmlns:a16="http://schemas.microsoft.com/office/drawing/2014/main" id="{22569D72-F7C2-9E55-B771-73AB2735B64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168007" y="1558429"/>
            <a:ext cx="914400" cy="914400"/>
          </a:xfrm>
          <a:prstGeom prst="rect">
            <a:avLst/>
          </a:prstGeom>
        </p:spPr>
      </p:pic>
      <p:pic>
        <p:nvPicPr>
          <p:cNvPr id="118" name="Graphic 117">
            <a:extLst>
              <a:ext uri="{FF2B5EF4-FFF2-40B4-BE49-F238E27FC236}">
                <a16:creationId xmlns:a16="http://schemas.microsoft.com/office/drawing/2014/main" id="{D3CCCC6E-AF16-62AA-A6E2-2A2D342B52B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65245" y="3429001"/>
            <a:ext cx="914400" cy="914400"/>
          </a:xfrm>
          <a:prstGeom prst="rect">
            <a:avLst/>
          </a:prstGeom>
        </p:spPr>
      </p:pic>
      <p:pic>
        <p:nvPicPr>
          <p:cNvPr id="120" name="Graphic 119">
            <a:extLst>
              <a:ext uri="{FF2B5EF4-FFF2-40B4-BE49-F238E27FC236}">
                <a16:creationId xmlns:a16="http://schemas.microsoft.com/office/drawing/2014/main" id="{3B031B55-D181-63DB-74DE-51A2214F7B2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237406" y="3429001"/>
            <a:ext cx="914400" cy="914400"/>
          </a:xfrm>
          <a:prstGeom prst="rect">
            <a:avLst/>
          </a:prstGeom>
        </p:spPr>
      </p:pic>
      <p:pic>
        <p:nvPicPr>
          <p:cNvPr id="121" name="Graphic 120">
            <a:extLst>
              <a:ext uri="{FF2B5EF4-FFF2-40B4-BE49-F238E27FC236}">
                <a16:creationId xmlns:a16="http://schemas.microsoft.com/office/drawing/2014/main" id="{F1157A11-8672-54E1-D201-E6A1EF2A387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72932" y="3429001"/>
            <a:ext cx="914400" cy="914400"/>
          </a:xfrm>
          <a:prstGeom prst="rect">
            <a:avLst/>
          </a:prstGeom>
        </p:spPr>
      </p:pic>
      <p:pic>
        <p:nvPicPr>
          <p:cNvPr id="114" name="Graphic 113">
            <a:extLst>
              <a:ext uri="{FF2B5EF4-FFF2-40B4-BE49-F238E27FC236}">
                <a16:creationId xmlns:a16="http://schemas.microsoft.com/office/drawing/2014/main" id="{C0BBC657-DD43-7484-7158-E778F28816DC}"/>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185541" y="2532863"/>
            <a:ext cx="914400" cy="914400"/>
          </a:xfrm>
          <a:prstGeom prst="rect">
            <a:avLst/>
          </a:prstGeom>
        </p:spPr>
      </p:pic>
      <p:pic>
        <p:nvPicPr>
          <p:cNvPr id="119" name="Graphic 118">
            <a:extLst>
              <a:ext uri="{FF2B5EF4-FFF2-40B4-BE49-F238E27FC236}">
                <a16:creationId xmlns:a16="http://schemas.microsoft.com/office/drawing/2014/main" id="{0DE3AEF0-D71B-8CFD-2648-61733292493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50113" y="2532863"/>
            <a:ext cx="914400" cy="914400"/>
          </a:xfrm>
          <a:prstGeom prst="rect">
            <a:avLst/>
          </a:prstGeom>
        </p:spPr>
      </p:pic>
      <p:pic>
        <p:nvPicPr>
          <p:cNvPr id="122" name="Graphic 121">
            <a:extLst>
              <a:ext uri="{FF2B5EF4-FFF2-40B4-BE49-F238E27FC236}">
                <a16:creationId xmlns:a16="http://schemas.microsoft.com/office/drawing/2014/main" id="{FE8264ED-313C-8A4B-D0C0-DF07CEAC0A5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85315" y="2532863"/>
            <a:ext cx="914400" cy="914400"/>
          </a:xfrm>
          <a:prstGeom prst="rect">
            <a:avLst/>
          </a:prstGeom>
        </p:spPr>
      </p:pic>
      <p:pic>
        <p:nvPicPr>
          <p:cNvPr id="125" name="Graphic 124">
            <a:extLst>
              <a:ext uri="{FF2B5EF4-FFF2-40B4-BE49-F238E27FC236}">
                <a16:creationId xmlns:a16="http://schemas.microsoft.com/office/drawing/2014/main" id="{8CE489F2-D545-E514-3E37-5EF8CDAFEF8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0664687" y="1558429"/>
            <a:ext cx="914400" cy="914400"/>
          </a:xfrm>
          <a:prstGeom prst="rect">
            <a:avLst/>
          </a:prstGeom>
        </p:spPr>
      </p:pic>
      <p:pic>
        <p:nvPicPr>
          <p:cNvPr id="128" name="Graphic 127">
            <a:extLst>
              <a:ext uri="{FF2B5EF4-FFF2-40B4-BE49-F238E27FC236}">
                <a16:creationId xmlns:a16="http://schemas.microsoft.com/office/drawing/2014/main" id="{8C30FE3B-7213-E6D9-7EC9-B567EB00AF0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9402639" y="1558429"/>
            <a:ext cx="914400" cy="914400"/>
          </a:xfrm>
          <a:prstGeom prst="rect">
            <a:avLst/>
          </a:prstGeom>
        </p:spPr>
      </p:pic>
      <p:pic>
        <p:nvPicPr>
          <p:cNvPr id="129" name="Graphic 128">
            <a:extLst>
              <a:ext uri="{FF2B5EF4-FFF2-40B4-BE49-F238E27FC236}">
                <a16:creationId xmlns:a16="http://schemas.microsoft.com/office/drawing/2014/main" id="{75150887-07A7-65AF-C70C-ACB928D737D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0033663" y="1558429"/>
            <a:ext cx="914400" cy="914400"/>
          </a:xfrm>
          <a:prstGeom prst="rect">
            <a:avLst/>
          </a:prstGeom>
        </p:spPr>
      </p:pic>
      <p:pic>
        <p:nvPicPr>
          <p:cNvPr id="131" name="Graphic 130">
            <a:extLst>
              <a:ext uri="{FF2B5EF4-FFF2-40B4-BE49-F238E27FC236}">
                <a16:creationId xmlns:a16="http://schemas.microsoft.com/office/drawing/2014/main" id="{E33B1354-7CB2-EF0D-233D-84B1D20DB11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1302864" y="1558429"/>
            <a:ext cx="914400" cy="914400"/>
          </a:xfrm>
          <a:prstGeom prst="rect">
            <a:avLst/>
          </a:prstGeom>
        </p:spPr>
      </p:pic>
      <p:pic>
        <p:nvPicPr>
          <p:cNvPr id="132" name="Graphic 131">
            <a:extLst>
              <a:ext uri="{FF2B5EF4-FFF2-40B4-BE49-F238E27FC236}">
                <a16:creationId xmlns:a16="http://schemas.microsoft.com/office/drawing/2014/main" id="{548AB4D4-A229-AF51-B348-D9C8B9669D8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70224" y="4281200"/>
            <a:ext cx="914400" cy="914400"/>
          </a:xfrm>
          <a:prstGeom prst="rect">
            <a:avLst/>
          </a:prstGeom>
        </p:spPr>
      </p:pic>
      <p:pic>
        <p:nvPicPr>
          <p:cNvPr id="133" name="Graphic 132">
            <a:extLst>
              <a:ext uri="{FF2B5EF4-FFF2-40B4-BE49-F238E27FC236}">
                <a16:creationId xmlns:a16="http://schemas.microsoft.com/office/drawing/2014/main" id="{3FDF839C-E75B-C791-4A04-D1D34F4C3067}"/>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826426" y="4281200"/>
            <a:ext cx="914400" cy="914400"/>
          </a:xfrm>
          <a:prstGeom prst="rect">
            <a:avLst/>
          </a:prstGeom>
        </p:spPr>
      </p:pic>
      <p:pic>
        <p:nvPicPr>
          <p:cNvPr id="134" name="Graphic 133">
            <a:extLst>
              <a:ext uri="{FF2B5EF4-FFF2-40B4-BE49-F238E27FC236}">
                <a16:creationId xmlns:a16="http://schemas.microsoft.com/office/drawing/2014/main" id="{9790C2D7-CABD-1761-825C-57A853A5CD72}"/>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4377927" y="4281200"/>
            <a:ext cx="914400" cy="914400"/>
          </a:xfrm>
          <a:prstGeom prst="rect">
            <a:avLst/>
          </a:prstGeom>
        </p:spPr>
      </p:pic>
      <p:pic>
        <p:nvPicPr>
          <p:cNvPr id="135" name="Graphic 134">
            <a:extLst>
              <a:ext uri="{FF2B5EF4-FFF2-40B4-BE49-F238E27FC236}">
                <a16:creationId xmlns:a16="http://schemas.microsoft.com/office/drawing/2014/main" id="{15D77130-A7D0-BF48-16CA-B3D0A0D4ACF8}"/>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67953" y="4281200"/>
            <a:ext cx="914400" cy="914400"/>
          </a:xfrm>
          <a:prstGeom prst="rect">
            <a:avLst/>
          </a:prstGeom>
        </p:spPr>
      </p:pic>
      <p:pic>
        <p:nvPicPr>
          <p:cNvPr id="136" name="Graphic 135">
            <a:extLst>
              <a:ext uri="{FF2B5EF4-FFF2-40B4-BE49-F238E27FC236}">
                <a16:creationId xmlns:a16="http://schemas.microsoft.com/office/drawing/2014/main" id="{C0DA6979-62AE-7874-9029-A82161F1A64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188249" y="4281200"/>
            <a:ext cx="914400" cy="914400"/>
          </a:xfrm>
          <a:prstGeom prst="rect">
            <a:avLst/>
          </a:prstGeom>
        </p:spPr>
      </p:pic>
      <p:pic>
        <p:nvPicPr>
          <p:cNvPr id="137" name="Graphic 136">
            <a:extLst>
              <a:ext uri="{FF2B5EF4-FFF2-40B4-BE49-F238E27FC236}">
                <a16:creationId xmlns:a16="http://schemas.microsoft.com/office/drawing/2014/main" id="{4F14E0BF-582B-1483-D688-3D367933CBD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3115879" y="4281200"/>
            <a:ext cx="914400" cy="914400"/>
          </a:xfrm>
          <a:prstGeom prst="rect">
            <a:avLst/>
          </a:prstGeom>
        </p:spPr>
      </p:pic>
      <p:pic>
        <p:nvPicPr>
          <p:cNvPr id="138" name="Graphic 137">
            <a:extLst>
              <a:ext uri="{FF2B5EF4-FFF2-40B4-BE49-F238E27FC236}">
                <a16:creationId xmlns:a16="http://schemas.microsoft.com/office/drawing/2014/main" id="{C4A4B9F2-185B-B232-5099-236F90061D8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3746903" y="4281200"/>
            <a:ext cx="914400" cy="914400"/>
          </a:xfrm>
          <a:prstGeom prst="rect">
            <a:avLst/>
          </a:prstGeom>
        </p:spPr>
      </p:pic>
      <p:pic>
        <p:nvPicPr>
          <p:cNvPr id="139" name="Graphic 138">
            <a:extLst>
              <a:ext uri="{FF2B5EF4-FFF2-40B4-BE49-F238E27FC236}">
                <a16:creationId xmlns:a16="http://schemas.microsoft.com/office/drawing/2014/main" id="{35890CA6-65D1-727D-19B3-7331860FDEF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2481279" y="4281200"/>
            <a:ext cx="914400" cy="914400"/>
          </a:xfrm>
          <a:prstGeom prst="rect">
            <a:avLst/>
          </a:prstGeom>
        </p:spPr>
      </p:pic>
      <p:pic>
        <p:nvPicPr>
          <p:cNvPr id="140" name="Graphic 139">
            <a:extLst>
              <a:ext uri="{FF2B5EF4-FFF2-40B4-BE49-F238E27FC236}">
                <a16:creationId xmlns:a16="http://schemas.microsoft.com/office/drawing/2014/main" id="{D08CF02E-4C1C-5E15-84C7-5762161916A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016104" y="4281200"/>
            <a:ext cx="914400" cy="914400"/>
          </a:xfrm>
          <a:prstGeom prst="rect">
            <a:avLst/>
          </a:prstGeom>
        </p:spPr>
      </p:pic>
      <p:pic>
        <p:nvPicPr>
          <p:cNvPr id="141" name="Graphic 140">
            <a:extLst>
              <a:ext uri="{FF2B5EF4-FFF2-40B4-BE49-F238E27FC236}">
                <a16:creationId xmlns:a16="http://schemas.microsoft.com/office/drawing/2014/main" id="{425B80C4-110A-7F8E-C52A-86441F7DF856}"/>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663814" y="4281200"/>
            <a:ext cx="914400" cy="914400"/>
          </a:xfrm>
          <a:prstGeom prst="rect">
            <a:avLst/>
          </a:prstGeom>
        </p:spPr>
      </p:pic>
      <p:pic>
        <p:nvPicPr>
          <p:cNvPr id="142" name="Graphic 141">
            <a:extLst>
              <a:ext uri="{FF2B5EF4-FFF2-40B4-BE49-F238E27FC236}">
                <a16:creationId xmlns:a16="http://schemas.microsoft.com/office/drawing/2014/main" id="{99CD9F1B-4217-3D67-6BED-6CF5C2EDAC5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6301991" y="4281200"/>
            <a:ext cx="914400" cy="914400"/>
          </a:xfrm>
          <a:prstGeom prst="rect">
            <a:avLst/>
          </a:prstGeom>
        </p:spPr>
      </p:pic>
      <p:pic>
        <p:nvPicPr>
          <p:cNvPr id="143" name="Graphic 142">
            <a:extLst>
              <a:ext uri="{FF2B5EF4-FFF2-40B4-BE49-F238E27FC236}">
                <a16:creationId xmlns:a16="http://schemas.microsoft.com/office/drawing/2014/main" id="{1EE62BA9-8174-ADE7-E113-77F05F81805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8133428" y="4281200"/>
            <a:ext cx="914400" cy="914400"/>
          </a:xfrm>
          <a:prstGeom prst="rect">
            <a:avLst/>
          </a:prstGeom>
        </p:spPr>
      </p:pic>
      <p:pic>
        <p:nvPicPr>
          <p:cNvPr id="144" name="Graphic 143">
            <a:extLst>
              <a:ext uri="{FF2B5EF4-FFF2-40B4-BE49-F238E27FC236}">
                <a16:creationId xmlns:a16="http://schemas.microsoft.com/office/drawing/2014/main" id="{2857BED2-0C60-4520-9041-A916A2DC3C5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0684929" y="4281200"/>
            <a:ext cx="914400" cy="914400"/>
          </a:xfrm>
          <a:prstGeom prst="rect">
            <a:avLst/>
          </a:prstGeom>
        </p:spPr>
      </p:pic>
      <p:pic>
        <p:nvPicPr>
          <p:cNvPr id="145" name="Graphic 144">
            <a:extLst>
              <a:ext uri="{FF2B5EF4-FFF2-40B4-BE49-F238E27FC236}">
                <a16:creationId xmlns:a16="http://schemas.microsoft.com/office/drawing/2014/main" id="{739A6410-C98B-3D93-A6C7-8E2D265302F3}"/>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6874955" y="4281200"/>
            <a:ext cx="914400" cy="914400"/>
          </a:xfrm>
          <a:prstGeom prst="rect">
            <a:avLst/>
          </a:prstGeom>
        </p:spPr>
      </p:pic>
      <p:pic>
        <p:nvPicPr>
          <p:cNvPr id="146" name="Graphic 145">
            <a:extLst>
              <a:ext uri="{FF2B5EF4-FFF2-40B4-BE49-F238E27FC236}">
                <a16:creationId xmlns:a16="http://schemas.microsoft.com/office/drawing/2014/main" id="{82346EA3-3383-DF1F-14FB-50030224D05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7495251" y="4281200"/>
            <a:ext cx="914400" cy="914400"/>
          </a:xfrm>
          <a:prstGeom prst="rect">
            <a:avLst/>
          </a:prstGeom>
        </p:spPr>
      </p:pic>
      <p:pic>
        <p:nvPicPr>
          <p:cNvPr id="147" name="Graphic 146">
            <a:extLst>
              <a:ext uri="{FF2B5EF4-FFF2-40B4-BE49-F238E27FC236}">
                <a16:creationId xmlns:a16="http://schemas.microsoft.com/office/drawing/2014/main" id="{BB7E997E-C1D0-6480-F016-8DC087CEFB23}"/>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9422881" y="4281200"/>
            <a:ext cx="914400" cy="914400"/>
          </a:xfrm>
          <a:prstGeom prst="rect">
            <a:avLst/>
          </a:prstGeom>
        </p:spPr>
      </p:pic>
      <p:pic>
        <p:nvPicPr>
          <p:cNvPr id="148" name="Graphic 147">
            <a:extLst>
              <a:ext uri="{FF2B5EF4-FFF2-40B4-BE49-F238E27FC236}">
                <a16:creationId xmlns:a16="http://schemas.microsoft.com/office/drawing/2014/main" id="{6D45546B-59AD-FD79-34D8-BA187987768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0053905" y="4281200"/>
            <a:ext cx="914400" cy="914400"/>
          </a:xfrm>
          <a:prstGeom prst="rect">
            <a:avLst/>
          </a:prstGeom>
        </p:spPr>
      </p:pic>
      <p:pic>
        <p:nvPicPr>
          <p:cNvPr id="149" name="Graphic 148">
            <a:extLst>
              <a:ext uri="{FF2B5EF4-FFF2-40B4-BE49-F238E27FC236}">
                <a16:creationId xmlns:a16="http://schemas.microsoft.com/office/drawing/2014/main" id="{84731321-C391-97EC-2BD8-9C2FD1B2E47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8788281" y="4281200"/>
            <a:ext cx="914400" cy="914400"/>
          </a:xfrm>
          <a:prstGeom prst="rect">
            <a:avLst/>
          </a:prstGeom>
        </p:spPr>
      </p:pic>
      <p:pic>
        <p:nvPicPr>
          <p:cNvPr id="150" name="Graphic 149">
            <a:extLst>
              <a:ext uri="{FF2B5EF4-FFF2-40B4-BE49-F238E27FC236}">
                <a16:creationId xmlns:a16="http://schemas.microsoft.com/office/drawing/2014/main" id="{C850CED0-FA05-2492-ED20-F4754FBA7A3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1323106" y="4281200"/>
            <a:ext cx="914400" cy="914400"/>
          </a:xfrm>
          <a:prstGeom prst="rect">
            <a:avLst/>
          </a:prstGeom>
        </p:spPr>
      </p:pic>
      <p:pic>
        <p:nvPicPr>
          <p:cNvPr id="38" name="Graphic 37">
            <a:extLst>
              <a:ext uri="{FF2B5EF4-FFF2-40B4-BE49-F238E27FC236}">
                <a16:creationId xmlns:a16="http://schemas.microsoft.com/office/drawing/2014/main" id="{79E8FDBD-F2C9-A30F-1AEF-732D984E0B5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185541" y="828465"/>
            <a:ext cx="914400" cy="914400"/>
          </a:xfrm>
          <a:prstGeom prst="rect">
            <a:avLst/>
          </a:prstGeom>
        </p:spPr>
      </p:pic>
      <p:pic>
        <p:nvPicPr>
          <p:cNvPr id="39" name="Graphic 38">
            <a:extLst>
              <a:ext uri="{FF2B5EF4-FFF2-40B4-BE49-F238E27FC236}">
                <a16:creationId xmlns:a16="http://schemas.microsoft.com/office/drawing/2014/main" id="{4A62C48C-CC56-D9E6-9200-1FC09C676308}"/>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3737042" y="828465"/>
            <a:ext cx="914400" cy="914400"/>
          </a:xfrm>
          <a:prstGeom prst="rect">
            <a:avLst/>
          </a:prstGeom>
        </p:spPr>
      </p:pic>
      <p:pic>
        <p:nvPicPr>
          <p:cNvPr id="40" name="Graphic 39">
            <a:extLst>
              <a:ext uri="{FF2B5EF4-FFF2-40B4-BE49-F238E27FC236}">
                <a16:creationId xmlns:a16="http://schemas.microsoft.com/office/drawing/2014/main" id="{916E6F55-09EF-8A8C-00BB-B601312E1293}"/>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72932" y="828465"/>
            <a:ext cx="914400" cy="914400"/>
          </a:xfrm>
          <a:prstGeom prst="rect">
            <a:avLst/>
          </a:prstGeom>
        </p:spPr>
      </p:pic>
      <p:pic>
        <p:nvPicPr>
          <p:cNvPr id="41" name="Graphic 40">
            <a:extLst>
              <a:ext uri="{FF2B5EF4-FFF2-40B4-BE49-F238E27FC236}">
                <a16:creationId xmlns:a16="http://schemas.microsoft.com/office/drawing/2014/main" id="{F641D493-5E49-F0F6-8AEE-6E874656317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47364" y="828465"/>
            <a:ext cx="914400" cy="914400"/>
          </a:xfrm>
          <a:prstGeom prst="rect">
            <a:avLst/>
          </a:prstGeom>
        </p:spPr>
      </p:pic>
      <p:pic>
        <p:nvPicPr>
          <p:cNvPr id="42" name="Graphic 41">
            <a:extLst>
              <a:ext uri="{FF2B5EF4-FFF2-40B4-BE49-F238E27FC236}">
                <a16:creationId xmlns:a16="http://schemas.microsoft.com/office/drawing/2014/main" id="{587E3F24-1A2E-ACD8-C158-CE0F04F1284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2474994" y="828465"/>
            <a:ext cx="914400" cy="914400"/>
          </a:xfrm>
          <a:prstGeom prst="rect">
            <a:avLst/>
          </a:prstGeom>
        </p:spPr>
      </p:pic>
      <p:pic>
        <p:nvPicPr>
          <p:cNvPr id="43" name="Graphic 42">
            <a:extLst>
              <a:ext uri="{FF2B5EF4-FFF2-40B4-BE49-F238E27FC236}">
                <a16:creationId xmlns:a16="http://schemas.microsoft.com/office/drawing/2014/main" id="{528EB5A5-B309-5650-9C19-9AFDB85C782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3106018" y="828465"/>
            <a:ext cx="914400" cy="914400"/>
          </a:xfrm>
          <a:prstGeom prst="rect">
            <a:avLst/>
          </a:prstGeom>
        </p:spPr>
      </p:pic>
      <p:pic>
        <p:nvPicPr>
          <p:cNvPr id="44" name="Graphic 43">
            <a:extLst>
              <a:ext uri="{FF2B5EF4-FFF2-40B4-BE49-F238E27FC236}">
                <a16:creationId xmlns:a16="http://schemas.microsoft.com/office/drawing/2014/main" id="{84EA91CD-2A0D-8BF9-8D61-8ABB9C43C1D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840394" y="828465"/>
            <a:ext cx="914400" cy="914400"/>
          </a:xfrm>
          <a:prstGeom prst="rect">
            <a:avLst/>
          </a:prstGeom>
        </p:spPr>
      </p:pic>
      <p:pic>
        <p:nvPicPr>
          <p:cNvPr id="45" name="Graphic 44">
            <a:extLst>
              <a:ext uri="{FF2B5EF4-FFF2-40B4-BE49-F238E27FC236}">
                <a16:creationId xmlns:a16="http://schemas.microsoft.com/office/drawing/2014/main" id="{25680C2A-3E05-8191-8E37-9382B1BB631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4375219" y="828465"/>
            <a:ext cx="914400" cy="914400"/>
          </a:xfrm>
          <a:prstGeom prst="rect">
            <a:avLst/>
          </a:prstGeom>
        </p:spPr>
      </p:pic>
      <p:pic>
        <p:nvPicPr>
          <p:cNvPr id="46" name="Graphic 45">
            <a:extLst>
              <a:ext uri="{FF2B5EF4-FFF2-40B4-BE49-F238E27FC236}">
                <a16:creationId xmlns:a16="http://schemas.microsoft.com/office/drawing/2014/main" id="{5F9CC537-2839-B989-460A-E73137D7734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022929" y="828465"/>
            <a:ext cx="914400" cy="914400"/>
          </a:xfrm>
          <a:prstGeom prst="rect">
            <a:avLst/>
          </a:prstGeom>
        </p:spPr>
      </p:pic>
      <p:pic>
        <p:nvPicPr>
          <p:cNvPr id="47" name="Graphic 46">
            <a:extLst>
              <a:ext uri="{FF2B5EF4-FFF2-40B4-BE49-F238E27FC236}">
                <a16:creationId xmlns:a16="http://schemas.microsoft.com/office/drawing/2014/main" id="{8207FB3C-40FE-041C-74F4-1C8E7E278EB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661106" y="828465"/>
            <a:ext cx="914400" cy="914400"/>
          </a:xfrm>
          <a:prstGeom prst="rect">
            <a:avLst/>
          </a:prstGeom>
        </p:spPr>
      </p:pic>
      <p:pic>
        <p:nvPicPr>
          <p:cNvPr id="48" name="Graphic 47">
            <a:extLst>
              <a:ext uri="{FF2B5EF4-FFF2-40B4-BE49-F238E27FC236}">
                <a16:creationId xmlns:a16="http://schemas.microsoft.com/office/drawing/2014/main" id="{315DFB3C-F07D-4D58-7D0E-384E8F24974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7492543" y="828465"/>
            <a:ext cx="914400" cy="914400"/>
          </a:xfrm>
          <a:prstGeom prst="rect">
            <a:avLst/>
          </a:prstGeom>
        </p:spPr>
      </p:pic>
      <p:pic>
        <p:nvPicPr>
          <p:cNvPr id="49" name="Graphic 48">
            <a:extLst>
              <a:ext uri="{FF2B5EF4-FFF2-40B4-BE49-F238E27FC236}">
                <a16:creationId xmlns:a16="http://schemas.microsoft.com/office/drawing/2014/main" id="{A5089C1F-6D76-5DDB-307D-C711EBBFD856}"/>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0044044" y="828465"/>
            <a:ext cx="914400" cy="914400"/>
          </a:xfrm>
          <a:prstGeom prst="rect">
            <a:avLst/>
          </a:prstGeom>
        </p:spPr>
      </p:pic>
      <p:pic>
        <p:nvPicPr>
          <p:cNvPr id="50" name="Graphic 49">
            <a:extLst>
              <a:ext uri="{FF2B5EF4-FFF2-40B4-BE49-F238E27FC236}">
                <a16:creationId xmlns:a16="http://schemas.microsoft.com/office/drawing/2014/main" id="{2CBE3DEC-8A7C-72BD-7252-87F88A071CFA}"/>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6234070" y="828465"/>
            <a:ext cx="914400" cy="914400"/>
          </a:xfrm>
          <a:prstGeom prst="rect">
            <a:avLst/>
          </a:prstGeom>
        </p:spPr>
      </p:pic>
      <p:pic>
        <p:nvPicPr>
          <p:cNvPr id="51" name="Graphic 50">
            <a:extLst>
              <a:ext uri="{FF2B5EF4-FFF2-40B4-BE49-F238E27FC236}">
                <a16:creationId xmlns:a16="http://schemas.microsoft.com/office/drawing/2014/main" id="{C28966C6-3898-5658-57F5-A59307F9476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6854366" y="828465"/>
            <a:ext cx="914400" cy="914400"/>
          </a:xfrm>
          <a:prstGeom prst="rect">
            <a:avLst/>
          </a:prstGeom>
        </p:spPr>
      </p:pic>
      <p:pic>
        <p:nvPicPr>
          <p:cNvPr id="52" name="Graphic 51">
            <a:extLst>
              <a:ext uri="{FF2B5EF4-FFF2-40B4-BE49-F238E27FC236}">
                <a16:creationId xmlns:a16="http://schemas.microsoft.com/office/drawing/2014/main" id="{5240ECF0-0870-1E3E-FABC-D8481F639A26}"/>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8781996" y="828465"/>
            <a:ext cx="914400" cy="914400"/>
          </a:xfrm>
          <a:prstGeom prst="rect">
            <a:avLst/>
          </a:prstGeom>
        </p:spPr>
      </p:pic>
      <p:pic>
        <p:nvPicPr>
          <p:cNvPr id="53" name="Graphic 52">
            <a:extLst>
              <a:ext uri="{FF2B5EF4-FFF2-40B4-BE49-F238E27FC236}">
                <a16:creationId xmlns:a16="http://schemas.microsoft.com/office/drawing/2014/main" id="{4E71228A-2E59-BBDA-AE58-73123326FBF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9413020" y="828465"/>
            <a:ext cx="914400" cy="914400"/>
          </a:xfrm>
          <a:prstGeom prst="rect">
            <a:avLst/>
          </a:prstGeom>
        </p:spPr>
      </p:pic>
      <p:pic>
        <p:nvPicPr>
          <p:cNvPr id="54" name="Graphic 53">
            <a:extLst>
              <a:ext uri="{FF2B5EF4-FFF2-40B4-BE49-F238E27FC236}">
                <a16:creationId xmlns:a16="http://schemas.microsoft.com/office/drawing/2014/main" id="{22A7CF65-3CA8-BEA0-43FD-D11ED708BBF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8147396" y="828465"/>
            <a:ext cx="914400" cy="914400"/>
          </a:xfrm>
          <a:prstGeom prst="rect">
            <a:avLst/>
          </a:prstGeom>
        </p:spPr>
      </p:pic>
      <p:pic>
        <p:nvPicPr>
          <p:cNvPr id="55" name="Graphic 54">
            <a:extLst>
              <a:ext uri="{FF2B5EF4-FFF2-40B4-BE49-F238E27FC236}">
                <a16:creationId xmlns:a16="http://schemas.microsoft.com/office/drawing/2014/main" id="{EF1B5D43-64E4-2B44-287B-BFD39CDFD64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0682221" y="828465"/>
            <a:ext cx="914400" cy="914400"/>
          </a:xfrm>
          <a:prstGeom prst="rect">
            <a:avLst/>
          </a:prstGeom>
        </p:spPr>
      </p:pic>
      <p:pic>
        <p:nvPicPr>
          <p:cNvPr id="154" name="Graphic 153">
            <a:extLst>
              <a:ext uri="{FF2B5EF4-FFF2-40B4-BE49-F238E27FC236}">
                <a16:creationId xmlns:a16="http://schemas.microsoft.com/office/drawing/2014/main" id="{0D029291-F537-EE73-CD8C-A3B5F259CDDC}"/>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1323106" y="810201"/>
            <a:ext cx="914400" cy="914400"/>
          </a:xfrm>
          <a:prstGeom prst="rect">
            <a:avLst/>
          </a:prstGeom>
        </p:spPr>
      </p:pic>
      <p:pic>
        <p:nvPicPr>
          <p:cNvPr id="161" name="Graphic 160">
            <a:extLst>
              <a:ext uri="{FF2B5EF4-FFF2-40B4-BE49-F238E27FC236}">
                <a16:creationId xmlns:a16="http://schemas.microsoft.com/office/drawing/2014/main" id="{844FD3DA-0B27-7BFB-11DA-DEC71AFD11C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0671840" y="3324234"/>
            <a:ext cx="914400" cy="914400"/>
          </a:xfrm>
          <a:prstGeom prst="rect">
            <a:avLst/>
          </a:prstGeom>
        </p:spPr>
      </p:pic>
      <p:pic>
        <p:nvPicPr>
          <p:cNvPr id="162" name="Graphic 161">
            <a:extLst>
              <a:ext uri="{FF2B5EF4-FFF2-40B4-BE49-F238E27FC236}">
                <a16:creationId xmlns:a16="http://schemas.microsoft.com/office/drawing/2014/main" id="{226544E7-986B-43D7-DB88-05619098D02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1344001" y="3324234"/>
            <a:ext cx="914400" cy="914400"/>
          </a:xfrm>
          <a:prstGeom prst="rect">
            <a:avLst/>
          </a:prstGeom>
        </p:spPr>
      </p:pic>
      <p:pic>
        <p:nvPicPr>
          <p:cNvPr id="163" name="Graphic 162">
            <a:extLst>
              <a:ext uri="{FF2B5EF4-FFF2-40B4-BE49-F238E27FC236}">
                <a16:creationId xmlns:a16="http://schemas.microsoft.com/office/drawing/2014/main" id="{BCBC92E6-AF78-D6A1-D1F7-38BCB41F3FF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0033663" y="3324234"/>
            <a:ext cx="914400" cy="914400"/>
          </a:xfrm>
          <a:prstGeom prst="rect">
            <a:avLst/>
          </a:prstGeom>
        </p:spPr>
      </p:pic>
      <p:pic>
        <p:nvPicPr>
          <p:cNvPr id="165" name="Graphic 164">
            <a:extLst>
              <a:ext uri="{FF2B5EF4-FFF2-40B4-BE49-F238E27FC236}">
                <a16:creationId xmlns:a16="http://schemas.microsoft.com/office/drawing/2014/main" id="{9A6AA9ED-C938-3FBA-15DC-0B99FBE9924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1323106" y="2426792"/>
            <a:ext cx="914400" cy="914400"/>
          </a:xfrm>
          <a:prstGeom prst="rect">
            <a:avLst/>
          </a:prstGeom>
        </p:spPr>
      </p:pic>
      <p:pic>
        <p:nvPicPr>
          <p:cNvPr id="166" name="Graphic 165">
            <a:extLst>
              <a:ext uri="{FF2B5EF4-FFF2-40B4-BE49-F238E27FC236}">
                <a16:creationId xmlns:a16="http://schemas.microsoft.com/office/drawing/2014/main" id="{8F233BC7-0093-2CBD-F8EE-FB7C4769D8B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0687678" y="2426792"/>
            <a:ext cx="914400" cy="914400"/>
          </a:xfrm>
          <a:prstGeom prst="rect">
            <a:avLst/>
          </a:prstGeom>
        </p:spPr>
      </p:pic>
      <p:pic>
        <p:nvPicPr>
          <p:cNvPr id="167" name="Graphic 166">
            <a:extLst>
              <a:ext uri="{FF2B5EF4-FFF2-40B4-BE49-F238E27FC236}">
                <a16:creationId xmlns:a16="http://schemas.microsoft.com/office/drawing/2014/main" id="{060E1937-0528-86DE-4744-98BF257DB122}"/>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0052250" y="2426792"/>
            <a:ext cx="914400" cy="914400"/>
          </a:xfrm>
          <a:prstGeom prst="rect">
            <a:avLst/>
          </a:prstGeom>
        </p:spPr>
      </p:pic>
      <p:pic>
        <p:nvPicPr>
          <p:cNvPr id="169" name="Graphic 168">
            <a:extLst>
              <a:ext uri="{FF2B5EF4-FFF2-40B4-BE49-F238E27FC236}">
                <a16:creationId xmlns:a16="http://schemas.microsoft.com/office/drawing/2014/main" id="{3A460CD5-A607-14AE-5C0F-56D2738D76E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191539" y="5101971"/>
            <a:ext cx="914400" cy="914400"/>
          </a:xfrm>
          <a:prstGeom prst="rect">
            <a:avLst/>
          </a:prstGeom>
        </p:spPr>
      </p:pic>
      <p:pic>
        <p:nvPicPr>
          <p:cNvPr id="170" name="Graphic 169">
            <a:extLst>
              <a:ext uri="{FF2B5EF4-FFF2-40B4-BE49-F238E27FC236}">
                <a16:creationId xmlns:a16="http://schemas.microsoft.com/office/drawing/2014/main" id="{0B9059C0-0E27-3A63-FFBB-B5A551A8DFB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3743040" y="5101971"/>
            <a:ext cx="914400" cy="914400"/>
          </a:xfrm>
          <a:prstGeom prst="rect">
            <a:avLst/>
          </a:prstGeom>
        </p:spPr>
      </p:pic>
      <p:pic>
        <p:nvPicPr>
          <p:cNvPr id="171" name="Graphic 170">
            <a:extLst>
              <a:ext uri="{FF2B5EF4-FFF2-40B4-BE49-F238E27FC236}">
                <a16:creationId xmlns:a16="http://schemas.microsoft.com/office/drawing/2014/main" id="{C49ED196-EB9A-95A6-D507-790F3DB25CD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66934" y="5101971"/>
            <a:ext cx="914400" cy="914400"/>
          </a:xfrm>
          <a:prstGeom prst="rect">
            <a:avLst/>
          </a:prstGeom>
        </p:spPr>
      </p:pic>
      <p:pic>
        <p:nvPicPr>
          <p:cNvPr id="172" name="Graphic 171">
            <a:extLst>
              <a:ext uri="{FF2B5EF4-FFF2-40B4-BE49-F238E27FC236}">
                <a16:creationId xmlns:a16="http://schemas.microsoft.com/office/drawing/2014/main" id="{D376E736-C2CE-2058-6FFC-2D23B8852ED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53362" y="5101971"/>
            <a:ext cx="914400" cy="914400"/>
          </a:xfrm>
          <a:prstGeom prst="rect">
            <a:avLst/>
          </a:prstGeom>
        </p:spPr>
      </p:pic>
      <p:pic>
        <p:nvPicPr>
          <p:cNvPr id="173" name="Graphic 172">
            <a:extLst>
              <a:ext uri="{FF2B5EF4-FFF2-40B4-BE49-F238E27FC236}">
                <a16:creationId xmlns:a16="http://schemas.microsoft.com/office/drawing/2014/main" id="{63A1D595-05AE-D3FC-B63C-3927F80EE24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2480992" y="5101971"/>
            <a:ext cx="914400" cy="914400"/>
          </a:xfrm>
          <a:prstGeom prst="rect">
            <a:avLst/>
          </a:prstGeom>
        </p:spPr>
      </p:pic>
      <p:pic>
        <p:nvPicPr>
          <p:cNvPr id="174" name="Graphic 173">
            <a:extLst>
              <a:ext uri="{FF2B5EF4-FFF2-40B4-BE49-F238E27FC236}">
                <a16:creationId xmlns:a16="http://schemas.microsoft.com/office/drawing/2014/main" id="{6076D2EF-0C01-FF6C-21C9-1E804B77D6C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3112016" y="5101971"/>
            <a:ext cx="914400" cy="914400"/>
          </a:xfrm>
          <a:prstGeom prst="rect">
            <a:avLst/>
          </a:prstGeom>
        </p:spPr>
      </p:pic>
      <p:pic>
        <p:nvPicPr>
          <p:cNvPr id="175" name="Graphic 174">
            <a:extLst>
              <a:ext uri="{FF2B5EF4-FFF2-40B4-BE49-F238E27FC236}">
                <a16:creationId xmlns:a16="http://schemas.microsoft.com/office/drawing/2014/main" id="{A888E537-813B-C9C1-B11E-99E5D5C8C22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846392" y="5101971"/>
            <a:ext cx="914400" cy="914400"/>
          </a:xfrm>
          <a:prstGeom prst="rect">
            <a:avLst/>
          </a:prstGeom>
        </p:spPr>
      </p:pic>
      <p:pic>
        <p:nvPicPr>
          <p:cNvPr id="176" name="Graphic 175">
            <a:extLst>
              <a:ext uri="{FF2B5EF4-FFF2-40B4-BE49-F238E27FC236}">
                <a16:creationId xmlns:a16="http://schemas.microsoft.com/office/drawing/2014/main" id="{5B55998F-EEE7-7248-5968-DC5826DAEE3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4381217" y="5101971"/>
            <a:ext cx="914400" cy="914400"/>
          </a:xfrm>
          <a:prstGeom prst="rect">
            <a:avLst/>
          </a:prstGeom>
        </p:spPr>
      </p:pic>
      <p:pic>
        <p:nvPicPr>
          <p:cNvPr id="177" name="Graphic 176">
            <a:extLst>
              <a:ext uri="{FF2B5EF4-FFF2-40B4-BE49-F238E27FC236}">
                <a16:creationId xmlns:a16="http://schemas.microsoft.com/office/drawing/2014/main" id="{958E770D-CB03-5A18-9015-C1540FCDBA6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028927" y="5101971"/>
            <a:ext cx="914400" cy="914400"/>
          </a:xfrm>
          <a:prstGeom prst="rect">
            <a:avLst/>
          </a:prstGeom>
        </p:spPr>
      </p:pic>
      <p:pic>
        <p:nvPicPr>
          <p:cNvPr id="178" name="Graphic 177">
            <a:extLst>
              <a:ext uri="{FF2B5EF4-FFF2-40B4-BE49-F238E27FC236}">
                <a16:creationId xmlns:a16="http://schemas.microsoft.com/office/drawing/2014/main" id="{DBBBFA5B-18C9-C20E-D8A4-CE78B83EE2D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667104" y="5101971"/>
            <a:ext cx="914400" cy="914400"/>
          </a:xfrm>
          <a:prstGeom prst="rect">
            <a:avLst/>
          </a:prstGeom>
        </p:spPr>
      </p:pic>
      <p:pic>
        <p:nvPicPr>
          <p:cNvPr id="179" name="Graphic 178">
            <a:extLst>
              <a:ext uri="{FF2B5EF4-FFF2-40B4-BE49-F238E27FC236}">
                <a16:creationId xmlns:a16="http://schemas.microsoft.com/office/drawing/2014/main" id="{64D91C88-9D12-36F0-372F-2AF87C1847C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7498541" y="5101971"/>
            <a:ext cx="914400" cy="914400"/>
          </a:xfrm>
          <a:prstGeom prst="rect">
            <a:avLst/>
          </a:prstGeom>
        </p:spPr>
      </p:pic>
      <p:pic>
        <p:nvPicPr>
          <p:cNvPr id="180" name="Graphic 179">
            <a:extLst>
              <a:ext uri="{FF2B5EF4-FFF2-40B4-BE49-F238E27FC236}">
                <a16:creationId xmlns:a16="http://schemas.microsoft.com/office/drawing/2014/main" id="{ED02FA72-03E6-D6B2-CD85-E7E5A38BE8E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0050042" y="5101971"/>
            <a:ext cx="914400" cy="914400"/>
          </a:xfrm>
          <a:prstGeom prst="rect">
            <a:avLst/>
          </a:prstGeom>
        </p:spPr>
      </p:pic>
      <p:pic>
        <p:nvPicPr>
          <p:cNvPr id="181" name="Graphic 180">
            <a:extLst>
              <a:ext uri="{FF2B5EF4-FFF2-40B4-BE49-F238E27FC236}">
                <a16:creationId xmlns:a16="http://schemas.microsoft.com/office/drawing/2014/main" id="{1C09EA17-B999-058B-E9BA-06BE45B4259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6240068" y="5101971"/>
            <a:ext cx="914400" cy="914400"/>
          </a:xfrm>
          <a:prstGeom prst="rect">
            <a:avLst/>
          </a:prstGeom>
        </p:spPr>
      </p:pic>
      <p:pic>
        <p:nvPicPr>
          <p:cNvPr id="182" name="Graphic 181">
            <a:extLst>
              <a:ext uri="{FF2B5EF4-FFF2-40B4-BE49-F238E27FC236}">
                <a16:creationId xmlns:a16="http://schemas.microsoft.com/office/drawing/2014/main" id="{9F0DFCB4-16E2-D80D-300F-56FA6BE8BA4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6860364" y="5101971"/>
            <a:ext cx="914400" cy="914400"/>
          </a:xfrm>
          <a:prstGeom prst="rect">
            <a:avLst/>
          </a:prstGeom>
        </p:spPr>
      </p:pic>
      <p:pic>
        <p:nvPicPr>
          <p:cNvPr id="183" name="Graphic 182">
            <a:extLst>
              <a:ext uri="{FF2B5EF4-FFF2-40B4-BE49-F238E27FC236}">
                <a16:creationId xmlns:a16="http://schemas.microsoft.com/office/drawing/2014/main" id="{7372AC91-2C9A-5EE4-D4FC-E9AF8BB5995C}"/>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8787994" y="5101971"/>
            <a:ext cx="914400" cy="914400"/>
          </a:xfrm>
          <a:prstGeom prst="rect">
            <a:avLst/>
          </a:prstGeom>
        </p:spPr>
      </p:pic>
      <p:pic>
        <p:nvPicPr>
          <p:cNvPr id="184" name="Graphic 183">
            <a:extLst>
              <a:ext uri="{FF2B5EF4-FFF2-40B4-BE49-F238E27FC236}">
                <a16:creationId xmlns:a16="http://schemas.microsoft.com/office/drawing/2014/main" id="{20E2A8D4-64A7-8DA2-8151-F65B74A3772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9419018" y="5101971"/>
            <a:ext cx="914400" cy="914400"/>
          </a:xfrm>
          <a:prstGeom prst="rect">
            <a:avLst/>
          </a:prstGeom>
        </p:spPr>
      </p:pic>
      <p:pic>
        <p:nvPicPr>
          <p:cNvPr id="185" name="Graphic 184">
            <a:extLst>
              <a:ext uri="{FF2B5EF4-FFF2-40B4-BE49-F238E27FC236}">
                <a16:creationId xmlns:a16="http://schemas.microsoft.com/office/drawing/2014/main" id="{0A08DF8C-F4EC-6E06-8E81-69FA1DD6B7D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8153394" y="5101971"/>
            <a:ext cx="914400" cy="914400"/>
          </a:xfrm>
          <a:prstGeom prst="rect">
            <a:avLst/>
          </a:prstGeom>
        </p:spPr>
      </p:pic>
      <p:pic>
        <p:nvPicPr>
          <p:cNvPr id="186" name="Graphic 185">
            <a:extLst>
              <a:ext uri="{FF2B5EF4-FFF2-40B4-BE49-F238E27FC236}">
                <a16:creationId xmlns:a16="http://schemas.microsoft.com/office/drawing/2014/main" id="{D22BFB31-98F9-76AA-0E53-41DD6A29EBD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0688219" y="5101971"/>
            <a:ext cx="914400" cy="914400"/>
          </a:xfrm>
          <a:prstGeom prst="rect">
            <a:avLst/>
          </a:prstGeom>
        </p:spPr>
      </p:pic>
      <p:pic>
        <p:nvPicPr>
          <p:cNvPr id="187" name="Graphic 186">
            <a:extLst>
              <a:ext uri="{FF2B5EF4-FFF2-40B4-BE49-F238E27FC236}">
                <a16:creationId xmlns:a16="http://schemas.microsoft.com/office/drawing/2014/main" id="{1C90E457-4088-B1E6-392C-BC6B7351F14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1329104" y="5083707"/>
            <a:ext cx="914400" cy="914400"/>
          </a:xfrm>
          <a:prstGeom prst="rect">
            <a:avLst/>
          </a:prstGeom>
        </p:spPr>
      </p:pic>
      <p:sp>
        <p:nvSpPr>
          <p:cNvPr id="189" name="Rectangle 188">
            <a:extLst>
              <a:ext uri="{FF2B5EF4-FFF2-40B4-BE49-F238E27FC236}">
                <a16:creationId xmlns:a16="http://schemas.microsoft.com/office/drawing/2014/main" id="{9586099B-6B5C-D9DD-1120-B436F91B8DC7}"/>
              </a:ext>
              <a:ext uri="{C183D7F6-B498-43B3-948B-1728B52AA6E4}">
                <adec:decorative xmlns:adec="http://schemas.microsoft.com/office/drawing/2017/decorative" val="1"/>
              </a:ext>
            </a:extLst>
          </p:cNvPr>
          <p:cNvSpPr/>
          <p:nvPr/>
        </p:nvSpPr>
        <p:spPr>
          <a:xfrm>
            <a:off x="-4495" y="0"/>
            <a:ext cx="12192000" cy="6858000"/>
          </a:xfrm>
          <a:prstGeom prst="rect">
            <a:avLst/>
          </a:prstGeom>
          <a:solidFill>
            <a:schemeClr val="accent2">
              <a:lumMod val="75000"/>
              <a:alpha val="9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Rectangle: Rounded Corners 189">
            <a:extLst>
              <a:ext uri="{FF2B5EF4-FFF2-40B4-BE49-F238E27FC236}">
                <a16:creationId xmlns:a16="http://schemas.microsoft.com/office/drawing/2014/main" id="{C61C2AF4-1469-8056-C64D-E0D526D90DD2}"/>
              </a:ext>
              <a:ext uri="{C183D7F6-B498-43B3-948B-1728B52AA6E4}">
                <adec:decorative xmlns:adec="http://schemas.microsoft.com/office/drawing/2017/decorative" val="1"/>
              </a:ext>
            </a:extLst>
          </p:cNvPr>
          <p:cNvSpPr/>
          <p:nvPr/>
        </p:nvSpPr>
        <p:spPr>
          <a:xfrm>
            <a:off x="2330325" y="1895314"/>
            <a:ext cx="7324474" cy="2343320"/>
          </a:xfrm>
          <a:prstGeom prst="roundRect">
            <a:avLst>
              <a:gd name="adj" fmla="val 37205"/>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4" name="Graphic 93">
            <a:extLst>
              <a:ext uri="{FF2B5EF4-FFF2-40B4-BE49-F238E27FC236}">
                <a16:creationId xmlns:a16="http://schemas.microsoft.com/office/drawing/2014/main" id="{D60B0B14-E50F-7B8A-0F47-5CF46EE370E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8300733" y="2083129"/>
            <a:ext cx="914400" cy="914400"/>
          </a:xfrm>
          <a:prstGeom prst="rect">
            <a:avLst/>
          </a:prstGeom>
        </p:spPr>
      </p:pic>
      <p:pic>
        <p:nvPicPr>
          <p:cNvPr id="95" name="Graphic 94">
            <a:extLst>
              <a:ext uri="{FF2B5EF4-FFF2-40B4-BE49-F238E27FC236}">
                <a16:creationId xmlns:a16="http://schemas.microsoft.com/office/drawing/2014/main" id="{27CB6725-0AF8-0C99-F0D6-5E9C79F8FAC6}"/>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3570247" y="2935328"/>
            <a:ext cx="914400" cy="914400"/>
          </a:xfrm>
          <a:prstGeom prst="rect">
            <a:avLst/>
          </a:prstGeom>
        </p:spPr>
      </p:pic>
      <p:pic>
        <p:nvPicPr>
          <p:cNvPr id="96" name="Graphic 95">
            <a:extLst>
              <a:ext uri="{FF2B5EF4-FFF2-40B4-BE49-F238E27FC236}">
                <a16:creationId xmlns:a16="http://schemas.microsoft.com/office/drawing/2014/main" id="{BBC218E8-36B3-C9C0-F35A-275369D280E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6163679" y="2935328"/>
            <a:ext cx="914400" cy="914400"/>
          </a:xfrm>
          <a:prstGeom prst="rect">
            <a:avLst/>
          </a:prstGeom>
        </p:spPr>
      </p:pic>
      <p:pic>
        <p:nvPicPr>
          <p:cNvPr id="97" name="Graphic 96">
            <a:extLst>
              <a:ext uri="{FF2B5EF4-FFF2-40B4-BE49-F238E27FC236}">
                <a16:creationId xmlns:a16="http://schemas.microsoft.com/office/drawing/2014/main" id="{0840E010-5D3A-3731-1D54-2BD66D1A822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2273531" y="2935328"/>
            <a:ext cx="914400" cy="914400"/>
          </a:xfrm>
          <a:prstGeom prst="rect">
            <a:avLst/>
          </a:prstGeom>
        </p:spPr>
      </p:pic>
      <p:pic>
        <p:nvPicPr>
          <p:cNvPr id="98" name="Graphic 97">
            <a:extLst>
              <a:ext uri="{FF2B5EF4-FFF2-40B4-BE49-F238E27FC236}">
                <a16:creationId xmlns:a16="http://schemas.microsoft.com/office/drawing/2014/main" id="{BC30A44C-E523-A214-8A6E-EA796B11BC8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2921889" y="2935328"/>
            <a:ext cx="914400" cy="914400"/>
          </a:xfrm>
          <a:prstGeom prst="rect">
            <a:avLst/>
          </a:prstGeom>
        </p:spPr>
      </p:pic>
      <p:pic>
        <p:nvPicPr>
          <p:cNvPr id="99" name="Graphic 98">
            <a:extLst>
              <a:ext uri="{FF2B5EF4-FFF2-40B4-BE49-F238E27FC236}">
                <a16:creationId xmlns:a16="http://schemas.microsoft.com/office/drawing/2014/main" id="{90E34C00-2130-683E-8B0D-1D3371A93486}"/>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4866963" y="2935328"/>
            <a:ext cx="914400" cy="914400"/>
          </a:xfrm>
          <a:prstGeom prst="rect">
            <a:avLst/>
          </a:prstGeom>
        </p:spPr>
      </p:pic>
      <p:pic>
        <p:nvPicPr>
          <p:cNvPr id="100" name="Graphic 99">
            <a:extLst>
              <a:ext uri="{FF2B5EF4-FFF2-40B4-BE49-F238E27FC236}">
                <a16:creationId xmlns:a16="http://schemas.microsoft.com/office/drawing/2014/main" id="{509FBFEA-708E-7811-BC98-9820A769C7E6}"/>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515321" y="2935328"/>
            <a:ext cx="914400" cy="914400"/>
          </a:xfrm>
          <a:prstGeom prst="rect">
            <a:avLst/>
          </a:prstGeom>
        </p:spPr>
      </p:pic>
      <p:pic>
        <p:nvPicPr>
          <p:cNvPr id="101" name="Graphic 100">
            <a:extLst>
              <a:ext uri="{FF2B5EF4-FFF2-40B4-BE49-F238E27FC236}">
                <a16:creationId xmlns:a16="http://schemas.microsoft.com/office/drawing/2014/main" id="{E1635CC8-8A4A-396A-F36E-577008B3537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4218605" y="2935328"/>
            <a:ext cx="914400" cy="914400"/>
          </a:xfrm>
          <a:prstGeom prst="rect">
            <a:avLst/>
          </a:prstGeom>
        </p:spPr>
      </p:pic>
      <p:pic>
        <p:nvPicPr>
          <p:cNvPr id="102" name="Graphic 101">
            <a:extLst>
              <a:ext uri="{FF2B5EF4-FFF2-40B4-BE49-F238E27FC236}">
                <a16:creationId xmlns:a16="http://schemas.microsoft.com/office/drawing/2014/main" id="{1E6FDE59-7BC3-C668-67F3-8253A16B741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6812037" y="2935328"/>
            <a:ext cx="914400" cy="914400"/>
          </a:xfrm>
          <a:prstGeom prst="rect">
            <a:avLst/>
          </a:prstGeom>
        </p:spPr>
      </p:pic>
      <p:pic>
        <p:nvPicPr>
          <p:cNvPr id="103" name="Graphic 102">
            <a:extLst>
              <a:ext uri="{FF2B5EF4-FFF2-40B4-BE49-F238E27FC236}">
                <a16:creationId xmlns:a16="http://schemas.microsoft.com/office/drawing/2014/main" id="{437E9F8C-E60C-A231-72C5-89839D3D094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7460395" y="2935328"/>
            <a:ext cx="914400" cy="914400"/>
          </a:xfrm>
          <a:prstGeom prst="rect">
            <a:avLst/>
          </a:prstGeom>
        </p:spPr>
      </p:pic>
      <p:pic>
        <p:nvPicPr>
          <p:cNvPr id="104" name="Graphic 103">
            <a:extLst>
              <a:ext uri="{FF2B5EF4-FFF2-40B4-BE49-F238E27FC236}">
                <a16:creationId xmlns:a16="http://schemas.microsoft.com/office/drawing/2014/main" id="{FF6006C6-B3C4-A159-1247-076D2BD367A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8108753" y="2935328"/>
            <a:ext cx="914400" cy="914400"/>
          </a:xfrm>
          <a:prstGeom prst="rect">
            <a:avLst/>
          </a:prstGeom>
        </p:spPr>
      </p:pic>
      <p:pic>
        <p:nvPicPr>
          <p:cNvPr id="105" name="Graphic 104">
            <a:extLst>
              <a:ext uri="{FF2B5EF4-FFF2-40B4-BE49-F238E27FC236}">
                <a16:creationId xmlns:a16="http://schemas.microsoft.com/office/drawing/2014/main" id="{4AAFA66D-91F5-6968-3FCF-34B221381588}"/>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4519132" y="2083129"/>
            <a:ext cx="914400" cy="914400"/>
          </a:xfrm>
          <a:prstGeom prst="rect">
            <a:avLst/>
          </a:prstGeom>
        </p:spPr>
      </p:pic>
      <p:pic>
        <p:nvPicPr>
          <p:cNvPr id="106" name="Graphic 105">
            <a:extLst>
              <a:ext uri="{FF2B5EF4-FFF2-40B4-BE49-F238E27FC236}">
                <a16:creationId xmlns:a16="http://schemas.microsoft.com/office/drawing/2014/main" id="{B1BA97BF-6A98-1132-39FB-E0665D09BAC6}"/>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7040200" y="2083129"/>
            <a:ext cx="914400" cy="914400"/>
          </a:xfrm>
          <a:prstGeom prst="rect">
            <a:avLst/>
          </a:prstGeom>
        </p:spPr>
      </p:pic>
      <p:pic>
        <p:nvPicPr>
          <p:cNvPr id="107" name="Graphic 106">
            <a:extLst>
              <a:ext uri="{FF2B5EF4-FFF2-40B4-BE49-F238E27FC236}">
                <a16:creationId xmlns:a16="http://schemas.microsoft.com/office/drawing/2014/main" id="{926F6FA5-A2A3-634C-D98C-2ED083F0D8D2}"/>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8757110" y="2935328"/>
            <a:ext cx="914400" cy="914400"/>
          </a:xfrm>
          <a:prstGeom prst="rect">
            <a:avLst/>
          </a:prstGeom>
        </p:spPr>
      </p:pic>
      <p:pic>
        <p:nvPicPr>
          <p:cNvPr id="108" name="Graphic 107">
            <a:extLst>
              <a:ext uri="{FF2B5EF4-FFF2-40B4-BE49-F238E27FC236}">
                <a16:creationId xmlns:a16="http://schemas.microsoft.com/office/drawing/2014/main" id="{DC676CDF-4D23-FAF2-1264-DD258C09F16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3888865" y="2083129"/>
            <a:ext cx="914400" cy="914400"/>
          </a:xfrm>
          <a:prstGeom prst="rect">
            <a:avLst/>
          </a:prstGeom>
        </p:spPr>
      </p:pic>
      <p:pic>
        <p:nvPicPr>
          <p:cNvPr id="109" name="Graphic 108">
            <a:extLst>
              <a:ext uri="{FF2B5EF4-FFF2-40B4-BE49-F238E27FC236}">
                <a16:creationId xmlns:a16="http://schemas.microsoft.com/office/drawing/2014/main" id="{AE20C58E-272E-991C-59D4-F8D9D5B02D3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779666" y="2083129"/>
            <a:ext cx="914400" cy="914400"/>
          </a:xfrm>
          <a:prstGeom prst="rect">
            <a:avLst/>
          </a:prstGeom>
        </p:spPr>
      </p:pic>
      <p:pic>
        <p:nvPicPr>
          <p:cNvPr id="110" name="Graphic 109">
            <a:extLst>
              <a:ext uri="{FF2B5EF4-FFF2-40B4-BE49-F238E27FC236}">
                <a16:creationId xmlns:a16="http://schemas.microsoft.com/office/drawing/2014/main" id="{62C86C0E-2A1A-27D1-2E29-57B77998F8B6}"/>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6409933" y="2083129"/>
            <a:ext cx="914400" cy="914400"/>
          </a:xfrm>
          <a:prstGeom prst="rect">
            <a:avLst/>
          </a:prstGeom>
        </p:spPr>
      </p:pic>
      <p:pic>
        <p:nvPicPr>
          <p:cNvPr id="111" name="Graphic 110">
            <a:extLst>
              <a:ext uri="{FF2B5EF4-FFF2-40B4-BE49-F238E27FC236}">
                <a16:creationId xmlns:a16="http://schemas.microsoft.com/office/drawing/2014/main" id="{1667AC11-E0D0-6779-0450-534883A2124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149399" y="2083129"/>
            <a:ext cx="914400" cy="914400"/>
          </a:xfrm>
          <a:prstGeom prst="rect">
            <a:avLst/>
          </a:prstGeom>
        </p:spPr>
      </p:pic>
      <p:pic>
        <p:nvPicPr>
          <p:cNvPr id="152" name="Graphic 151">
            <a:extLst>
              <a:ext uri="{FF2B5EF4-FFF2-40B4-BE49-F238E27FC236}">
                <a16:creationId xmlns:a16="http://schemas.microsoft.com/office/drawing/2014/main" id="{84E16104-CC91-906F-6146-1B6EB9E4825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7670467" y="2083129"/>
            <a:ext cx="914400" cy="914400"/>
          </a:xfrm>
          <a:prstGeom prst="rect">
            <a:avLst/>
          </a:prstGeom>
        </p:spPr>
      </p:pic>
      <p:pic>
        <p:nvPicPr>
          <p:cNvPr id="153" name="Graphic 152">
            <a:extLst>
              <a:ext uri="{FF2B5EF4-FFF2-40B4-BE49-F238E27FC236}">
                <a16:creationId xmlns:a16="http://schemas.microsoft.com/office/drawing/2014/main" id="{D5418790-FE14-55DB-B616-50E003A9830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2628331" y="2083129"/>
            <a:ext cx="914400" cy="914400"/>
          </a:xfrm>
          <a:prstGeom prst="rect">
            <a:avLst/>
          </a:prstGeom>
        </p:spPr>
      </p:pic>
      <p:pic>
        <p:nvPicPr>
          <p:cNvPr id="157" name="Graphic 156">
            <a:extLst>
              <a:ext uri="{FF2B5EF4-FFF2-40B4-BE49-F238E27FC236}">
                <a16:creationId xmlns:a16="http://schemas.microsoft.com/office/drawing/2014/main" id="{17F2B112-E892-B32D-2250-E82268A608E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3258598" y="2083129"/>
            <a:ext cx="914400" cy="914400"/>
          </a:xfrm>
          <a:prstGeom prst="rect">
            <a:avLst/>
          </a:prstGeom>
        </p:spPr>
      </p:pic>
      <p:sp>
        <p:nvSpPr>
          <p:cNvPr id="191" name="Title 2">
            <a:extLst>
              <a:ext uri="{FF2B5EF4-FFF2-40B4-BE49-F238E27FC236}">
                <a16:creationId xmlns:a16="http://schemas.microsoft.com/office/drawing/2014/main" id="{A29ABB21-A829-10C0-700B-D1F94F31AFCE}"/>
              </a:ext>
            </a:extLst>
          </p:cNvPr>
          <p:cNvSpPr txBox="1">
            <a:spLocks noGrp="1"/>
          </p:cNvSpPr>
          <p:nvPr>
            <p:ph type="title" idx="4294967295"/>
          </p:nvPr>
        </p:nvSpPr>
        <p:spPr>
          <a:xfrm>
            <a:off x="463435" y="250910"/>
            <a:ext cx="11316871"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a:ln>
                  <a:noFill/>
                </a:ln>
                <a:solidFill>
                  <a:schemeClr val="bg1"/>
                </a:solidFill>
                <a:effectLst/>
                <a:uLnTx/>
                <a:uFillTx/>
                <a:latin typeface="+mj-lt"/>
                <a:ea typeface="+mj-ea"/>
                <a:cs typeface="+mj-cs"/>
              </a:rPr>
              <a:t>Number of Children Affected by</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a:ln>
                  <a:noFill/>
                </a:ln>
                <a:solidFill>
                  <a:schemeClr val="bg1"/>
                </a:solidFill>
                <a:effectLst/>
                <a:uLnTx/>
                <a:uFillTx/>
                <a:latin typeface="+mj-lt"/>
                <a:ea typeface="+mj-ea"/>
                <a:cs typeface="+mj-cs"/>
              </a:rPr>
              <a:t> Parental Substance Use</a:t>
            </a:r>
          </a:p>
        </p:txBody>
      </p:sp>
      <p:sp>
        <p:nvSpPr>
          <p:cNvPr id="32" name="TextBox 31">
            <a:extLst>
              <a:ext uri="{FF2B5EF4-FFF2-40B4-BE49-F238E27FC236}">
                <a16:creationId xmlns:a16="http://schemas.microsoft.com/office/drawing/2014/main" id="{44C2DEE0-2AFF-3FEA-6887-405E190CC828}"/>
              </a:ext>
            </a:extLst>
          </p:cNvPr>
          <p:cNvSpPr txBox="1"/>
          <p:nvPr/>
        </p:nvSpPr>
        <p:spPr>
          <a:xfrm>
            <a:off x="3443565" y="3915309"/>
            <a:ext cx="5123000" cy="307777"/>
          </a:xfrm>
          <a:prstGeom prst="rect">
            <a:avLst/>
          </a:prstGeom>
          <a:noFill/>
        </p:spPr>
        <p:txBody>
          <a:bodyPr wrap="square" rtlCol="0">
            <a:spAutoFit/>
          </a:bodyPr>
          <a:lstStyle/>
          <a:p>
            <a:pPr algn="ctr"/>
            <a:r>
              <a:rPr lang="en-US" sz="1400">
                <a:latin typeface="Calibri" panose="020F0502020204030204" pitchFamily="34" charset="0"/>
                <a:ea typeface="Calibri" panose="020F0502020204030204" pitchFamily="34" charset="0"/>
                <a:cs typeface="Calibri" panose="020F0502020204030204" pitchFamily="34" charset="0"/>
              </a:rPr>
              <a:t>(Estimated number of children by million</a:t>
            </a:r>
            <a:r>
              <a:rPr lang="en-US" sz="1400"/>
              <a:t>)</a:t>
            </a:r>
          </a:p>
        </p:txBody>
      </p:sp>
      <p:sp>
        <p:nvSpPr>
          <p:cNvPr id="192" name="Content Placeholder 3">
            <a:extLst>
              <a:ext uri="{FF2B5EF4-FFF2-40B4-BE49-F238E27FC236}">
                <a16:creationId xmlns:a16="http://schemas.microsoft.com/office/drawing/2014/main" id="{21FD99CA-DA78-1ABA-4C55-0F60BA78E3E9}"/>
              </a:ext>
            </a:extLst>
          </p:cNvPr>
          <p:cNvSpPr txBox="1">
            <a:spLocks/>
          </p:cNvSpPr>
          <p:nvPr/>
        </p:nvSpPr>
        <p:spPr>
          <a:xfrm>
            <a:off x="3173955" y="4706333"/>
            <a:ext cx="5533876" cy="919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8000" b="1">
                <a:solidFill>
                  <a:schemeClr val="bg1">
                    <a:alpha val="90000"/>
                  </a:schemeClr>
                </a:solidFill>
              </a:rPr>
              <a:t>21 million</a:t>
            </a:r>
          </a:p>
        </p:txBody>
      </p:sp>
      <p:sp>
        <p:nvSpPr>
          <p:cNvPr id="193" name="Footer Placeholder 192">
            <a:extLst>
              <a:ext uri="{FF2B5EF4-FFF2-40B4-BE49-F238E27FC236}">
                <a16:creationId xmlns:a16="http://schemas.microsoft.com/office/drawing/2014/main" id="{40442496-B14D-B130-5E47-5798D8A4C962}"/>
              </a:ext>
            </a:extLst>
          </p:cNvPr>
          <p:cNvSpPr>
            <a:spLocks noGrp="1"/>
          </p:cNvSpPr>
          <p:nvPr>
            <p:ph type="ftr" sz="quarter" idx="11"/>
          </p:nvPr>
        </p:nvSpPr>
        <p:spPr>
          <a:xfrm>
            <a:off x="10664686" y="6424527"/>
            <a:ext cx="1527313" cy="413270"/>
          </a:xfrm>
        </p:spPr>
        <p:txBody>
          <a:bodyPr/>
          <a:lstStyle/>
          <a:p>
            <a:r>
              <a:rPr lang="en-US">
                <a:solidFill>
                  <a:schemeClr val="bg1"/>
                </a:solidFill>
              </a:rPr>
              <a:t>(Ghertner, 2023)</a:t>
            </a:r>
          </a:p>
        </p:txBody>
      </p:sp>
    </p:spTree>
    <p:extLst>
      <p:ext uri="{BB962C8B-B14F-4D97-AF65-F5344CB8AC3E}">
        <p14:creationId xmlns:p14="http://schemas.microsoft.com/office/powerpoint/2010/main" val="2486819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2">
            <a:lumMod val="75000"/>
            <a:alpha val="90000"/>
          </a:schemeClr>
        </a:solidFill>
        <a:effectLst/>
      </p:bgPr>
    </p:bg>
    <p:spTree>
      <p:nvGrpSpPr>
        <p:cNvPr id="1" name="">
          <a:extLst>
            <a:ext uri="{FF2B5EF4-FFF2-40B4-BE49-F238E27FC236}">
              <a16:creationId xmlns:a16="http://schemas.microsoft.com/office/drawing/2014/main" id="{D2B9B38D-0AD1-1A50-60A5-146443F6B35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A82F7A9-8A9B-13EA-E59C-C2CDC6CEDA40}"/>
              </a:ext>
            </a:extLst>
          </p:cNvPr>
          <p:cNvSpPr>
            <a:spLocks noGrp="1"/>
          </p:cNvSpPr>
          <p:nvPr>
            <p:ph type="title"/>
          </p:nvPr>
        </p:nvSpPr>
        <p:spPr>
          <a:xfrm>
            <a:off x="838200" y="1427748"/>
            <a:ext cx="10515600" cy="2855494"/>
          </a:xfrm>
        </p:spPr>
        <p:txBody>
          <a:bodyPr vert="horz" lIns="91440" tIns="45720" rIns="91440" bIns="45720" rtlCol="0" anchor="ctr">
            <a:noAutofit/>
          </a:bodyPr>
          <a:lstStyle/>
          <a:p>
            <a:pPr algn="ctr"/>
            <a:r>
              <a:rPr lang="en-US" sz="4800"/>
              <a:t>Stimulant Trends–Let’s Talk About It!</a:t>
            </a:r>
            <a:endParaRPr lang="en-US" sz="4800" kern="1200">
              <a:solidFill>
                <a:schemeClr val="tx1"/>
              </a:solidFill>
              <a:latin typeface="+mj-lt"/>
              <a:ea typeface="+mj-ea"/>
              <a:cs typeface="+mj-cs"/>
            </a:endParaRPr>
          </a:p>
        </p:txBody>
      </p:sp>
      <p:sp>
        <p:nvSpPr>
          <p:cNvPr id="5" name="Subtitle 4">
            <a:extLst>
              <a:ext uri="{FF2B5EF4-FFF2-40B4-BE49-F238E27FC236}">
                <a16:creationId xmlns:a16="http://schemas.microsoft.com/office/drawing/2014/main" id="{2B09CE9B-74A7-CE10-439B-474F405C175D}"/>
              </a:ext>
            </a:extLst>
          </p:cNvPr>
          <p:cNvSpPr>
            <a:spLocks noGrp="1"/>
          </p:cNvSpPr>
          <p:nvPr>
            <p:ph sz="quarter" idx="14"/>
          </p:nvPr>
        </p:nvSpPr>
        <p:spPr/>
        <p:txBody>
          <a:bodyPr vert="horz" lIns="91440" tIns="45720" rIns="91440" bIns="45720" rtlCol="0" anchor="ctr">
            <a:normAutofit/>
          </a:bodyPr>
          <a:lstStyle/>
          <a:p>
            <a:pPr algn="ctr"/>
            <a:r>
              <a:rPr lang="en-US" kern="1200">
                <a:solidFill>
                  <a:schemeClr val="tx1"/>
                </a:solidFill>
                <a:latin typeface="+mn-lt"/>
                <a:ea typeface="+mn-ea"/>
                <a:cs typeface="+mn-cs"/>
              </a:rPr>
              <a:t>Large Group Discussion</a:t>
            </a:r>
          </a:p>
        </p:txBody>
      </p:sp>
      <p:pic>
        <p:nvPicPr>
          <p:cNvPr id="2" name="Graphic 1">
            <a:extLst>
              <a:ext uri="{FF2B5EF4-FFF2-40B4-BE49-F238E27FC236}">
                <a16:creationId xmlns:a16="http://schemas.microsoft.com/office/drawing/2014/main" id="{F22DF177-44D0-073E-B337-2C28A77371F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56605" y="4298540"/>
            <a:ext cx="897193" cy="897193"/>
          </a:xfrm>
          <a:prstGeom prst="rect">
            <a:avLst/>
          </a:prstGeom>
        </p:spPr>
      </p:pic>
    </p:spTree>
    <p:extLst>
      <p:ext uri="{BB962C8B-B14F-4D97-AF65-F5344CB8AC3E}">
        <p14:creationId xmlns:p14="http://schemas.microsoft.com/office/powerpoint/2010/main" val="8077484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A2AC0A2-1D4F-E320-74E5-E0D5F90C338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A7E8419-F3CC-F46A-6FE7-C6E18C9EC940}"/>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C2707EDC-E297-6204-7C19-49524A899D9E}"/>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F0017005-5FE5-F25B-D89E-362590C55F2A}"/>
              </a:ext>
            </a:extLst>
          </p:cNvPr>
          <p:cNvSpPr>
            <a:spLocks noGrp="1"/>
          </p:cNvSpPr>
          <p:nvPr>
            <p:ph type="ctrTitle"/>
          </p:nvPr>
        </p:nvSpPr>
        <p:spPr>
          <a:xfrm>
            <a:off x="3308131" y="578373"/>
            <a:ext cx="8912771" cy="1944138"/>
          </a:xfrm>
          <a:prstGeom prst="rect">
            <a:avLst/>
          </a:prstGeom>
          <a:noFill/>
        </p:spPr>
        <p:txBody>
          <a:bodyPr anchor="ctr">
            <a:noAutofit/>
          </a:bodyPr>
          <a:lstStyle/>
          <a:p>
            <a:pPr>
              <a:lnSpc>
                <a:spcPct val="100000"/>
              </a:lnSpc>
              <a:spcBef>
                <a:spcPts val="1200"/>
              </a:spcBef>
              <a:spcAft>
                <a:spcPts val="1200"/>
              </a:spcAft>
            </a:pPr>
            <a:r>
              <a:rPr lang="en-US" sz="5400" b="1">
                <a:solidFill>
                  <a:schemeClr val="accent2">
                    <a:lumMod val="75000"/>
                  </a:schemeClr>
                </a:solidFill>
              </a:rPr>
              <a:t>CARRY THE MESSAGE</a:t>
            </a:r>
            <a:br>
              <a:rPr lang="en-US" sz="5400" b="1">
                <a:solidFill>
                  <a:schemeClr val="accent2">
                    <a:lumMod val="75000"/>
                  </a:schemeClr>
                </a:solidFill>
              </a:rPr>
            </a:br>
            <a:r>
              <a:rPr lang="en-US" sz="1000" b="1">
                <a:noFill/>
              </a:rPr>
              <a:t>-</a:t>
            </a:r>
            <a:br>
              <a:rPr lang="en-US" sz="5400" b="1">
                <a:noFill/>
              </a:rPr>
            </a:br>
            <a:r>
              <a:rPr lang="en-US" sz="3200" b="1">
                <a:solidFill>
                  <a:schemeClr val="tx2"/>
                </a:solidFill>
              </a:rPr>
              <a:t>Harm Reduction &amp; </a:t>
            </a:r>
            <a:br>
              <a:rPr lang="en-US" sz="3200" b="1">
                <a:solidFill>
                  <a:schemeClr val="tx2"/>
                </a:solidFill>
              </a:rPr>
            </a:br>
            <a:r>
              <a:rPr lang="en-US" sz="3200" b="1">
                <a:solidFill>
                  <a:schemeClr val="tx2"/>
                </a:solidFill>
              </a:rPr>
              <a:t>Overdose Prevention Strategies</a:t>
            </a:r>
            <a:endParaRPr lang="en-US" sz="5400" b="1">
              <a:solidFill>
                <a:schemeClr val="accent2">
                  <a:lumMod val="75000"/>
                </a:schemeClr>
              </a:solidFill>
            </a:endParaRPr>
          </a:p>
        </p:txBody>
      </p:sp>
      <p:cxnSp>
        <p:nvCxnSpPr>
          <p:cNvPr id="5" name="Straight Connector 4">
            <a:extLst>
              <a:ext uri="{FF2B5EF4-FFF2-40B4-BE49-F238E27FC236}">
                <a16:creationId xmlns:a16="http://schemas.microsoft.com/office/drawing/2014/main" id="{DA6A388C-6E06-E7B5-94E1-D99DA7F9B9D7}"/>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481274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0CC4D-3F96-7E0A-2B1E-D306F200A9EA}"/>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D39CD2FB-B3A0-9397-9C46-512CB270C5D3}"/>
              </a:ext>
              <a:ext uri="{C183D7F6-B498-43B3-948B-1728B52AA6E4}">
                <adec:decorative xmlns:adec="http://schemas.microsoft.com/office/drawing/2017/decorative" val="1"/>
              </a:ext>
            </a:extLst>
          </p:cNvPr>
          <p:cNvPicPr>
            <a:picLocks noChangeAspect="1"/>
          </p:cNvPicPr>
          <p:nvPr/>
        </p:nvPicPr>
        <p:blipFill>
          <a:blip r:embed="rId3">
            <a:duotone>
              <a:schemeClr val="accent1">
                <a:shade val="45000"/>
                <a:satMod val="135000"/>
              </a:schemeClr>
              <a:prstClr val="white"/>
            </a:duotone>
            <a:alphaModFix amt="35000"/>
            <a:extLst>
              <a:ext uri="{28A0092B-C50C-407E-A947-70E740481C1C}">
                <a14:useLocalDpi xmlns:a14="http://schemas.microsoft.com/office/drawing/2010/main" val="0"/>
              </a:ext>
            </a:extLst>
          </a:blip>
          <a:srcRect l="31098" t="156" r="50370" b="2"/>
          <a:stretch/>
        </p:blipFill>
        <p:spPr>
          <a:xfrm rot="5400000">
            <a:off x="4456386" y="-877614"/>
            <a:ext cx="3279228" cy="12192000"/>
          </a:xfrm>
          <a:prstGeom prst="rect">
            <a:avLst/>
          </a:prstGeom>
        </p:spPr>
      </p:pic>
      <p:pic>
        <p:nvPicPr>
          <p:cNvPr id="3" name="Picture 2">
            <a:extLst>
              <a:ext uri="{FF2B5EF4-FFF2-40B4-BE49-F238E27FC236}">
                <a16:creationId xmlns:a16="http://schemas.microsoft.com/office/drawing/2014/main" id="{90947736-6F00-0EFF-1A62-E14FD12F7A19}"/>
              </a:ext>
              <a:ext uri="{C183D7F6-B498-43B3-948B-1728B52AA6E4}">
                <adec:decorative xmlns:adec="http://schemas.microsoft.com/office/drawing/2017/decorative" val="1"/>
              </a:ext>
            </a:extLst>
          </p:cNvPr>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rcRect t="2683" b="7819"/>
          <a:stretch/>
        </p:blipFill>
        <p:spPr>
          <a:xfrm>
            <a:off x="2476500" y="0"/>
            <a:ext cx="6863691" cy="3523882"/>
          </a:xfrm>
          <a:prstGeom prst="rect">
            <a:avLst/>
          </a:prstGeom>
        </p:spPr>
      </p:pic>
      <p:sp>
        <p:nvSpPr>
          <p:cNvPr id="4" name="Title 3">
            <a:extLst>
              <a:ext uri="{FF2B5EF4-FFF2-40B4-BE49-F238E27FC236}">
                <a16:creationId xmlns:a16="http://schemas.microsoft.com/office/drawing/2014/main" id="{706C6653-CE3F-1562-0DAF-07D9978281B2}"/>
              </a:ext>
            </a:extLst>
          </p:cNvPr>
          <p:cNvSpPr txBox="1">
            <a:spLocks noGrp="1"/>
          </p:cNvSpPr>
          <p:nvPr>
            <p:ph type="title" idx="4294967295"/>
          </p:nvPr>
        </p:nvSpPr>
        <p:spPr>
          <a:xfrm>
            <a:off x="0" y="3728543"/>
            <a:ext cx="12192000" cy="312945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What Is Harm Reduction?</a:t>
            </a:r>
          </a:p>
        </p:txBody>
      </p:sp>
      <p:cxnSp>
        <p:nvCxnSpPr>
          <p:cNvPr id="8" name="Straight Connector 7">
            <a:extLst>
              <a:ext uri="{FF2B5EF4-FFF2-40B4-BE49-F238E27FC236}">
                <a16:creationId xmlns:a16="http://schemas.microsoft.com/office/drawing/2014/main" id="{922466D7-6ADC-4C74-C401-E64E895DDDE3}"/>
              </a:ext>
              <a:ext uri="{C183D7F6-B498-43B3-948B-1728B52AA6E4}">
                <adec:decorative xmlns:adec="http://schemas.microsoft.com/office/drawing/2017/decorative" val="1"/>
              </a:ext>
            </a:extLst>
          </p:cNvPr>
          <p:cNvCxnSpPr>
            <a:cxnSpLocks/>
          </p:cNvCxnSpPr>
          <p:nvPr/>
        </p:nvCxnSpPr>
        <p:spPr>
          <a:xfrm>
            <a:off x="0" y="3578772"/>
            <a:ext cx="12192000" cy="0"/>
          </a:xfrm>
          <a:prstGeom prst="line">
            <a:avLst/>
          </a:prstGeom>
          <a:ln w="57150">
            <a:gradFill flip="none" rotWithShape="1">
              <a:gsLst>
                <a:gs pos="0">
                  <a:schemeClr val="accent1">
                    <a:lumMod val="5000"/>
                    <a:lumOff val="95000"/>
                    <a:alpha val="0"/>
                  </a:schemeClr>
                </a:gs>
                <a:gs pos="46000">
                  <a:schemeClr val="accent1"/>
                </a:gs>
              </a:gsLst>
              <a:lin ang="0" scaled="1"/>
              <a:tileRect/>
            </a:gra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691304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2">
            <a:alpha val="71000"/>
          </a:schemeClr>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186A7F-F64A-E47E-5BAD-199309D1F92A}"/>
              </a:ext>
            </a:extLst>
          </p:cNvPr>
          <p:cNvSpPr>
            <a:spLocks noGrp="1"/>
          </p:cNvSpPr>
          <p:nvPr>
            <p:ph type="title"/>
          </p:nvPr>
        </p:nvSpPr>
        <p:spPr>
          <a:xfrm>
            <a:off x="838200" y="1427748"/>
            <a:ext cx="10515600" cy="2855494"/>
          </a:xfrm>
        </p:spPr>
        <p:txBody>
          <a:bodyPr vert="horz" lIns="91440" tIns="45720" rIns="91440" bIns="45720" rtlCol="0" anchor="ctr">
            <a:noAutofit/>
          </a:bodyPr>
          <a:lstStyle/>
          <a:p>
            <a:pPr algn="ctr"/>
            <a:r>
              <a:rPr lang="en-US" sz="4800"/>
              <a:t>Harm Reduction in the Context of Child Well-Being–Let’s Talk About It!</a:t>
            </a:r>
            <a:endParaRPr lang="en-US" sz="4800" kern="1200">
              <a:solidFill>
                <a:schemeClr val="tx1"/>
              </a:solidFill>
              <a:latin typeface="+mj-lt"/>
              <a:ea typeface="+mj-ea"/>
              <a:cs typeface="+mj-cs"/>
            </a:endParaRPr>
          </a:p>
        </p:txBody>
      </p:sp>
      <p:sp>
        <p:nvSpPr>
          <p:cNvPr id="5" name="Subtitle 4">
            <a:extLst>
              <a:ext uri="{FF2B5EF4-FFF2-40B4-BE49-F238E27FC236}">
                <a16:creationId xmlns:a16="http://schemas.microsoft.com/office/drawing/2014/main" id="{6919B690-DF40-65CB-D466-CB0D0D95E796}"/>
              </a:ext>
            </a:extLst>
          </p:cNvPr>
          <p:cNvSpPr>
            <a:spLocks noGrp="1"/>
          </p:cNvSpPr>
          <p:nvPr>
            <p:ph sz="quarter" idx="14"/>
          </p:nvPr>
        </p:nvSpPr>
        <p:spPr/>
        <p:txBody>
          <a:bodyPr vert="horz" lIns="91440" tIns="45720" rIns="91440" bIns="45720" rtlCol="0" anchor="ctr">
            <a:normAutofit/>
          </a:bodyPr>
          <a:lstStyle/>
          <a:p>
            <a:pPr algn="ctr"/>
            <a:r>
              <a:rPr lang="en-US" kern="1200">
                <a:solidFill>
                  <a:schemeClr val="tx1"/>
                </a:solidFill>
                <a:latin typeface="+mn-lt"/>
                <a:ea typeface="+mn-ea"/>
                <a:cs typeface="+mn-cs"/>
              </a:rPr>
              <a:t>Large Group Discussion</a:t>
            </a:r>
          </a:p>
        </p:txBody>
      </p:sp>
      <p:pic>
        <p:nvPicPr>
          <p:cNvPr id="2" name="Graphic 1">
            <a:extLst>
              <a:ext uri="{FF2B5EF4-FFF2-40B4-BE49-F238E27FC236}">
                <a16:creationId xmlns:a16="http://schemas.microsoft.com/office/drawing/2014/main" id="{F747B325-DF9D-533E-C0FE-A258E023AE9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56605" y="4298540"/>
            <a:ext cx="897193" cy="897193"/>
          </a:xfrm>
          <a:prstGeom prst="rect">
            <a:avLst/>
          </a:prstGeom>
        </p:spPr>
      </p:pic>
    </p:spTree>
    <p:extLst>
      <p:ext uri="{BB962C8B-B14F-4D97-AF65-F5344CB8AC3E}">
        <p14:creationId xmlns:p14="http://schemas.microsoft.com/office/powerpoint/2010/main" val="20558357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89B8828-CF14-E107-FA79-ECF2D35CEBD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DA0669A0-7094-A32D-EF27-E7F7CC82DE9A}"/>
              </a:ext>
            </a:extLst>
          </p:cNvPr>
          <p:cNvSpPr>
            <a:spLocks noGrp="1"/>
          </p:cNvSpPr>
          <p:nvPr>
            <p:ph type="title"/>
          </p:nvPr>
        </p:nvSpPr>
        <p:spPr>
          <a:xfrm>
            <a:off x="-1" y="0"/>
            <a:ext cx="4490113" cy="6858000"/>
          </a:xfrm>
          <a:gradFill flip="none" rotWithShape="1">
            <a:gsLst>
              <a:gs pos="0">
                <a:schemeClr val="accent2"/>
              </a:gs>
              <a:gs pos="97000">
                <a:schemeClr val="tx2"/>
              </a:gs>
            </a:gsLst>
            <a:path path="circle">
              <a:fillToRect l="100000" t="100000"/>
            </a:path>
            <a:tileRect r="-100000" b="-100000"/>
          </a:gradFill>
          <a:ln>
            <a:noFill/>
          </a:ln>
        </p:spPr>
        <p:txBody>
          <a:bodyPr lIns="91440" tIns="91440" rIns="91440" bIns="1828800"/>
          <a:lstStyle/>
          <a:p>
            <a:r>
              <a:rPr lang="en-US"/>
              <a:t>Examples of </a:t>
            </a:r>
            <a:br>
              <a:rPr lang="en-US"/>
            </a:br>
            <a:r>
              <a:rPr lang="en-US"/>
              <a:t>Harm Reduction Strategies in </a:t>
            </a:r>
            <a:br>
              <a:rPr lang="en-US"/>
            </a:br>
            <a:r>
              <a:rPr lang="en-US"/>
              <a:t>Child Welfare</a:t>
            </a:r>
          </a:p>
        </p:txBody>
      </p:sp>
      <p:sp>
        <p:nvSpPr>
          <p:cNvPr id="3" name="Content Placeholder 2">
            <a:extLst>
              <a:ext uri="{FF2B5EF4-FFF2-40B4-BE49-F238E27FC236}">
                <a16:creationId xmlns:a16="http://schemas.microsoft.com/office/drawing/2014/main" id="{67723F10-4C59-E51C-DA49-987C95EE2AB7}"/>
              </a:ext>
            </a:extLst>
          </p:cNvPr>
          <p:cNvSpPr>
            <a:spLocks noGrp="1"/>
          </p:cNvSpPr>
          <p:nvPr>
            <p:ph sz="quarter" idx="14"/>
          </p:nvPr>
        </p:nvSpPr>
        <p:spPr>
          <a:xfrm>
            <a:off x="4783071" y="396591"/>
            <a:ext cx="7066796" cy="914400"/>
          </a:xfrm>
          <a:prstGeom prst="roundRect">
            <a:avLst/>
          </a:prstGeom>
          <a:solidFill>
            <a:schemeClr val="tx2"/>
          </a:solidFill>
          <a:ln>
            <a:solidFill>
              <a:schemeClr val="bg1"/>
            </a:solidFill>
          </a:ln>
          <a:effectLst/>
        </p:spPr>
        <p:txBody>
          <a:bodyPr lIns="91440" rIns="91440" anchor="ctr"/>
          <a:lstStyle/>
          <a:p>
            <a:pPr marL="0" indent="0" algn="ctr">
              <a:lnSpc>
                <a:spcPct val="150000"/>
              </a:lnSpc>
              <a:buNone/>
            </a:pPr>
            <a:r>
              <a:rPr lang="en-US" sz="2000" b="1">
                <a:solidFill>
                  <a:schemeClr val="bg1"/>
                </a:solidFill>
              </a:rPr>
              <a:t>Providing lockboxes for medications</a:t>
            </a:r>
          </a:p>
        </p:txBody>
      </p:sp>
      <p:sp>
        <p:nvSpPr>
          <p:cNvPr id="4" name="Content Placeholder 3">
            <a:extLst>
              <a:ext uri="{FF2B5EF4-FFF2-40B4-BE49-F238E27FC236}">
                <a16:creationId xmlns:a16="http://schemas.microsoft.com/office/drawing/2014/main" id="{43D5D20C-0FC8-2358-D185-78DDB2225E4A}"/>
              </a:ext>
            </a:extLst>
          </p:cNvPr>
          <p:cNvSpPr>
            <a:spLocks noGrp="1"/>
          </p:cNvSpPr>
          <p:nvPr>
            <p:ph sz="quarter" idx="16"/>
          </p:nvPr>
        </p:nvSpPr>
        <p:spPr>
          <a:xfrm>
            <a:off x="4783071" y="1428312"/>
            <a:ext cx="7066796" cy="914400"/>
          </a:xfrm>
          <a:prstGeom prst="roundRect">
            <a:avLst/>
          </a:prstGeom>
          <a:solidFill>
            <a:schemeClr val="accent1">
              <a:lumMod val="75000"/>
            </a:schemeClr>
          </a:solidFill>
          <a:ln>
            <a:solidFill>
              <a:schemeClr val="bg1"/>
            </a:solidFill>
          </a:ln>
          <a:effectLst/>
        </p:spPr>
        <p:txBody>
          <a:bodyPr lIns="91440" rIns="91440" anchor="ctr"/>
          <a:lstStyle/>
          <a:p>
            <a:pPr marL="0" indent="0" algn="ctr">
              <a:lnSpc>
                <a:spcPct val="150000"/>
              </a:lnSpc>
              <a:buNone/>
            </a:pPr>
            <a:r>
              <a:rPr lang="en-US" sz="2000" b="1">
                <a:solidFill>
                  <a:schemeClr val="bg1"/>
                </a:solidFill>
              </a:rPr>
              <a:t>Referring to treatment services</a:t>
            </a:r>
          </a:p>
        </p:txBody>
      </p:sp>
      <p:sp>
        <p:nvSpPr>
          <p:cNvPr id="5" name="Content Placeholder 4">
            <a:extLst>
              <a:ext uri="{FF2B5EF4-FFF2-40B4-BE49-F238E27FC236}">
                <a16:creationId xmlns:a16="http://schemas.microsoft.com/office/drawing/2014/main" id="{2F224FAD-17D5-8018-34ED-8D3EF9736DEC}"/>
              </a:ext>
            </a:extLst>
          </p:cNvPr>
          <p:cNvSpPr>
            <a:spLocks noGrp="1"/>
          </p:cNvSpPr>
          <p:nvPr>
            <p:ph sz="quarter" idx="17"/>
          </p:nvPr>
        </p:nvSpPr>
        <p:spPr>
          <a:xfrm>
            <a:off x="4783070" y="2460033"/>
            <a:ext cx="7066795" cy="914400"/>
          </a:xfrm>
          <a:prstGeom prst="roundRect">
            <a:avLst/>
          </a:prstGeom>
          <a:solidFill>
            <a:schemeClr val="accent4">
              <a:lumMod val="50000"/>
            </a:schemeClr>
          </a:solidFill>
          <a:ln>
            <a:solidFill>
              <a:schemeClr val="bg1"/>
            </a:solidFill>
          </a:ln>
          <a:effectLst/>
        </p:spPr>
        <p:txBody>
          <a:bodyPr lIns="91440" rIns="91440" anchor="ctr"/>
          <a:lstStyle/>
          <a:p>
            <a:pPr marL="0" indent="0" algn="ctr">
              <a:spcBef>
                <a:spcPts val="0"/>
              </a:spcBef>
              <a:buNone/>
            </a:pPr>
            <a:r>
              <a:rPr lang="en-US" sz="2000" b="1">
                <a:solidFill>
                  <a:schemeClr val="bg1"/>
                </a:solidFill>
              </a:rPr>
              <a:t>Connecting children to age-appropriate </a:t>
            </a:r>
          </a:p>
          <a:p>
            <a:pPr marL="0" indent="0" algn="ctr">
              <a:spcBef>
                <a:spcPts val="0"/>
              </a:spcBef>
              <a:buNone/>
            </a:pPr>
            <a:r>
              <a:rPr lang="en-US" sz="2000" b="1">
                <a:solidFill>
                  <a:schemeClr val="bg1"/>
                </a:solidFill>
              </a:rPr>
              <a:t>therapeutic and mental health services</a:t>
            </a:r>
          </a:p>
        </p:txBody>
      </p:sp>
      <p:sp>
        <p:nvSpPr>
          <p:cNvPr id="6" name="Content Placeholder 5">
            <a:extLst>
              <a:ext uri="{FF2B5EF4-FFF2-40B4-BE49-F238E27FC236}">
                <a16:creationId xmlns:a16="http://schemas.microsoft.com/office/drawing/2014/main" id="{4F7290B6-9871-7172-9B33-228DD8F334BA}"/>
              </a:ext>
            </a:extLst>
          </p:cNvPr>
          <p:cNvSpPr>
            <a:spLocks noGrp="1"/>
          </p:cNvSpPr>
          <p:nvPr>
            <p:ph sz="quarter" idx="18"/>
          </p:nvPr>
        </p:nvSpPr>
        <p:spPr>
          <a:xfrm>
            <a:off x="4783071" y="3491754"/>
            <a:ext cx="7066796" cy="914400"/>
          </a:xfrm>
          <a:prstGeom prst="roundRect">
            <a:avLst/>
          </a:prstGeom>
          <a:solidFill>
            <a:schemeClr val="accent2">
              <a:lumMod val="75000"/>
            </a:schemeClr>
          </a:solidFill>
          <a:ln>
            <a:solidFill>
              <a:schemeClr val="bg1"/>
            </a:solidFill>
          </a:ln>
          <a:effectLst/>
        </p:spPr>
        <p:txBody>
          <a:bodyPr lIns="640080" rIns="640080" anchor="ctr"/>
          <a:lstStyle/>
          <a:p>
            <a:pPr marL="0" indent="0" algn="ctr">
              <a:lnSpc>
                <a:spcPct val="100000"/>
              </a:lnSpc>
              <a:buNone/>
            </a:pPr>
            <a:r>
              <a:rPr lang="en-US" sz="2000" b="1">
                <a:solidFill>
                  <a:schemeClr val="bg1"/>
                </a:solidFill>
              </a:rPr>
              <a:t>Teaching positive parenting skills</a:t>
            </a:r>
          </a:p>
        </p:txBody>
      </p:sp>
      <p:sp>
        <p:nvSpPr>
          <p:cNvPr id="7" name="Content Placeholder 6">
            <a:extLst>
              <a:ext uri="{FF2B5EF4-FFF2-40B4-BE49-F238E27FC236}">
                <a16:creationId xmlns:a16="http://schemas.microsoft.com/office/drawing/2014/main" id="{EA2232D7-65EA-239B-B0B9-88451480D22C}"/>
              </a:ext>
            </a:extLst>
          </p:cNvPr>
          <p:cNvSpPr>
            <a:spLocks noGrp="1"/>
          </p:cNvSpPr>
          <p:nvPr>
            <p:ph sz="quarter" idx="19"/>
          </p:nvPr>
        </p:nvSpPr>
        <p:spPr>
          <a:xfrm>
            <a:off x="4782978" y="4523475"/>
            <a:ext cx="7065850" cy="914400"/>
          </a:xfrm>
          <a:prstGeom prst="roundRect">
            <a:avLst/>
          </a:prstGeom>
          <a:solidFill>
            <a:schemeClr val="accent4">
              <a:lumMod val="75000"/>
            </a:schemeClr>
          </a:solidFill>
          <a:ln>
            <a:solidFill>
              <a:schemeClr val="bg1"/>
            </a:solidFill>
          </a:ln>
          <a:effectLst/>
        </p:spPr>
        <p:txBody>
          <a:bodyPr lIns="91440" rIns="91440" anchor="ctr"/>
          <a:lstStyle/>
          <a:p>
            <a:pPr marL="0" indent="0" algn="ctr">
              <a:lnSpc>
                <a:spcPct val="100000"/>
              </a:lnSpc>
              <a:spcBef>
                <a:spcPts val="0"/>
              </a:spcBef>
              <a:buNone/>
            </a:pPr>
            <a:r>
              <a:rPr lang="en-US" sz="2000" b="1">
                <a:solidFill>
                  <a:schemeClr val="bg1"/>
                </a:solidFill>
              </a:rPr>
              <a:t>Removing children from the home </a:t>
            </a:r>
          </a:p>
          <a:p>
            <a:pPr marL="0" indent="0" algn="ctr">
              <a:lnSpc>
                <a:spcPct val="100000"/>
              </a:lnSpc>
              <a:spcBef>
                <a:spcPts val="0"/>
              </a:spcBef>
              <a:buNone/>
            </a:pPr>
            <a:r>
              <a:rPr lang="en-US" sz="2000" b="1">
                <a:solidFill>
                  <a:schemeClr val="bg1"/>
                </a:solidFill>
              </a:rPr>
              <a:t>when they are in immediate danger</a:t>
            </a:r>
          </a:p>
        </p:txBody>
      </p:sp>
      <p:sp>
        <p:nvSpPr>
          <p:cNvPr id="9" name="Content Placeholder 8">
            <a:extLst>
              <a:ext uri="{FF2B5EF4-FFF2-40B4-BE49-F238E27FC236}">
                <a16:creationId xmlns:a16="http://schemas.microsoft.com/office/drawing/2014/main" id="{82034564-310B-2700-ED0E-405350F437C3}"/>
              </a:ext>
            </a:extLst>
          </p:cNvPr>
          <p:cNvSpPr>
            <a:spLocks noGrp="1"/>
          </p:cNvSpPr>
          <p:nvPr>
            <p:ph sz="quarter" idx="20"/>
          </p:nvPr>
        </p:nvSpPr>
        <p:spPr>
          <a:xfrm>
            <a:off x="4782978" y="5555197"/>
            <a:ext cx="7065850" cy="914400"/>
          </a:xfrm>
          <a:prstGeom prst="roundRect">
            <a:avLst/>
          </a:prstGeom>
          <a:solidFill>
            <a:schemeClr val="accent2"/>
          </a:solidFill>
          <a:ln>
            <a:solidFill>
              <a:schemeClr val="bg1"/>
            </a:solidFill>
          </a:ln>
          <a:effectLst/>
        </p:spPr>
        <p:txBody>
          <a:bodyPr lIns="91440" rIns="91440" anchor="ctr"/>
          <a:lstStyle/>
          <a:p>
            <a:pPr marL="0" indent="0" algn="ctr">
              <a:lnSpc>
                <a:spcPct val="100000"/>
              </a:lnSpc>
              <a:spcBef>
                <a:spcPts val="0"/>
              </a:spcBef>
              <a:buNone/>
            </a:pPr>
            <a:r>
              <a:rPr lang="en-US" sz="2000" b="1">
                <a:solidFill>
                  <a:schemeClr val="bg1"/>
                </a:solidFill>
              </a:rPr>
              <a:t>Incorporating healthy family routines </a:t>
            </a:r>
          </a:p>
          <a:p>
            <a:pPr marL="0" indent="0" algn="ctr">
              <a:lnSpc>
                <a:spcPct val="100000"/>
              </a:lnSpc>
              <a:spcBef>
                <a:spcPts val="0"/>
              </a:spcBef>
              <a:buNone/>
            </a:pPr>
            <a:r>
              <a:rPr lang="en-US" sz="2000" b="1">
                <a:solidFill>
                  <a:schemeClr val="bg1"/>
                </a:solidFill>
              </a:rPr>
              <a:t>to aid in reunification and recovery</a:t>
            </a:r>
          </a:p>
        </p:txBody>
      </p:sp>
      <p:sp>
        <p:nvSpPr>
          <p:cNvPr id="15" name="Footer Placeholder 14">
            <a:extLst>
              <a:ext uri="{FF2B5EF4-FFF2-40B4-BE49-F238E27FC236}">
                <a16:creationId xmlns:a16="http://schemas.microsoft.com/office/drawing/2014/main" id="{BCEDBFE3-58A8-44EF-F074-E4DDCC798F93}"/>
              </a:ext>
            </a:extLst>
          </p:cNvPr>
          <p:cNvSpPr>
            <a:spLocks noGrp="1"/>
          </p:cNvSpPr>
          <p:nvPr>
            <p:ph type="ftr" sz="quarter" idx="21"/>
          </p:nvPr>
        </p:nvSpPr>
        <p:spPr>
          <a:xfrm>
            <a:off x="7182431" y="6486051"/>
            <a:ext cx="466639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Arial" panose="020B0604020202020204"/>
                <a:ea typeface="+mn-ea"/>
                <a:cs typeface="Arial"/>
              </a:rPr>
              <a:t>(National Center on Substance Abuse and Child Welfare, 2024c)</a:t>
            </a:r>
          </a:p>
        </p:txBody>
      </p:sp>
      <p:pic>
        <p:nvPicPr>
          <p:cNvPr id="14" name="Graphic 13">
            <a:extLst>
              <a:ext uri="{FF2B5EF4-FFF2-40B4-BE49-F238E27FC236}">
                <a16:creationId xmlns:a16="http://schemas.microsoft.com/office/drawing/2014/main" id="{E0CF710D-344A-69DA-443F-CD02A1D99A6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487604" y="4083335"/>
            <a:ext cx="1354540" cy="1354540"/>
          </a:xfrm>
          <a:prstGeom prst="rect">
            <a:avLst/>
          </a:prstGeom>
        </p:spPr>
      </p:pic>
    </p:spTree>
    <p:extLst>
      <p:ext uri="{BB962C8B-B14F-4D97-AF65-F5344CB8AC3E}">
        <p14:creationId xmlns:p14="http://schemas.microsoft.com/office/powerpoint/2010/main" val="24111332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645CC7D-3D08-1424-0E74-B97A3CD912C8}"/>
              </a:ext>
            </a:extLst>
          </p:cNvPr>
          <p:cNvSpPr>
            <a:spLocks noGrp="1"/>
          </p:cNvSpPr>
          <p:nvPr>
            <p:ph type="title"/>
          </p:nvPr>
        </p:nvSpPr>
        <p:spPr>
          <a:xfrm>
            <a:off x="-39045" y="0"/>
            <a:ext cx="12231045" cy="1333500"/>
          </a:xfrm>
          <a:solidFill>
            <a:srgbClr val="FFFFFF"/>
          </a:solidFill>
        </p:spPr>
        <p:txBody>
          <a:bodyPr tIns="91440" bIns="91440" anchor="ctr"/>
          <a:lstStyle/>
          <a:p>
            <a:r>
              <a:rPr lang="en-US" b="1">
                <a:solidFill>
                  <a:schemeClr val="tx2"/>
                </a:solidFill>
              </a:rPr>
              <a:t>Safe Storage &amp; Proper Disposal</a:t>
            </a:r>
          </a:p>
        </p:txBody>
      </p:sp>
      <p:sp>
        <p:nvSpPr>
          <p:cNvPr id="8" name="Rectangle 7">
            <a:extLst>
              <a:ext uri="{FF2B5EF4-FFF2-40B4-BE49-F238E27FC236}">
                <a16:creationId xmlns:a16="http://schemas.microsoft.com/office/drawing/2014/main" id="{8EBD22FF-F579-4927-B77A-8F21571BA966}"/>
              </a:ext>
              <a:ext uri="{C183D7F6-B498-43B3-948B-1728B52AA6E4}">
                <adec:decorative xmlns:adec="http://schemas.microsoft.com/office/drawing/2017/decorative" val="1"/>
              </a:ext>
            </a:extLst>
          </p:cNvPr>
          <p:cNvSpPr>
            <a:spLocks/>
          </p:cNvSpPr>
          <p:nvPr/>
        </p:nvSpPr>
        <p:spPr>
          <a:xfrm>
            <a:off x="0" y="1733550"/>
            <a:ext cx="12231044" cy="485013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0" name="Content Placeholder 9">
            <a:extLst>
              <a:ext uri="{FF2B5EF4-FFF2-40B4-BE49-F238E27FC236}">
                <a16:creationId xmlns:a16="http://schemas.microsoft.com/office/drawing/2014/main" id="{FB06080C-2C20-EA4D-320F-F365400F267F}"/>
              </a:ext>
            </a:extLst>
          </p:cNvPr>
          <p:cNvSpPr>
            <a:spLocks noGrp="1"/>
          </p:cNvSpPr>
          <p:nvPr>
            <p:ph idx="1"/>
          </p:nvPr>
        </p:nvSpPr>
        <p:spPr>
          <a:xfrm>
            <a:off x="2913229" y="1528496"/>
            <a:ext cx="6365541" cy="1262496"/>
          </a:xfrm>
          <a:prstGeom prst="roundRect">
            <a:avLst/>
          </a:prstGeom>
          <a:gradFill flip="none" rotWithShape="1">
            <a:gsLst>
              <a:gs pos="43000">
                <a:srgbClr val="0E5E7F"/>
              </a:gs>
              <a:gs pos="0">
                <a:schemeClr val="tx2"/>
              </a:gs>
              <a:gs pos="84000">
                <a:schemeClr val="accent2">
                  <a:lumMod val="75000"/>
                </a:schemeClr>
              </a:gs>
            </a:gsLst>
            <a:lin ang="1200000" scaled="0"/>
            <a:tileRect/>
          </a:gradFill>
          <a:ln>
            <a:noFill/>
          </a:ln>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a:lstStyle/>
          <a:p>
            <a:r>
              <a:rPr lang="en-US" sz="2800">
                <a:solidFill>
                  <a:schemeClr val="bg1"/>
                </a:solidFill>
              </a:rPr>
              <a:t>Steps to Ensure In-Home Safety:</a:t>
            </a:r>
          </a:p>
        </p:txBody>
      </p:sp>
      <p:sp>
        <p:nvSpPr>
          <p:cNvPr id="38" name="Content Placeholder 37">
            <a:extLst>
              <a:ext uri="{FF2B5EF4-FFF2-40B4-BE49-F238E27FC236}">
                <a16:creationId xmlns:a16="http://schemas.microsoft.com/office/drawing/2014/main" id="{20705E06-95FD-BDC2-22C5-D96AC312348A}"/>
              </a:ext>
              <a:ext uri="{C183D7F6-B498-43B3-948B-1728B52AA6E4}">
                <adec:decorative xmlns:adec="http://schemas.microsoft.com/office/drawing/2017/decorative" val="0"/>
              </a:ext>
            </a:extLst>
          </p:cNvPr>
          <p:cNvSpPr>
            <a:spLocks noGrp="1"/>
          </p:cNvSpPr>
          <p:nvPr>
            <p:ph sz="quarter" idx="20"/>
          </p:nvPr>
        </p:nvSpPr>
        <p:spPr>
          <a:xfrm>
            <a:off x="708037" y="3693276"/>
            <a:ext cx="1920875" cy="2011680"/>
          </a:xfrm>
          <a:prstGeom prst="roundRect">
            <a:avLst/>
          </a:prstGeom>
          <a:solidFill>
            <a:schemeClr val="accent1">
              <a:lumMod val="75000"/>
            </a:schemeClr>
          </a:solidFill>
          <a:ln w="19050">
            <a:solidFill>
              <a:schemeClr val="bg1"/>
            </a:solidFill>
          </a:ln>
          <a:scene3d>
            <a:camera prst="orthographicFront"/>
            <a:lightRig rig="threePt" dir="t"/>
          </a:scene3d>
          <a:sp3d>
            <a:bevelT/>
          </a:sp3d>
        </p:spPr>
        <p:txBody>
          <a:bodyPr anchor="b"/>
          <a:lstStyle/>
          <a:p>
            <a:pPr marL="0" indent="0" algn="ctr">
              <a:buNone/>
            </a:pPr>
            <a:r>
              <a:rPr lang="en-US" sz="1800">
                <a:solidFill>
                  <a:srgbClr val="FFFFFF"/>
                </a:solidFill>
              </a:rPr>
              <a:t>Lock Box</a:t>
            </a:r>
          </a:p>
        </p:txBody>
      </p:sp>
      <p:pic>
        <p:nvPicPr>
          <p:cNvPr id="44" name="Content Placeholder 43">
            <a:extLst>
              <a:ext uri="{FF2B5EF4-FFF2-40B4-BE49-F238E27FC236}">
                <a16:creationId xmlns:a16="http://schemas.microsoft.com/office/drawing/2014/main" id="{CB60C1EC-002D-D90E-8591-6E6ADDEC629E}"/>
              </a:ext>
              <a:ext uri="{C183D7F6-B498-43B3-948B-1728B52AA6E4}">
                <adec:decorative xmlns:adec="http://schemas.microsoft.com/office/drawing/2017/decorative" val="1"/>
              </a:ext>
            </a:extLst>
          </p:cNvPr>
          <p:cNvPicPr>
            <a:picLocks noGrp="1" noChangeAspect="1"/>
          </p:cNvPicPr>
          <p:nvPr>
            <p:ph sz="quarter" idx="15"/>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12069" y="4139393"/>
            <a:ext cx="914400" cy="914400"/>
          </a:xfrm>
          <a:effectLst/>
        </p:spPr>
      </p:pic>
      <p:sp>
        <p:nvSpPr>
          <p:cNvPr id="39" name="Content Placeholder 38">
            <a:extLst>
              <a:ext uri="{FF2B5EF4-FFF2-40B4-BE49-F238E27FC236}">
                <a16:creationId xmlns:a16="http://schemas.microsoft.com/office/drawing/2014/main" id="{E4751AD3-7B79-C43C-D020-88B84764C4D9}"/>
              </a:ext>
              <a:ext uri="{C183D7F6-B498-43B3-948B-1728B52AA6E4}">
                <adec:decorative xmlns:adec="http://schemas.microsoft.com/office/drawing/2017/decorative" val="0"/>
              </a:ext>
            </a:extLst>
          </p:cNvPr>
          <p:cNvSpPr>
            <a:spLocks noGrp="1"/>
          </p:cNvSpPr>
          <p:nvPr>
            <p:ph sz="quarter" idx="21"/>
          </p:nvPr>
        </p:nvSpPr>
        <p:spPr>
          <a:xfrm>
            <a:off x="2932752" y="3693276"/>
            <a:ext cx="1919287" cy="2011680"/>
          </a:xfrm>
          <a:prstGeom prst="roundRect">
            <a:avLst/>
          </a:prstGeom>
          <a:solidFill>
            <a:schemeClr val="accent4">
              <a:lumMod val="75000"/>
            </a:schemeClr>
          </a:solidFill>
          <a:ln w="19050">
            <a:solidFill>
              <a:schemeClr val="bg1"/>
            </a:solidFill>
          </a:ln>
          <a:scene3d>
            <a:camera prst="orthographicFront"/>
            <a:lightRig rig="threePt" dir="t"/>
          </a:scene3d>
          <a:sp3d>
            <a:bevelT/>
          </a:sp3d>
        </p:spPr>
        <p:txBody>
          <a:bodyPr anchor="b"/>
          <a:lstStyle/>
          <a:p>
            <a:pPr marL="0" indent="0" algn="ctr">
              <a:spcBef>
                <a:spcPts val="0"/>
              </a:spcBef>
              <a:buNone/>
            </a:pPr>
            <a:r>
              <a:rPr lang="en-US" sz="1800">
                <a:solidFill>
                  <a:schemeClr val="bg1"/>
                </a:solidFill>
              </a:rPr>
              <a:t>Pharmacy </a:t>
            </a:r>
          </a:p>
          <a:p>
            <a:pPr marL="0" indent="0" algn="ctr">
              <a:spcBef>
                <a:spcPts val="0"/>
              </a:spcBef>
              <a:buNone/>
            </a:pPr>
            <a:r>
              <a:rPr lang="en-US" sz="1800">
                <a:solidFill>
                  <a:schemeClr val="bg1"/>
                </a:solidFill>
              </a:rPr>
              <a:t>Drop Off Box</a:t>
            </a:r>
          </a:p>
        </p:txBody>
      </p:sp>
      <p:pic>
        <p:nvPicPr>
          <p:cNvPr id="46" name="Content Placeholder 45">
            <a:extLst>
              <a:ext uri="{FF2B5EF4-FFF2-40B4-BE49-F238E27FC236}">
                <a16:creationId xmlns:a16="http://schemas.microsoft.com/office/drawing/2014/main" id="{6048B38C-F4BA-0BA7-DD8D-19DEEE3DBF51}"/>
              </a:ext>
              <a:ext uri="{C183D7F6-B498-43B3-948B-1728B52AA6E4}">
                <adec:decorative xmlns:adec="http://schemas.microsoft.com/office/drawing/2017/decorative" val="1"/>
              </a:ext>
            </a:extLst>
          </p:cNvPr>
          <p:cNvPicPr>
            <a:picLocks noGrp="1" noChangeAspect="1"/>
          </p:cNvPicPr>
          <p:nvPr>
            <p:ph sz="quarter" idx="16"/>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77725" y="4088990"/>
            <a:ext cx="914400" cy="914400"/>
          </a:xfrm>
          <a:effectLst/>
        </p:spPr>
      </p:pic>
      <p:sp>
        <p:nvSpPr>
          <p:cNvPr id="40" name="Content Placeholder 39">
            <a:extLst>
              <a:ext uri="{FF2B5EF4-FFF2-40B4-BE49-F238E27FC236}">
                <a16:creationId xmlns:a16="http://schemas.microsoft.com/office/drawing/2014/main" id="{4763D4B7-4CF3-ACCB-1315-6159F587ACD0}"/>
              </a:ext>
              <a:ext uri="{C183D7F6-B498-43B3-948B-1728B52AA6E4}">
                <adec:decorative xmlns:adec="http://schemas.microsoft.com/office/drawing/2017/decorative" val="0"/>
              </a:ext>
            </a:extLst>
          </p:cNvPr>
          <p:cNvSpPr>
            <a:spLocks noGrp="1"/>
          </p:cNvSpPr>
          <p:nvPr>
            <p:ph sz="quarter" idx="22"/>
          </p:nvPr>
        </p:nvSpPr>
        <p:spPr>
          <a:xfrm>
            <a:off x="5155879" y="3693276"/>
            <a:ext cx="1919287" cy="2011680"/>
          </a:xfrm>
          <a:prstGeom prst="roundRect">
            <a:avLst/>
          </a:prstGeom>
          <a:solidFill>
            <a:schemeClr val="accent2"/>
          </a:solidFill>
          <a:ln w="19050">
            <a:solidFill>
              <a:schemeClr val="bg1"/>
            </a:solidFill>
          </a:ln>
          <a:scene3d>
            <a:camera prst="orthographicFront"/>
            <a:lightRig rig="threePt" dir="t"/>
          </a:scene3d>
          <a:sp3d>
            <a:bevelT/>
          </a:sp3d>
        </p:spPr>
        <p:txBody>
          <a:bodyPr anchor="b">
            <a:normAutofit/>
          </a:bodyPr>
          <a:lstStyle/>
          <a:p>
            <a:pPr marL="0" indent="0" algn="ctr">
              <a:buNone/>
            </a:pPr>
            <a:r>
              <a:rPr lang="en-US" sz="1800">
                <a:solidFill>
                  <a:schemeClr val="bg1"/>
                </a:solidFill>
              </a:rPr>
              <a:t>Mail Back Programs</a:t>
            </a:r>
          </a:p>
        </p:txBody>
      </p:sp>
      <p:pic>
        <p:nvPicPr>
          <p:cNvPr id="48" name="Content Placeholder 47">
            <a:extLst>
              <a:ext uri="{FF2B5EF4-FFF2-40B4-BE49-F238E27FC236}">
                <a16:creationId xmlns:a16="http://schemas.microsoft.com/office/drawing/2014/main" id="{5ABB07EE-C0EE-20D8-54BF-5A8C2E93765C}"/>
              </a:ext>
              <a:ext uri="{C183D7F6-B498-43B3-948B-1728B52AA6E4}">
                <adec:decorative xmlns:adec="http://schemas.microsoft.com/office/drawing/2017/decorative" val="1"/>
              </a:ext>
            </a:extLst>
          </p:cNvPr>
          <p:cNvPicPr>
            <a:picLocks noGrp="1" noChangeAspect="1"/>
          </p:cNvPicPr>
          <p:nvPr>
            <p:ph sz="quarter" idx="17"/>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658322" y="4088990"/>
            <a:ext cx="914400" cy="914400"/>
          </a:xfrm>
          <a:effectLst/>
        </p:spPr>
      </p:pic>
      <p:sp>
        <p:nvSpPr>
          <p:cNvPr id="41" name="Content Placeholder 40">
            <a:extLst>
              <a:ext uri="{FF2B5EF4-FFF2-40B4-BE49-F238E27FC236}">
                <a16:creationId xmlns:a16="http://schemas.microsoft.com/office/drawing/2014/main" id="{A673CB2B-329E-35F6-4FC5-B78243297EB8}"/>
              </a:ext>
              <a:ext uri="{C183D7F6-B498-43B3-948B-1728B52AA6E4}">
                <adec:decorative xmlns:adec="http://schemas.microsoft.com/office/drawing/2017/decorative" val="0"/>
              </a:ext>
            </a:extLst>
          </p:cNvPr>
          <p:cNvSpPr>
            <a:spLocks noGrp="1"/>
          </p:cNvSpPr>
          <p:nvPr>
            <p:ph sz="quarter" idx="23"/>
          </p:nvPr>
        </p:nvSpPr>
        <p:spPr>
          <a:xfrm>
            <a:off x="7379006" y="3693276"/>
            <a:ext cx="1919287" cy="2011680"/>
          </a:xfrm>
          <a:prstGeom prst="roundRect">
            <a:avLst/>
          </a:prstGeom>
          <a:solidFill>
            <a:schemeClr val="accent2">
              <a:lumMod val="75000"/>
            </a:schemeClr>
          </a:solidFill>
          <a:ln w="19050">
            <a:solidFill>
              <a:schemeClr val="bg1"/>
            </a:solidFill>
          </a:ln>
          <a:scene3d>
            <a:camera prst="orthographicFront"/>
            <a:lightRig rig="threePt" dir="t"/>
          </a:scene3d>
          <a:sp3d>
            <a:bevelT/>
          </a:sp3d>
        </p:spPr>
        <p:txBody>
          <a:bodyPr anchor="b"/>
          <a:lstStyle/>
          <a:p>
            <a:pPr marL="0" indent="0" algn="ctr">
              <a:buNone/>
            </a:pPr>
            <a:r>
              <a:rPr lang="en-US" sz="1800">
                <a:solidFill>
                  <a:schemeClr val="bg1"/>
                </a:solidFill>
              </a:rPr>
              <a:t>FDA Flush List</a:t>
            </a:r>
          </a:p>
        </p:txBody>
      </p:sp>
      <p:pic>
        <p:nvPicPr>
          <p:cNvPr id="50" name="Content Placeholder 49">
            <a:extLst>
              <a:ext uri="{FF2B5EF4-FFF2-40B4-BE49-F238E27FC236}">
                <a16:creationId xmlns:a16="http://schemas.microsoft.com/office/drawing/2014/main" id="{E97D2D78-DC34-DF28-31C7-17C329578A3E}"/>
              </a:ext>
              <a:ext uri="{C183D7F6-B498-43B3-948B-1728B52AA6E4}">
                <adec:decorative xmlns:adec="http://schemas.microsoft.com/office/drawing/2017/decorative" val="1"/>
              </a:ext>
            </a:extLst>
          </p:cNvPr>
          <p:cNvPicPr>
            <a:picLocks noGrp="1" noChangeAspect="1"/>
          </p:cNvPicPr>
          <p:nvPr>
            <p:ph sz="quarter" idx="18"/>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881449" y="4139393"/>
            <a:ext cx="914400" cy="914400"/>
          </a:xfrm>
          <a:effectLst/>
        </p:spPr>
      </p:pic>
      <p:sp>
        <p:nvSpPr>
          <p:cNvPr id="42" name="Content Placeholder 41">
            <a:extLst>
              <a:ext uri="{FF2B5EF4-FFF2-40B4-BE49-F238E27FC236}">
                <a16:creationId xmlns:a16="http://schemas.microsoft.com/office/drawing/2014/main" id="{0D98E32C-C7B1-328D-5B72-E5119CAA3439}"/>
              </a:ext>
              <a:ext uri="{C183D7F6-B498-43B3-948B-1728B52AA6E4}">
                <adec:decorative xmlns:adec="http://schemas.microsoft.com/office/drawing/2017/decorative" val="0"/>
              </a:ext>
            </a:extLst>
          </p:cNvPr>
          <p:cNvSpPr>
            <a:spLocks noGrp="1"/>
          </p:cNvSpPr>
          <p:nvPr>
            <p:ph sz="quarter" idx="24"/>
          </p:nvPr>
        </p:nvSpPr>
        <p:spPr>
          <a:xfrm>
            <a:off x="9602133" y="3693276"/>
            <a:ext cx="1920875" cy="2011680"/>
          </a:xfrm>
          <a:prstGeom prst="roundRect">
            <a:avLst/>
          </a:prstGeom>
          <a:solidFill>
            <a:schemeClr val="accent3"/>
          </a:solidFill>
          <a:ln w="19050">
            <a:solidFill>
              <a:srgbClr val="FFFFFF"/>
            </a:solidFill>
          </a:ln>
          <a:scene3d>
            <a:camera prst="orthographicFront"/>
            <a:lightRig rig="threePt" dir="t"/>
          </a:scene3d>
          <a:sp3d>
            <a:bevelT/>
          </a:sp3d>
        </p:spPr>
        <p:txBody>
          <a:bodyPr anchor="b"/>
          <a:lstStyle/>
          <a:p>
            <a:pPr marL="0" indent="0" algn="ctr">
              <a:buNone/>
            </a:pPr>
            <a:r>
              <a:rPr lang="en-US" sz="1800">
                <a:solidFill>
                  <a:schemeClr val="bg1"/>
                </a:solidFill>
              </a:rPr>
              <a:t>Trash Disposal</a:t>
            </a:r>
          </a:p>
        </p:txBody>
      </p:sp>
      <p:pic>
        <p:nvPicPr>
          <p:cNvPr id="52" name="Content Placeholder 51">
            <a:extLst>
              <a:ext uri="{FF2B5EF4-FFF2-40B4-BE49-F238E27FC236}">
                <a16:creationId xmlns:a16="http://schemas.microsoft.com/office/drawing/2014/main" id="{4004B8E4-BBB3-2E95-5179-08EC129C4BE1}"/>
              </a:ext>
              <a:ext uri="{C183D7F6-B498-43B3-948B-1728B52AA6E4}">
                <adec:decorative xmlns:adec="http://schemas.microsoft.com/office/drawing/2017/decorative" val="1"/>
              </a:ext>
            </a:extLst>
          </p:cNvPr>
          <p:cNvPicPr>
            <a:picLocks noGrp="1" noChangeAspect="1"/>
          </p:cNvPicPr>
          <p:nvPr>
            <p:ph sz="quarter" idx="19"/>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105370" y="4099554"/>
            <a:ext cx="914400" cy="914400"/>
          </a:xfrm>
          <a:effectLst/>
        </p:spPr>
      </p:pic>
      <p:sp>
        <p:nvSpPr>
          <p:cNvPr id="2" name="Rectangle 1">
            <a:extLst>
              <a:ext uri="{FF2B5EF4-FFF2-40B4-BE49-F238E27FC236}">
                <a16:creationId xmlns:a16="http://schemas.microsoft.com/office/drawing/2014/main" id="{F129A7AC-A7FD-B804-0E6D-3535858FEB03}"/>
              </a:ext>
              <a:ext uri="{C183D7F6-B498-43B3-948B-1728B52AA6E4}">
                <adec:decorative xmlns:adec="http://schemas.microsoft.com/office/drawing/2017/decorative" val="1"/>
              </a:ext>
            </a:extLst>
          </p:cNvPr>
          <p:cNvSpPr/>
          <p:nvPr/>
        </p:nvSpPr>
        <p:spPr>
          <a:xfrm>
            <a:off x="0" y="6583680"/>
            <a:ext cx="12231044" cy="274320"/>
          </a:xfrm>
          <a:prstGeom prst="rect">
            <a:avLst/>
          </a:prstGeom>
          <a:gradFill>
            <a:gsLst>
              <a:gs pos="1000">
                <a:schemeClr val="accent2"/>
              </a:gs>
              <a:gs pos="100000">
                <a:schemeClr val="accent1">
                  <a:lumMod val="60000"/>
                </a:schemeClr>
              </a:gs>
            </a:gsLst>
            <a:lin ang="10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7481694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84A6525C-AB81-131F-27FF-6CE9CAB0416D}"/>
              </a:ext>
              <a:ext uri="{C183D7F6-B498-43B3-948B-1728B52AA6E4}">
                <adec:decorative xmlns:adec="http://schemas.microsoft.com/office/drawing/2017/decorative" val="1"/>
              </a:ext>
            </a:extLst>
          </p:cNvPr>
          <p:cNvSpPr/>
          <p:nvPr/>
        </p:nvSpPr>
        <p:spPr>
          <a:xfrm rot="5400000">
            <a:off x="5949036" y="664629"/>
            <a:ext cx="299422" cy="12186506"/>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Title 2">
            <a:extLst>
              <a:ext uri="{FF2B5EF4-FFF2-40B4-BE49-F238E27FC236}">
                <a16:creationId xmlns:a16="http://schemas.microsoft.com/office/drawing/2014/main" id="{A6A731E2-C630-3C5F-9A33-433866695C70}"/>
              </a:ext>
            </a:extLst>
          </p:cNvPr>
          <p:cNvSpPr>
            <a:spLocks noGrp="1"/>
          </p:cNvSpPr>
          <p:nvPr>
            <p:ph type="title"/>
          </p:nvPr>
        </p:nvSpPr>
        <p:spPr>
          <a:xfrm>
            <a:off x="521701" y="489602"/>
            <a:ext cx="11670299" cy="958789"/>
          </a:xfrm>
          <a:noFill/>
        </p:spPr>
        <p:txBody>
          <a:bodyPr/>
          <a:lstStyle/>
          <a:p>
            <a:r>
              <a:rPr lang="en-US" b="1">
                <a:solidFill>
                  <a:schemeClr val="tx2"/>
                </a:solidFill>
              </a:rPr>
              <a:t>Fentanyl Test Strips </a:t>
            </a:r>
          </a:p>
        </p:txBody>
      </p:sp>
      <p:sp>
        <p:nvSpPr>
          <p:cNvPr id="19" name="Content Placeholder 18">
            <a:extLst>
              <a:ext uri="{FF2B5EF4-FFF2-40B4-BE49-F238E27FC236}">
                <a16:creationId xmlns:a16="http://schemas.microsoft.com/office/drawing/2014/main" id="{6867F1DA-8A42-D1EE-EE0F-2220B8C3326B}"/>
              </a:ext>
            </a:extLst>
          </p:cNvPr>
          <p:cNvSpPr>
            <a:spLocks noGrp="1"/>
          </p:cNvSpPr>
          <p:nvPr>
            <p:ph idx="1"/>
          </p:nvPr>
        </p:nvSpPr>
        <p:spPr>
          <a:xfrm>
            <a:off x="488426" y="1616540"/>
            <a:ext cx="5425693" cy="1165946"/>
          </a:xfrm>
          <a:prstGeom prst="rect">
            <a:avLst/>
          </a:prstGeom>
          <a:solidFill>
            <a:schemeClr val="tx2"/>
          </a:solidFill>
        </p:spPr>
        <p:txBody>
          <a:bodyPr/>
          <a:lstStyle/>
          <a:p>
            <a:pPr>
              <a:lnSpc>
                <a:spcPct val="100000"/>
              </a:lnSpc>
            </a:pPr>
            <a:r>
              <a:rPr lang="en-US" sz="3200" b="1">
                <a:solidFill>
                  <a:schemeClr val="bg1"/>
                </a:solidFill>
                <a:cs typeface="Arial" panose="020B0604020202020204" pitchFamily="34" charset="0"/>
              </a:rPr>
              <a:t>Benefits</a:t>
            </a:r>
            <a:endParaRPr lang="en-US" sz="2000" b="1">
              <a:solidFill>
                <a:schemeClr val="bg1"/>
              </a:solidFill>
              <a:cs typeface="Arial" panose="020B0604020202020204" pitchFamily="34" charset="0"/>
            </a:endParaRPr>
          </a:p>
        </p:txBody>
      </p:sp>
      <p:sp>
        <p:nvSpPr>
          <p:cNvPr id="20" name="Content Placeholder 19">
            <a:extLst>
              <a:ext uri="{FF2B5EF4-FFF2-40B4-BE49-F238E27FC236}">
                <a16:creationId xmlns:a16="http://schemas.microsoft.com/office/drawing/2014/main" id="{A1EAFA9F-0DF4-2387-A22C-35157688772B}"/>
              </a:ext>
            </a:extLst>
          </p:cNvPr>
          <p:cNvSpPr>
            <a:spLocks noGrp="1"/>
          </p:cNvSpPr>
          <p:nvPr>
            <p:ph sz="quarter" idx="11"/>
          </p:nvPr>
        </p:nvSpPr>
        <p:spPr>
          <a:xfrm>
            <a:off x="497536" y="2782486"/>
            <a:ext cx="5425693" cy="3372649"/>
          </a:xfrm>
          <a:prstGeom prst="rect">
            <a:avLst/>
          </a:prstGeom>
          <a:noFill/>
          <a:ln>
            <a:solidFill>
              <a:schemeClr val="accent2">
                <a:lumMod val="50000"/>
              </a:schemeClr>
            </a:solidFill>
          </a:ln>
        </p:spPr>
        <p:txBody>
          <a:bodyPr/>
          <a:lstStyle/>
          <a:p>
            <a:pPr marL="682625">
              <a:lnSpc>
                <a:spcPct val="100000"/>
              </a:lnSpc>
              <a:spcBef>
                <a:spcPts val="600"/>
              </a:spcBef>
              <a:spcAft>
                <a:spcPts val="600"/>
              </a:spcAft>
            </a:pPr>
            <a:r>
              <a:rPr lang="en-US" sz="2000">
                <a:solidFill>
                  <a:schemeClr val="accent2">
                    <a:lumMod val="50000"/>
                  </a:schemeClr>
                </a:solidFill>
              </a:rPr>
              <a:t>Detect the presence of fentanyl and fentanyl analogs</a:t>
            </a:r>
          </a:p>
          <a:p>
            <a:pPr marL="682625">
              <a:lnSpc>
                <a:spcPct val="100000"/>
              </a:lnSpc>
              <a:spcBef>
                <a:spcPts val="600"/>
              </a:spcBef>
              <a:spcAft>
                <a:spcPts val="600"/>
              </a:spcAft>
            </a:pPr>
            <a:r>
              <a:rPr lang="en-US" sz="2000">
                <a:solidFill>
                  <a:schemeClr val="accent2">
                    <a:lumMod val="50000"/>
                  </a:schemeClr>
                </a:solidFill>
              </a:rPr>
              <a:t>Effective with all different types and forms of illicit drugs</a:t>
            </a:r>
          </a:p>
          <a:p>
            <a:pPr marL="682625">
              <a:lnSpc>
                <a:spcPct val="100000"/>
              </a:lnSpc>
              <a:spcBef>
                <a:spcPts val="600"/>
              </a:spcBef>
              <a:spcAft>
                <a:spcPts val="600"/>
              </a:spcAft>
            </a:pPr>
            <a:r>
              <a:rPr lang="en-US" sz="2000">
                <a:solidFill>
                  <a:schemeClr val="accent2">
                    <a:lumMod val="50000"/>
                  </a:schemeClr>
                </a:solidFill>
              </a:rPr>
              <a:t>Cost effective method for reducing harm and saving lives</a:t>
            </a:r>
          </a:p>
        </p:txBody>
      </p:sp>
      <p:sp>
        <p:nvSpPr>
          <p:cNvPr id="31" name="Content Placeholder 30">
            <a:extLst>
              <a:ext uri="{FF2B5EF4-FFF2-40B4-BE49-F238E27FC236}">
                <a16:creationId xmlns:a16="http://schemas.microsoft.com/office/drawing/2014/main" id="{8FA02BA0-297C-E288-7B51-791630C0420C}"/>
              </a:ext>
            </a:extLst>
          </p:cNvPr>
          <p:cNvSpPr>
            <a:spLocks noGrp="1"/>
          </p:cNvSpPr>
          <p:nvPr>
            <p:ph sz="quarter" idx="12"/>
          </p:nvPr>
        </p:nvSpPr>
        <p:spPr>
          <a:xfrm rot="5400000" flipH="1" flipV="1">
            <a:off x="8409313" y="-498939"/>
            <a:ext cx="1170432" cy="5392417"/>
          </a:xfrm>
          <a:prstGeom prst="rect">
            <a:avLst/>
          </a:prstGeom>
          <a:solidFill>
            <a:schemeClr val="accent2">
              <a:lumMod val="75000"/>
            </a:schemeClr>
          </a:solidFill>
          <a:ln>
            <a:solidFill>
              <a:schemeClr val="accent5"/>
            </a:solidFill>
          </a:ln>
        </p:spPr>
        <p:txBody>
          <a:bodyPr vert="vert">
            <a:normAutofit/>
          </a:bodyPr>
          <a:lstStyle/>
          <a:p>
            <a:pPr algn="ctr">
              <a:lnSpc>
                <a:spcPct val="100000"/>
              </a:lnSpc>
            </a:pPr>
            <a:r>
              <a:rPr lang="en-US" sz="3200" b="1">
                <a:solidFill>
                  <a:schemeClr val="bg1"/>
                </a:solidFill>
                <a:cs typeface="Arial" panose="020B0604020202020204" pitchFamily="34" charset="0"/>
              </a:rPr>
              <a:t>Drawbacks</a:t>
            </a:r>
          </a:p>
        </p:txBody>
      </p:sp>
      <p:sp>
        <p:nvSpPr>
          <p:cNvPr id="32" name="Content Placeholder 31">
            <a:extLst>
              <a:ext uri="{FF2B5EF4-FFF2-40B4-BE49-F238E27FC236}">
                <a16:creationId xmlns:a16="http://schemas.microsoft.com/office/drawing/2014/main" id="{530E31CA-C9F7-76E5-7393-C1226EC5022C}"/>
              </a:ext>
            </a:extLst>
          </p:cNvPr>
          <p:cNvSpPr>
            <a:spLocks noGrp="1"/>
          </p:cNvSpPr>
          <p:nvPr>
            <p:ph sz="quarter" idx="13"/>
          </p:nvPr>
        </p:nvSpPr>
        <p:spPr>
          <a:xfrm>
            <a:off x="6298321" y="2757048"/>
            <a:ext cx="5392418" cy="3428012"/>
          </a:xfrm>
          <a:noFill/>
        </p:spPr>
        <p:txBody>
          <a:bodyPr tIns="91440" anchor="ctr"/>
          <a:lstStyle/>
          <a:p>
            <a:pPr marL="682625">
              <a:lnSpc>
                <a:spcPct val="100000"/>
              </a:lnSpc>
              <a:spcBef>
                <a:spcPts val="600"/>
              </a:spcBef>
              <a:spcAft>
                <a:spcPts val="600"/>
              </a:spcAft>
            </a:pPr>
            <a:r>
              <a:rPr lang="en-US" sz="2000">
                <a:solidFill>
                  <a:schemeClr val="accent2">
                    <a:lumMod val="50000"/>
                  </a:schemeClr>
                </a:solidFill>
              </a:rPr>
              <a:t>Do not provide any information about the quantity or potency of the fentanyl detected</a:t>
            </a:r>
          </a:p>
          <a:p>
            <a:pPr marL="682625">
              <a:lnSpc>
                <a:spcPct val="100000"/>
              </a:lnSpc>
              <a:spcBef>
                <a:spcPts val="600"/>
              </a:spcBef>
              <a:spcAft>
                <a:spcPts val="600"/>
              </a:spcAft>
            </a:pPr>
            <a:r>
              <a:rPr lang="en-US" sz="2000">
                <a:solidFill>
                  <a:schemeClr val="accent2">
                    <a:lumMod val="50000"/>
                  </a:schemeClr>
                </a:solidFill>
              </a:rPr>
              <a:t>Can not detect the presence of any other harmful substances</a:t>
            </a:r>
          </a:p>
          <a:p>
            <a:pPr marL="682625">
              <a:lnSpc>
                <a:spcPct val="100000"/>
              </a:lnSpc>
              <a:spcBef>
                <a:spcPts val="600"/>
              </a:spcBef>
              <a:spcAft>
                <a:spcPts val="600"/>
              </a:spcAft>
            </a:pPr>
            <a:r>
              <a:rPr lang="en-US" sz="2000">
                <a:solidFill>
                  <a:schemeClr val="accent2">
                    <a:lumMod val="50000"/>
                  </a:schemeClr>
                </a:solidFill>
              </a:rPr>
              <a:t>Remain illegal in some states due to drug paraphernalia laws </a:t>
            </a:r>
          </a:p>
        </p:txBody>
      </p:sp>
      <p:sp>
        <p:nvSpPr>
          <p:cNvPr id="2" name="Footer Placeholder 1">
            <a:extLst>
              <a:ext uri="{FF2B5EF4-FFF2-40B4-BE49-F238E27FC236}">
                <a16:creationId xmlns:a16="http://schemas.microsoft.com/office/drawing/2014/main" id="{733F8164-EE78-9C64-5DD5-905B0CD9BCFB}"/>
              </a:ext>
            </a:extLst>
          </p:cNvPr>
          <p:cNvSpPr>
            <a:spLocks noGrp="1"/>
          </p:cNvSpPr>
          <p:nvPr>
            <p:ph type="ftr" sz="quarter" idx="25"/>
          </p:nvPr>
        </p:nvSpPr>
        <p:spPr>
          <a:xfrm>
            <a:off x="6409729" y="6561519"/>
            <a:ext cx="539241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panose="020B0604020202020204"/>
                <a:ea typeface="+mn-ea"/>
                <a:cs typeface="Arial"/>
              </a:rPr>
              <a:t>(Davis, 2023; Centers for Disease Control and Prevention, 2022a)</a:t>
            </a:r>
          </a:p>
        </p:txBody>
      </p:sp>
      <p:pic>
        <p:nvPicPr>
          <p:cNvPr id="6" name="Graphic 5">
            <a:extLst>
              <a:ext uri="{FF2B5EF4-FFF2-40B4-BE49-F238E27FC236}">
                <a16:creationId xmlns:a16="http://schemas.microsoft.com/office/drawing/2014/main" id="{A9CBB462-8E68-286B-03EF-331FBC40F0B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3244506" y="601475"/>
            <a:ext cx="696035" cy="696035"/>
          </a:xfrm>
          <a:prstGeom prst="rect">
            <a:avLst/>
          </a:prstGeom>
        </p:spPr>
      </p:pic>
      <p:sp>
        <p:nvSpPr>
          <p:cNvPr id="9" name="Rectangle 8">
            <a:extLst>
              <a:ext uri="{FF2B5EF4-FFF2-40B4-BE49-F238E27FC236}">
                <a16:creationId xmlns:a16="http://schemas.microsoft.com/office/drawing/2014/main" id="{7442A3B0-29F1-4767-E22B-D4B953E3DB91}"/>
              </a:ext>
              <a:ext uri="{C183D7F6-B498-43B3-948B-1728B52AA6E4}">
                <adec:decorative xmlns:adec="http://schemas.microsoft.com/office/drawing/2017/decorative" val="1"/>
              </a:ext>
            </a:extLst>
          </p:cNvPr>
          <p:cNvSpPr/>
          <p:nvPr/>
        </p:nvSpPr>
        <p:spPr>
          <a:xfrm>
            <a:off x="6298320" y="1616540"/>
            <a:ext cx="5392418" cy="4568520"/>
          </a:xfrm>
          <a:prstGeom prst="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189DAF97-A5D7-8110-D247-A30BA60A6E81}"/>
              </a:ext>
              <a:ext uri="{C183D7F6-B498-43B3-948B-1728B52AA6E4}">
                <adec:decorative xmlns:adec="http://schemas.microsoft.com/office/drawing/2017/decorative" val="1"/>
              </a:ext>
            </a:extLst>
          </p:cNvPr>
          <p:cNvSpPr/>
          <p:nvPr/>
        </p:nvSpPr>
        <p:spPr>
          <a:xfrm>
            <a:off x="521701" y="1616540"/>
            <a:ext cx="5392418" cy="4568520"/>
          </a:xfrm>
          <a:prstGeom prst="rect">
            <a:avLst/>
          </a:prstGeom>
          <a:noFill/>
          <a:ln w="571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5" name="Graphic 14">
            <a:extLst>
              <a:ext uri="{FF2B5EF4-FFF2-40B4-BE49-F238E27FC236}">
                <a16:creationId xmlns:a16="http://schemas.microsoft.com/office/drawing/2014/main" id="{C469D013-93C4-2308-C6AC-07742C7B1ACD}"/>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62078" y="3341141"/>
            <a:ext cx="425575" cy="425575"/>
          </a:xfrm>
          <a:prstGeom prst="rect">
            <a:avLst/>
          </a:prstGeom>
        </p:spPr>
      </p:pic>
      <p:pic>
        <p:nvPicPr>
          <p:cNvPr id="16" name="Graphic 15">
            <a:extLst>
              <a:ext uri="{FF2B5EF4-FFF2-40B4-BE49-F238E27FC236}">
                <a16:creationId xmlns:a16="http://schemas.microsoft.com/office/drawing/2014/main" id="{C30F7309-C635-D642-21EA-DF9D2E909F0E}"/>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62078" y="4420728"/>
            <a:ext cx="425575" cy="425575"/>
          </a:xfrm>
          <a:prstGeom prst="rect">
            <a:avLst/>
          </a:prstGeom>
        </p:spPr>
      </p:pic>
      <p:pic>
        <p:nvPicPr>
          <p:cNvPr id="17" name="Graphic 16">
            <a:extLst>
              <a:ext uri="{FF2B5EF4-FFF2-40B4-BE49-F238E27FC236}">
                <a16:creationId xmlns:a16="http://schemas.microsoft.com/office/drawing/2014/main" id="{DE758A2F-50CF-6957-8AF1-0A7AF0BE51CA}"/>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62078" y="5178343"/>
            <a:ext cx="425575" cy="425575"/>
          </a:xfrm>
          <a:prstGeom prst="rect">
            <a:avLst/>
          </a:prstGeom>
        </p:spPr>
      </p:pic>
      <p:pic>
        <p:nvPicPr>
          <p:cNvPr id="18" name="Graphic 17">
            <a:extLst>
              <a:ext uri="{FF2B5EF4-FFF2-40B4-BE49-F238E27FC236}">
                <a16:creationId xmlns:a16="http://schemas.microsoft.com/office/drawing/2014/main" id="{BC28267D-480F-A5CE-51BF-5429727D0A36}"/>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777702" y="3463973"/>
            <a:ext cx="425575" cy="425575"/>
          </a:xfrm>
          <a:prstGeom prst="rect">
            <a:avLst/>
          </a:prstGeom>
        </p:spPr>
      </p:pic>
      <p:pic>
        <p:nvPicPr>
          <p:cNvPr id="21" name="Graphic 20">
            <a:extLst>
              <a:ext uri="{FF2B5EF4-FFF2-40B4-BE49-F238E27FC236}">
                <a16:creationId xmlns:a16="http://schemas.microsoft.com/office/drawing/2014/main" id="{38BDF4DD-0851-6594-45A2-4A8B591FF6AD}"/>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777701" y="4235415"/>
            <a:ext cx="425575" cy="425575"/>
          </a:xfrm>
          <a:prstGeom prst="rect">
            <a:avLst/>
          </a:prstGeom>
        </p:spPr>
      </p:pic>
      <p:pic>
        <p:nvPicPr>
          <p:cNvPr id="23" name="Graphic 22">
            <a:extLst>
              <a:ext uri="{FF2B5EF4-FFF2-40B4-BE49-F238E27FC236}">
                <a16:creationId xmlns:a16="http://schemas.microsoft.com/office/drawing/2014/main" id="{ABDCA967-EE76-D54C-A1FA-B3EE7FA7F1CF}"/>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777700" y="5021545"/>
            <a:ext cx="425575" cy="425575"/>
          </a:xfrm>
          <a:prstGeom prst="rect">
            <a:avLst/>
          </a:prstGeom>
        </p:spPr>
      </p:pic>
      <p:sp>
        <p:nvSpPr>
          <p:cNvPr id="25" name="Rectangle 24">
            <a:extLst>
              <a:ext uri="{FF2B5EF4-FFF2-40B4-BE49-F238E27FC236}">
                <a16:creationId xmlns:a16="http://schemas.microsoft.com/office/drawing/2014/main" id="{0B00DBD5-7CE7-05F6-620F-CC9C1663841C}"/>
              </a:ext>
              <a:ext uri="{C183D7F6-B498-43B3-948B-1728B52AA6E4}">
                <adec:decorative xmlns:adec="http://schemas.microsoft.com/office/drawing/2017/decorative" val="1"/>
              </a:ext>
            </a:extLst>
          </p:cNvPr>
          <p:cNvSpPr/>
          <p:nvPr/>
        </p:nvSpPr>
        <p:spPr>
          <a:xfrm>
            <a:off x="-5958" y="0"/>
            <a:ext cx="272952" cy="687497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7" name="Rectangle 26">
            <a:extLst>
              <a:ext uri="{FF2B5EF4-FFF2-40B4-BE49-F238E27FC236}">
                <a16:creationId xmlns:a16="http://schemas.microsoft.com/office/drawing/2014/main" id="{6F939DE8-025C-ED8D-6706-BD1D5CBCD4CE}"/>
              </a:ext>
              <a:ext uri="{C183D7F6-B498-43B3-948B-1728B52AA6E4}">
                <adec:decorative xmlns:adec="http://schemas.microsoft.com/office/drawing/2017/decorative" val="1"/>
              </a:ext>
            </a:extLst>
          </p:cNvPr>
          <p:cNvSpPr/>
          <p:nvPr/>
        </p:nvSpPr>
        <p:spPr>
          <a:xfrm>
            <a:off x="11913555" y="-16978"/>
            <a:ext cx="272952" cy="687497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9" name="Rectangle 28">
            <a:extLst>
              <a:ext uri="{FF2B5EF4-FFF2-40B4-BE49-F238E27FC236}">
                <a16:creationId xmlns:a16="http://schemas.microsoft.com/office/drawing/2014/main" id="{99B0F986-E0BF-00C2-D98F-194BD91F8AE5}"/>
              </a:ext>
              <a:ext uri="{C183D7F6-B498-43B3-948B-1728B52AA6E4}">
                <adec:decorative xmlns:adec="http://schemas.microsoft.com/office/drawing/2017/decorative" val="1"/>
              </a:ext>
            </a:extLst>
          </p:cNvPr>
          <p:cNvSpPr/>
          <p:nvPr/>
        </p:nvSpPr>
        <p:spPr>
          <a:xfrm rot="5400000">
            <a:off x="5943541" y="-5960520"/>
            <a:ext cx="299423" cy="12186507"/>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328806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45641-5C6A-B030-0CE1-F3E1173092D0}"/>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F93569E8-6895-27F4-0A35-24B49C97002A}"/>
              </a:ext>
            </a:extLst>
          </p:cNvPr>
          <p:cNvSpPr>
            <a:spLocks noGrp="1"/>
          </p:cNvSpPr>
          <p:nvPr>
            <p:ph type="title"/>
          </p:nvPr>
        </p:nvSpPr>
        <p:spPr>
          <a:xfrm>
            <a:off x="0" y="0"/>
            <a:ext cx="4572000" cy="6858000"/>
          </a:xfrm>
          <a:prstGeom prst="rect">
            <a:avLst/>
          </a:prstGeom>
          <a:gradFill>
            <a:gsLst>
              <a:gs pos="43000">
                <a:srgbClr val="0E5E7F"/>
              </a:gs>
              <a:gs pos="0">
                <a:schemeClr val="tx2"/>
              </a:gs>
              <a:gs pos="84000">
                <a:schemeClr val="accent2">
                  <a:lumMod val="75000"/>
                </a:schemeClr>
              </a:gs>
            </a:gsLst>
            <a:lin ang="3600000" scaled="0"/>
          </a:gradFill>
          <a:ln>
            <a:noFill/>
          </a:ln>
          <a:effectLst/>
          <a:scene3d>
            <a:camera prst="orthographicFront">
              <a:rot lat="0" lon="0" rev="0"/>
            </a:camera>
            <a:lightRig rig="glow" dir="t">
              <a:rot lat="0" lon="0" rev="4800000"/>
            </a:lightRig>
          </a:scene3d>
          <a:sp3d prstMaterial="matte"/>
        </p:spPr>
        <p:txBody>
          <a:bodyPr vert="horz" lIns="91440" tIns="91440" rIns="91440" bIns="2103120" rtlCol="0" anchor="ctr" anchorCtr="0">
            <a:normAutofit/>
          </a:bodyPr>
          <a:lstStyle/>
          <a:p>
            <a:pPr marL="114300"/>
            <a:br>
              <a:rPr lang="en-US" sz="4400" kern="1200">
                <a:solidFill>
                  <a:srgbClr val="FFFFFF"/>
                </a:solidFill>
                <a:latin typeface="+mj-lt"/>
                <a:ea typeface="+mj-ea"/>
                <a:cs typeface="+mj-cs"/>
              </a:rPr>
            </a:br>
            <a:r>
              <a:rPr lang="en-US" sz="4000" kern="1200">
                <a:solidFill>
                  <a:srgbClr val="FFFFFF"/>
                </a:solidFill>
                <a:latin typeface="+mj-lt"/>
                <a:ea typeface="+mj-ea"/>
                <a:cs typeface="+mj-cs"/>
              </a:rPr>
              <a:t>Naloxone</a:t>
            </a:r>
            <a:endParaRPr lang="en-US" sz="4400" kern="1200">
              <a:solidFill>
                <a:srgbClr val="FFFFFF"/>
              </a:solidFill>
              <a:latin typeface="+mj-lt"/>
              <a:ea typeface="+mj-ea"/>
              <a:cs typeface="+mj-cs"/>
            </a:endParaRPr>
          </a:p>
        </p:txBody>
      </p:sp>
      <p:sp>
        <p:nvSpPr>
          <p:cNvPr id="6" name="Content Placeholder 5">
            <a:extLst>
              <a:ext uri="{FF2B5EF4-FFF2-40B4-BE49-F238E27FC236}">
                <a16:creationId xmlns:a16="http://schemas.microsoft.com/office/drawing/2014/main" id="{C3CD4F69-9022-8711-4E02-7D43C0A309D0}"/>
              </a:ext>
            </a:extLst>
          </p:cNvPr>
          <p:cNvSpPr>
            <a:spLocks noGrp="1"/>
          </p:cNvSpPr>
          <p:nvPr>
            <p:ph sz="quarter" idx="13"/>
          </p:nvPr>
        </p:nvSpPr>
        <p:spPr>
          <a:xfrm>
            <a:off x="5190197" y="386164"/>
            <a:ext cx="6373429" cy="1371600"/>
          </a:xfrm>
          <a:prstGeom prst="roundRect">
            <a:avLst/>
          </a:prstGeom>
          <a:solidFill>
            <a:schemeClr val="accent4">
              <a:lumMod val="75000"/>
            </a:schemeClr>
          </a:solidFill>
          <a:ln>
            <a:noFill/>
          </a:ln>
          <a:effectLst/>
          <a:scene3d>
            <a:camera prst="orthographicFront">
              <a:rot lat="0" lon="0" rev="0"/>
            </a:camera>
            <a:lightRig rig="glow" dir="t">
              <a:rot lat="0" lon="0" rev="4800000"/>
            </a:lightRig>
          </a:scene3d>
          <a:sp3d prstMaterial="matte"/>
        </p:spPr>
        <p:txBody>
          <a:bodyPr anchor="ctr"/>
          <a:lstStyle/>
          <a:p>
            <a:r>
              <a:rPr lang="en-US" sz="2800" b="0">
                <a:solidFill>
                  <a:schemeClr val="bg1"/>
                </a:solidFill>
              </a:rPr>
              <a:t>Opioid antagonist</a:t>
            </a:r>
          </a:p>
        </p:txBody>
      </p:sp>
      <p:sp>
        <p:nvSpPr>
          <p:cNvPr id="7" name="Content Placeholder 6">
            <a:extLst>
              <a:ext uri="{FF2B5EF4-FFF2-40B4-BE49-F238E27FC236}">
                <a16:creationId xmlns:a16="http://schemas.microsoft.com/office/drawing/2014/main" id="{7E78FBD7-F9E5-CE54-4B67-ED117CC15424}"/>
              </a:ext>
            </a:extLst>
          </p:cNvPr>
          <p:cNvSpPr>
            <a:spLocks noGrp="1"/>
          </p:cNvSpPr>
          <p:nvPr>
            <p:ph sz="quarter" idx="14"/>
          </p:nvPr>
        </p:nvSpPr>
        <p:spPr>
          <a:xfrm>
            <a:off x="5190197" y="1961617"/>
            <a:ext cx="6373430" cy="1371600"/>
          </a:xfrm>
          <a:prstGeom prst="roundRect">
            <a:avLst/>
          </a:prstGeom>
          <a:solidFill>
            <a:schemeClr val="accent2"/>
          </a:solidFill>
          <a:ln>
            <a:noFill/>
          </a:ln>
          <a:effectLst/>
          <a:scene3d>
            <a:camera prst="orthographicFront">
              <a:rot lat="0" lon="0" rev="0"/>
            </a:camera>
            <a:lightRig rig="glow" dir="t">
              <a:rot lat="0" lon="0" rev="4800000"/>
            </a:lightRig>
          </a:scene3d>
          <a:sp3d prstMaterial="matte"/>
        </p:spPr>
        <p:txBody>
          <a:bodyPr anchor="ctr"/>
          <a:lstStyle/>
          <a:p>
            <a:r>
              <a:rPr lang="en-US" sz="2800" b="0">
                <a:solidFill>
                  <a:schemeClr val="bg1"/>
                </a:solidFill>
              </a:rPr>
              <a:t>Rapidly reverses an opioid overdose</a:t>
            </a:r>
          </a:p>
        </p:txBody>
      </p:sp>
      <p:sp>
        <p:nvSpPr>
          <p:cNvPr id="5" name="Content Placeholder 4">
            <a:extLst>
              <a:ext uri="{FF2B5EF4-FFF2-40B4-BE49-F238E27FC236}">
                <a16:creationId xmlns:a16="http://schemas.microsoft.com/office/drawing/2014/main" id="{7DBAB1CE-196C-C9B3-406E-8E6DD32D254C}"/>
              </a:ext>
            </a:extLst>
          </p:cNvPr>
          <p:cNvSpPr>
            <a:spLocks noGrp="1"/>
          </p:cNvSpPr>
          <p:nvPr>
            <p:ph sz="quarter" idx="12"/>
          </p:nvPr>
        </p:nvSpPr>
        <p:spPr>
          <a:xfrm>
            <a:off x="5190198" y="3537070"/>
            <a:ext cx="6373429" cy="1371600"/>
          </a:xfrm>
          <a:prstGeom prst="roundRect">
            <a:avLst/>
          </a:prstGeom>
          <a:solidFill>
            <a:schemeClr val="accent2">
              <a:lumMod val="75000"/>
            </a:schemeClr>
          </a:solidFill>
          <a:ln>
            <a:noFill/>
          </a:ln>
          <a:effectLst/>
          <a:scene3d>
            <a:camera prst="orthographicFront">
              <a:rot lat="0" lon="0" rev="0"/>
            </a:camera>
            <a:lightRig rig="glow" dir="t">
              <a:rot lat="0" lon="0" rev="4800000"/>
            </a:lightRig>
          </a:scene3d>
          <a:sp3d prstMaterial="matte"/>
        </p:spPr>
        <p:txBody>
          <a:bodyPr anchor="ctr"/>
          <a:lstStyle/>
          <a:p>
            <a:r>
              <a:rPr lang="en-US" sz="2800" b="0">
                <a:solidFill>
                  <a:schemeClr val="bg1"/>
                </a:solidFill>
              </a:rPr>
              <a:t>Restores normal breathing</a:t>
            </a:r>
          </a:p>
        </p:txBody>
      </p:sp>
      <p:sp>
        <p:nvSpPr>
          <p:cNvPr id="8" name="Content Placeholder 7">
            <a:extLst>
              <a:ext uri="{FF2B5EF4-FFF2-40B4-BE49-F238E27FC236}">
                <a16:creationId xmlns:a16="http://schemas.microsoft.com/office/drawing/2014/main" id="{D9025136-DDF0-A691-4285-36BBC2C99D1E}"/>
              </a:ext>
            </a:extLst>
          </p:cNvPr>
          <p:cNvSpPr>
            <a:spLocks noGrp="1"/>
          </p:cNvSpPr>
          <p:nvPr>
            <p:ph sz="quarter" idx="15"/>
          </p:nvPr>
        </p:nvSpPr>
        <p:spPr>
          <a:xfrm>
            <a:off x="5190197" y="5112524"/>
            <a:ext cx="6373429" cy="1371600"/>
          </a:xfrm>
          <a:prstGeom prst="roundRect">
            <a:avLst/>
          </a:prstGeom>
          <a:solidFill>
            <a:schemeClr val="tx2"/>
          </a:solidFill>
          <a:ln>
            <a:noFill/>
          </a:ln>
          <a:effectLst/>
          <a:scene3d>
            <a:camera prst="orthographicFront">
              <a:rot lat="0" lon="0" rev="0"/>
            </a:camera>
            <a:lightRig rig="glow" dir="t">
              <a:rot lat="0" lon="0" rev="4800000"/>
            </a:lightRig>
          </a:scene3d>
          <a:sp3d prstMaterial="matte"/>
        </p:spPr>
        <p:txBody>
          <a:bodyPr lIns="640080" rIns="731520" anchor="ctr"/>
          <a:lstStyle/>
          <a:p>
            <a:r>
              <a:rPr lang="en-US" sz="2800" b="0">
                <a:solidFill>
                  <a:schemeClr val="bg1"/>
                </a:solidFill>
              </a:rPr>
              <a:t>Administered as an injectable or nasal spray</a:t>
            </a:r>
          </a:p>
        </p:txBody>
      </p:sp>
      <p:pic>
        <p:nvPicPr>
          <p:cNvPr id="11" name="Graphic 10">
            <a:extLst>
              <a:ext uri="{FF2B5EF4-FFF2-40B4-BE49-F238E27FC236}">
                <a16:creationId xmlns:a16="http://schemas.microsoft.com/office/drawing/2014/main" id="{76D52A38-EA4B-C66F-E733-8AAFE0F4986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75325" y="3537070"/>
            <a:ext cx="1497779" cy="1497779"/>
          </a:xfrm>
          <a:prstGeom prst="rect">
            <a:avLst/>
          </a:prstGeom>
        </p:spPr>
      </p:pic>
      <p:sp>
        <p:nvSpPr>
          <p:cNvPr id="2" name="Footer Placeholder 1">
            <a:extLst>
              <a:ext uri="{FF2B5EF4-FFF2-40B4-BE49-F238E27FC236}">
                <a16:creationId xmlns:a16="http://schemas.microsoft.com/office/drawing/2014/main" id="{3F655782-EDC4-52A4-346B-8A2E85BEF187}"/>
              </a:ext>
            </a:extLst>
          </p:cNvPr>
          <p:cNvSpPr>
            <a:spLocks noGrp="1"/>
          </p:cNvSpPr>
          <p:nvPr>
            <p:ph type="ftr" sz="quarter" idx="16"/>
          </p:nvPr>
        </p:nvSpPr>
        <p:spPr>
          <a:xfrm>
            <a:off x="7448826" y="6505414"/>
            <a:ext cx="4114800" cy="365125"/>
          </a:xfrm>
        </p:spPr>
        <p:txBody>
          <a:bodyPr/>
          <a:lstStyle/>
          <a:p>
            <a:r>
              <a:rPr lang="en-US">
                <a:solidFill>
                  <a:schemeClr val="tx1"/>
                </a:solidFill>
                <a:cs typeface="Arial"/>
              </a:rPr>
              <a:t>(National Institute on Drug Abuse, 2022)</a:t>
            </a:r>
          </a:p>
        </p:txBody>
      </p:sp>
    </p:spTree>
    <p:extLst>
      <p:ext uri="{BB962C8B-B14F-4D97-AF65-F5344CB8AC3E}">
        <p14:creationId xmlns:p14="http://schemas.microsoft.com/office/powerpoint/2010/main" val="4669767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2">
            <a:alpha val="65000"/>
          </a:schemeClr>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186A7F-F64A-E47E-5BAD-199309D1F92A}"/>
              </a:ext>
            </a:extLst>
          </p:cNvPr>
          <p:cNvSpPr>
            <a:spLocks noGrp="1"/>
          </p:cNvSpPr>
          <p:nvPr>
            <p:ph type="title"/>
          </p:nvPr>
        </p:nvSpPr>
        <p:spPr/>
        <p:txBody>
          <a:bodyPr vert="horz" lIns="91440" tIns="45720" rIns="91440" bIns="45720" rtlCol="0" anchor="ctr">
            <a:noAutofit/>
          </a:bodyPr>
          <a:lstStyle/>
          <a:p>
            <a:r>
              <a:rPr lang="en-US" sz="4800"/>
              <a:t>Jessica’s Story</a:t>
            </a:r>
            <a:br>
              <a:rPr lang="en-US" sz="4800"/>
            </a:br>
            <a:r>
              <a:rPr lang="en-US" sz="2400"/>
              <a:t>Permission to Use &amp; Video Credit provided by </a:t>
            </a:r>
            <a:br>
              <a:rPr lang="en-US" sz="2400"/>
            </a:br>
            <a:r>
              <a:rPr lang="en-US" sz="2400"/>
              <a:t>The University of Tennessee &amp; Dr. Jennifer Crowley</a:t>
            </a:r>
            <a:endParaRPr lang="en-US" sz="4800" kern="1200">
              <a:solidFill>
                <a:schemeClr val="tx1"/>
              </a:solidFill>
              <a:latin typeface="+mj-lt"/>
              <a:ea typeface="+mj-ea"/>
              <a:cs typeface="+mj-cs"/>
            </a:endParaRPr>
          </a:p>
        </p:txBody>
      </p:sp>
      <p:sp>
        <p:nvSpPr>
          <p:cNvPr id="5" name="Subtitle 4">
            <a:extLst>
              <a:ext uri="{FF2B5EF4-FFF2-40B4-BE49-F238E27FC236}">
                <a16:creationId xmlns:a16="http://schemas.microsoft.com/office/drawing/2014/main" id="{6919B690-DF40-65CB-D466-CB0D0D95E796}"/>
              </a:ext>
            </a:extLst>
          </p:cNvPr>
          <p:cNvSpPr>
            <a:spLocks noGrp="1"/>
          </p:cNvSpPr>
          <p:nvPr>
            <p:ph sz="quarter" idx="14"/>
          </p:nvPr>
        </p:nvSpPr>
        <p:spPr>
          <a:solidFill>
            <a:schemeClr val="bg1"/>
          </a:solidFill>
        </p:spPr>
        <p:txBody>
          <a:bodyPr vert="horz" lIns="91440" tIns="45720" rIns="91440" bIns="45720" rtlCol="0" anchor="ctr">
            <a:normAutofit/>
          </a:bodyPr>
          <a:lstStyle/>
          <a:p>
            <a:pPr algn="ctr"/>
            <a:r>
              <a:rPr lang="en-US" kern="1200">
                <a:solidFill>
                  <a:schemeClr val="tx1"/>
                </a:solidFill>
                <a:latin typeface="+mn-lt"/>
                <a:ea typeface="+mn-ea"/>
                <a:cs typeface="+mn-cs"/>
                <a:hlinkClick r:id="rId3"/>
              </a:rPr>
              <a:t>Digital Story on Narcan Opioid Overdose Reversal</a:t>
            </a:r>
            <a:endParaRPr lang="en-US" kern="1200">
              <a:solidFill>
                <a:schemeClr val="tx1"/>
              </a:solidFill>
              <a:latin typeface="+mn-lt"/>
              <a:ea typeface="+mn-ea"/>
              <a:cs typeface="+mn-cs"/>
            </a:endParaRPr>
          </a:p>
        </p:txBody>
      </p:sp>
      <p:pic>
        <p:nvPicPr>
          <p:cNvPr id="3" name="Graphic 2">
            <a:extLst>
              <a:ext uri="{FF2B5EF4-FFF2-40B4-BE49-F238E27FC236}">
                <a16:creationId xmlns:a16="http://schemas.microsoft.com/office/drawing/2014/main" id="{15B29125-2814-F5EB-DBC8-E0AB6C9BE5D2}"/>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073061" y="3911841"/>
            <a:ext cx="1325563" cy="1325563"/>
          </a:xfrm>
          <a:prstGeom prst="rect">
            <a:avLst/>
          </a:prstGeom>
        </p:spPr>
      </p:pic>
    </p:spTree>
    <p:extLst>
      <p:ext uri="{BB962C8B-B14F-4D97-AF65-F5344CB8AC3E}">
        <p14:creationId xmlns:p14="http://schemas.microsoft.com/office/powerpoint/2010/main" val="2260297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809CD16-3A75-686B-24A4-48F3DAFCA6B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8756680-6D06-90DA-B2A5-C5351D91AD35}"/>
              </a:ext>
              <a:ext uri="{C183D7F6-B498-43B3-948B-1728B52AA6E4}">
                <adec:decorative xmlns:adec="http://schemas.microsoft.com/office/drawing/2017/decorative" val="1"/>
              </a:ext>
            </a:extLst>
          </p:cNvPr>
          <p:cNvSpPr/>
          <p:nvPr/>
        </p:nvSpPr>
        <p:spPr>
          <a:xfrm>
            <a:off x="5548990" y="1379807"/>
            <a:ext cx="6643010" cy="5521219"/>
          </a:xfrm>
          <a:prstGeom prst="rect">
            <a:avLst/>
          </a:prstGeom>
          <a:solidFill>
            <a:schemeClr val="bg1">
              <a:lumMod val="95000"/>
              <a:alpha val="6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584440F3-6125-6AFC-3DFD-F6949CC8B5CC}"/>
              </a:ext>
            </a:extLst>
          </p:cNvPr>
          <p:cNvSpPr>
            <a:spLocks noGrp="1"/>
          </p:cNvSpPr>
          <p:nvPr>
            <p:ph type="title"/>
          </p:nvPr>
        </p:nvSpPr>
        <p:spPr>
          <a:xfrm>
            <a:off x="5542969" y="0"/>
            <a:ext cx="6643010" cy="1312707"/>
          </a:xfrm>
          <a:solidFill>
            <a:schemeClr val="tx2"/>
          </a:solidFill>
        </p:spPr>
        <p:txBody>
          <a:bodyPr lIns="91440" tIns="182880" anchor="ctr">
            <a:noAutofit/>
          </a:bodyPr>
          <a:lstStyle/>
          <a:p>
            <a:r>
              <a:rPr lang="en-US" sz="3600">
                <a:latin typeface="Arial" panose="020B0604020202020204" pitchFamily="34" charset="0"/>
                <a:cs typeface="Arial" panose="020B0604020202020204" pitchFamily="34" charset="0"/>
              </a:rPr>
              <a:t>Recovery Management Plans</a:t>
            </a:r>
          </a:p>
        </p:txBody>
      </p:sp>
      <p:sp>
        <p:nvSpPr>
          <p:cNvPr id="3" name="Content Placeholder 2">
            <a:extLst>
              <a:ext uri="{FF2B5EF4-FFF2-40B4-BE49-F238E27FC236}">
                <a16:creationId xmlns:a16="http://schemas.microsoft.com/office/drawing/2014/main" id="{DB1295F3-5C51-DDAA-4645-F90673778816}"/>
              </a:ext>
            </a:extLst>
          </p:cNvPr>
          <p:cNvSpPr>
            <a:spLocks noGrp="1"/>
          </p:cNvSpPr>
          <p:nvPr>
            <p:ph sz="quarter" idx="18"/>
          </p:nvPr>
        </p:nvSpPr>
        <p:spPr>
          <a:xfrm>
            <a:off x="5452340" y="1639005"/>
            <a:ext cx="6739659" cy="914400"/>
          </a:xfrm>
          <a:noFill/>
          <a:ln w="76200">
            <a:noFill/>
          </a:ln>
        </p:spPr>
        <p:txBody>
          <a:bodyPr tIns="45720" anchor="ctr"/>
          <a:lstStyle/>
          <a:p>
            <a:pPr marL="0" indent="0" algn="ctr">
              <a:buNone/>
            </a:pPr>
            <a:r>
              <a:rPr lang="en-US" sz="2200"/>
              <a:t>Use of recovery management plans to increase:</a:t>
            </a:r>
          </a:p>
        </p:txBody>
      </p:sp>
      <p:sp>
        <p:nvSpPr>
          <p:cNvPr id="10" name="Content Placeholder 9">
            <a:extLst>
              <a:ext uri="{FF2B5EF4-FFF2-40B4-BE49-F238E27FC236}">
                <a16:creationId xmlns:a16="http://schemas.microsoft.com/office/drawing/2014/main" id="{A218E37C-AA8E-8A22-CF52-03EDD0447448}"/>
              </a:ext>
            </a:extLst>
          </p:cNvPr>
          <p:cNvSpPr>
            <a:spLocks noGrp="1"/>
          </p:cNvSpPr>
          <p:nvPr>
            <p:ph sz="quarter" idx="14"/>
          </p:nvPr>
        </p:nvSpPr>
        <p:spPr>
          <a:xfrm>
            <a:off x="6222968" y="2879702"/>
            <a:ext cx="5283013" cy="914400"/>
          </a:xfrm>
          <a:prstGeom prst="roundRect">
            <a:avLst/>
          </a:prstGeom>
          <a:solidFill>
            <a:schemeClr val="accent1"/>
          </a:solidFill>
          <a:ln>
            <a:noFill/>
          </a:ln>
          <a:effectLst/>
        </p:spPr>
        <p:txBody>
          <a:bodyPr anchor="ctr"/>
          <a:lstStyle/>
          <a:p>
            <a:pPr marL="0" indent="0" algn="ctr">
              <a:spcBef>
                <a:spcPts val="0"/>
              </a:spcBef>
              <a:buNone/>
            </a:pPr>
            <a:r>
              <a:rPr lang="en-US" sz="2000">
                <a:solidFill>
                  <a:schemeClr val="bg1"/>
                </a:solidFill>
              </a:rPr>
              <a:t>Awareness of activators or triggers</a:t>
            </a:r>
          </a:p>
        </p:txBody>
      </p:sp>
      <p:sp>
        <p:nvSpPr>
          <p:cNvPr id="11" name="Content Placeholder 10">
            <a:extLst>
              <a:ext uri="{FF2B5EF4-FFF2-40B4-BE49-F238E27FC236}">
                <a16:creationId xmlns:a16="http://schemas.microsoft.com/office/drawing/2014/main" id="{8388A5FD-1F00-1CF9-FC56-C8BD6AF346D4}"/>
              </a:ext>
            </a:extLst>
          </p:cNvPr>
          <p:cNvSpPr>
            <a:spLocks noGrp="1"/>
          </p:cNvSpPr>
          <p:nvPr>
            <p:ph sz="quarter" idx="16"/>
          </p:nvPr>
        </p:nvSpPr>
        <p:spPr>
          <a:xfrm>
            <a:off x="6222969" y="4111684"/>
            <a:ext cx="5283012" cy="914400"/>
          </a:xfrm>
          <a:prstGeom prst="roundRect">
            <a:avLst/>
          </a:prstGeom>
          <a:solidFill>
            <a:schemeClr val="accent1">
              <a:lumMod val="75000"/>
            </a:schemeClr>
          </a:solidFill>
          <a:ln>
            <a:noFill/>
          </a:ln>
          <a:effectLst/>
        </p:spPr>
        <p:txBody>
          <a:bodyPr anchor="ctr"/>
          <a:lstStyle/>
          <a:p>
            <a:pPr marL="0" indent="0" algn="ctr">
              <a:buNone/>
            </a:pPr>
            <a:r>
              <a:rPr lang="en-US" sz="2000">
                <a:solidFill>
                  <a:schemeClr val="bg1"/>
                </a:solidFill>
              </a:rPr>
              <a:t>Identified recovery supports</a:t>
            </a:r>
          </a:p>
        </p:txBody>
      </p:sp>
      <p:sp>
        <p:nvSpPr>
          <p:cNvPr id="12" name="Content Placeholder 11">
            <a:extLst>
              <a:ext uri="{FF2B5EF4-FFF2-40B4-BE49-F238E27FC236}">
                <a16:creationId xmlns:a16="http://schemas.microsoft.com/office/drawing/2014/main" id="{B8B6844F-0764-74D7-95FA-E0EE3CBA0046}"/>
              </a:ext>
            </a:extLst>
          </p:cNvPr>
          <p:cNvSpPr>
            <a:spLocks noGrp="1"/>
          </p:cNvSpPr>
          <p:nvPr>
            <p:ph sz="quarter" idx="17"/>
          </p:nvPr>
        </p:nvSpPr>
        <p:spPr>
          <a:xfrm>
            <a:off x="6235006" y="5352382"/>
            <a:ext cx="5283012" cy="914400"/>
          </a:xfrm>
          <a:prstGeom prst="roundRect">
            <a:avLst/>
          </a:prstGeom>
          <a:solidFill>
            <a:schemeClr val="tx2"/>
          </a:solidFill>
          <a:ln>
            <a:noFill/>
          </a:ln>
          <a:effectLst/>
        </p:spPr>
        <p:txBody>
          <a:bodyPr anchor="ctr"/>
          <a:lstStyle/>
          <a:p>
            <a:pPr marL="0" indent="0" algn="ctr">
              <a:spcBef>
                <a:spcPts val="0"/>
              </a:spcBef>
              <a:buNone/>
            </a:pPr>
            <a:r>
              <a:rPr lang="en-US" sz="2000">
                <a:solidFill>
                  <a:schemeClr val="bg1"/>
                </a:solidFill>
              </a:rPr>
              <a:t>Steps to carry out to ensure child safety</a:t>
            </a:r>
          </a:p>
        </p:txBody>
      </p:sp>
      <p:pic>
        <p:nvPicPr>
          <p:cNvPr id="7" name="Content Placeholder 6">
            <a:extLst>
              <a:ext uri="{FF2B5EF4-FFF2-40B4-BE49-F238E27FC236}">
                <a16:creationId xmlns:a16="http://schemas.microsoft.com/office/drawing/2014/main" id="{38A8CA38-299B-0FE7-74B5-286BF7C3C33B}"/>
              </a:ext>
              <a:ext uri="{C183D7F6-B498-43B3-948B-1728B52AA6E4}">
                <adec:decorative xmlns:adec="http://schemas.microsoft.com/office/drawing/2017/decorative" val="1"/>
              </a:ext>
            </a:extLst>
          </p:cNvPr>
          <p:cNvPicPr>
            <a:picLocks noGrp="1" noChangeAspect="1"/>
          </p:cNvPicPr>
          <p:nvPr>
            <p:ph sz="quarter" idx="20"/>
          </p:nvPr>
        </p:nvPicPr>
        <p:blipFill>
          <a:blip r:embed="rId3">
            <a:duotone>
              <a:schemeClr val="accent1">
                <a:shade val="45000"/>
                <a:satMod val="135000"/>
              </a:schemeClr>
              <a:prstClr val="white"/>
            </a:duotone>
          </a:blip>
          <a:srcRect l="20788" t="139" r="16138" b="-139"/>
          <a:stretch/>
        </p:blipFill>
        <p:spPr>
          <a:xfrm>
            <a:off x="-1" y="0"/>
            <a:ext cx="5548991" cy="6867566"/>
          </a:xfrm>
        </p:spPr>
      </p:pic>
    </p:spTree>
    <p:extLst>
      <p:ext uri="{BB962C8B-B14F-4D97-AF65-F5344CB8AC3E}">
        <p14:creationId xmlns:p14="http://schemas.microsoft.com/office/powerpoint/2010/main" val="32515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E7CCB3E-BBBB-126E-2AC2-9F0C49B609DD}"/>
            </a:ext>
          </a:extLst>
        </p:cNvPr>
        <p:cNvGrpSpPr/>
        <p:nvPr/>
      </p:nvGrpSpPr>
      <p:grpSpPr>
        <a:xfrm>
          <a:off x="0" y="0"/>
          <a:ext cx="0" cy="0"/>
          <a:chOff x="0" y="0"/>
          <a:chExt cx="0" cy="0"/>
        </a:xfrm>
      </p:grpSpPr>
      <p:sp>
        <p:nvSpPr>
          <p:cNvPr id="23" name="Rectangle 22">
            <a:extLst>
              <a:ext uri="{FF2B5EF4-FFF2-40B4-BE49-F238E27FC236}">
                <a16:creationId xmlns:a16="http://schemas.microsoft.com/office/drawing/2014/main" id="{96ACAA19-9C33-9F86-5E1D-12F576D95FCF}"/>
              </a:ext>
              <a:ext uri="{C183D7F6-B498-43B3-948B-1728B52AA6E4}">
                <adec:decorative xmlns:adec="http://schemas.microsoft.com/office/drawing/2017/decorative" val="1"/>
              </a:ext>
            </a:extLst>
          </p:cNvPr>
          <p:cNvSpPr/>
          <p:nvPr/>
        </p:nvSpPr>
        <p:spPr>
          <a:xfrm>
            <a:off x="0" y="1838911"/>
            <a:ext cx="7115855" cy="4541670"/>
          </a:xfrm>
          <a:prstGeom prst="rect">
            <a:avLst/>
          </a:prstGeom>
          <a:solidFill>
            <a:schemeClr val="accent4">
              <a:lumMod val="20000"/>
              <a:lumOff val="8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1D2454A5-175C-2238-D18D-4C21898E03C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12922" y="2013636"/>
            <a:ext cx="1828800" cy="1828800"/>
          </a:xfrm>
          <a:prstGeom prst="rect">
            <a:avLst/>
          </a:prstGeom>
        </p:spPr>
      </p:pic>
      <p:pic>
        <p:nvPicPr>
          <p:cNvPr id="8" name="Graphic 7">
            <a:extLst>
              <a:ext uri="{FF2B5EF4-FFF2-40B4-BE49-F238E27FC236}">
                <a16:creationId xmlns:a16="http://schemas.microsoft.com/office/drawing/2014/main" id="{D22B76C8-199F-6104-A16E-B5553067FB5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4018521" y="2013636"/>
            <a:ext cx="1828800" cy="1828800"/>
          </a:xfrm>
          <a:prstGeom prst="rect">
            <a:avLst/>
          </a:prstGeom>
        </p:spPr>
      </p:pic>
      <p:pic>
        <p:nvPicPr>
          <p:cNvPr id="10" name="Graphic 9">
            <a:extLst>
              <a:ext uri="{FF2B5EF4-FFF2-40B4-BE49-F238E27FC236}">
                <a16:creationId xmlns:a16="http://schemas.microsoft.com/office/drawing/2014/main" id="{66E48249-D465-D14A-3CE9-E4A0A19206E3}"/>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1481455" y="2013636"/>
            <a:ext cx="1828800" cy="1828800"/>
          </a:xfrm>
          <a:prstGeom prst="rect">
            <a:avLst/>
          </a:prstGeom>
        </p:spPr>
      </p:pic>
      <p:pic>
        <p:nvPicPr>
          <p:cNvPr id="11" name="Graphic 10">
            <a:extLst>
              <a:ext uri="{FF2B5EF4-FFF2-40B4-BE49-F238E27FC236}">
                <a16:creationId xmlns:a16="http://schemas.microsoft.com/office/drawing/2014/main" id="{ED2AAB1E-2973-C9CF-F5E1-0BEFADD132A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749988" y="2013636"/>
            <a:ext cx="1828800" cy="1828800"/>
          </a:xfrm>
          <a:prstGeom prst="rect">
            <a:avLst/>
          </a:prstGeom>
        </p:spPr>
      </p:pic>
      <p:pic>
        <p:nvPicPr>
          <p:cNvPr id="14" name="Graphic 13">
            <a:extLst>
              <a:ext uri="{FF2B5EF4-FFF2-40B4-BE49-F238E27FC236}">
                <a16:creationId xmlns:a16="http://schemas.microsoft.com/office/drawing/2014/main" id="{8492A4FE-5245-834C-9CE9-AB64420339DE}"/>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5287055" y="2013636"/>
            <a:ext cx="1828800" cy="1828800"/>
          </a:xfrm>
          <a:prstGeom prst="rect">
            <a:avLst/>
          </a:prstGeom>
        </p:spPr>
      </p:pic>
      <p:pic>
        <p:nvPicPr>
          <p:cNvPr id="9" name="Graphic 8">
            <a:extLst>
              <a:ext uri="{FF2B5EF4-FFF2-40B4-BE49-F238E27FC236}">
                <a16:creationId xmlns:a16="http://schemas.microsoft.com/office/drawing/2014/main" id="{E751923E-DB7A-099C-7C03-33C6F90052B4}"/>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2749988" y="3835013"/>
            <a:ext cx="1828800" cy="1828800"/>
          </a:xfrm>
          <a:prstGeom prst="rect">
            <a:avLst/>
          </a:prstGeom>
        </p:spPr>
      </p:pic>
      <p:pic>
        <p:nvPicPr>
          <p:cNvPr id="12" name="Graphic 11">
            <a:extLst>
              <a:ext uri="{FF2B5EF4-FFF2-40B4-BE49-F238E27FC236}">
                <a16:creationId xmlns:a16="http://schemas.microsoft.com/office/drawing/2014/main" id="{4F16F463-DE8C-79B4-0051-497E476C1B70}"/>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212922" y="3835013"/>
            <a:ext cx="1828800" cy="1828800"/>
          </a:xfrm>
          <a:prstGeom prst="rect">
            <a:avLst/>
          </a:prstGeom>
        </p:spPr>
      </p:pic>
      <p:pic>
        <p:nvPicPr>
          <p:cNvPr id="13" name="Graphic 12">
            <a:extLst>
              <a:ext uri="{FF2B5EF4-FFF2-40B4-BE49-F238E27FC236}">
                <a16:creationId xmlns:a16="http://schemas.microsoft.com/office/drawing/2014/main" id="{AA3CFC7D-C5C4-0AF5-1458-A1AF73C9CC28}"/>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481455" y="3835013"/>
            <a:ext cx="1828800" cy="1828800"/>
          </a:xfrm>
          <a:prstGeom prst="rect">
            <a:avLst/>
          </a:prstGeom>
        </p:spPr>
      </p:pic>
      <p:pic>
        <p:nvPicPr>
          <p:cNvPr id="15" name="Graphic 14">
            <a:extLst>
              <a:ext uri="{FF2B5EF4-FFF2-40B4-BE49-F238E27FC236}">
                <a16:creationId xmlns:a16="http://schemas.microsoft.com/office/drawing/2014/main" id="{8C83D842-F389-3D70-B05A-3F274FFBA788}"/>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4018521" y="3835013"/>
            <a:ext cx="1828800" cy="1828800"/>
          </a:xfrm>
          <a:prstGeom prst="rect">
            <a:avLst/>
          </a:prstGeom>
        </p:spPr>
      </p:pic>
      <p:pic>
        <p:nvPicPr>
          <p:cNvPr id="16" name="Graphic 15">
            <a:extLst>
              <a:ext uri="{FF2B5EF4-FFF2-40B4-BE49-F238E27FC236}">
                <a16:creationId xmlns:a16="http://schemas.microsoft.com/office/drawing/2014/main" id="{070C0912-3DFC-60A3-A0A1-682CE46B3939}"/>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5287055" y="3835013"/>
            <a:ext cx="1828800" cy="1828800"/>
          </a:xfrm>
          <a:prstGeom prst="rect">
            <a:avLst/>
          </a:prstGeom>
        </p:spPr>
      </p:pic>
      <p:sp>
        <p:nvSpPr>
          <p:cNvPr id="6" name="Title 5">
            <a:extLst>
              <a:ext uri="{FF2B5EF4-FFF2-40B4-BE49-F238E27FC236}">
                <a16:creationId xmlns:a16="http://schemas.microsoft.com/office/drawing/2014/main" id="{C895F026-A36C-854B-F4AD-A6792BC1E0F1}"/>
              </a:ext>
            </a:extLst>
          </p:cNvPr>
          <p:cNvSpPr>
            <a:spLocks noGrp="1"/>
          </p:cNvSpPr>
          <p:nvPr>
            <p:ph type="title"/>
          </p:nvPr>
        </p:nvSpPr>
        <p:spPr>
          <a:xfrm>
            <a:off x="0" y="217037"/>
            <a:ext cx="12191999" cy="1325563"/>
          </a:xfrm>
        </p:spPr>
        <p:txBody>
          <a:bodyPr>
            <a:noAutofit/>
          </a:bodyPr>
          <a:lstStyle/>
          <a:p>
            <a:pPr algn="ctr"/>
            <a:r>
              <a:rPr lang="en-US" sz="3200" b="1">
                <a:solidFill>
                  <a:schemeClr val="tx2"/>
                </a:solidFill>
              </a:rPr>
              <a:t>Percentage of Children Who Enter Out-of-Home Care with Parental Substance Use Associated with Their Removal</a:t>
            </a:r>
          </a:p>
        </p:txBody>
      </p:sp>
      <p:sp>
        <p:nvSpPr>
          <p:cNvPr id="17" name="Content Placeholder 16">
            <a:extLst>
              <a:ext uri="{FF2B5EF4-FFF2-40B4-BE49-F238E27FC236}">
                <a16:creationId xmlns:a16="http://schemas.microsoft.com/office/drawing/2014/main" id="{B10BA377-D8C7-911B-5F4A-B58A9BA3328F}"/>
              </a:ext>
            </a:extLst>
          </p:cNvPr>
          <p:cNvSpPr>
            <a:spLocks noGrp="1"/>
          </p:cNvSpPr>
          <p:nvPr>
            <p:ph sz="half" idx="1"/>
          </p:nvPr>
        </p:nvSpPr>
        <p:spPr>
          <a:xfrm>
            <a:off x="451956" y="5663813"/>
            <a:ext cx="6424863" cy="638208"/>
          </a:xfrm>
        </p:spPr>
        <p:txBody>
          <a:bodyPr anchor="ctr">
            <a:normAutofit fontScale="85000" lnSpcReduction="10000"/>
          </a:bodyPr>
          <a:lstStyle/>
          <a:p>
            <a:pPr marL="0" indent="0">
              <a:buNone/>
            </a:pPr>
            <a:r>
              <a:rPr lang="en-US"/>
              <a:t>National Average: 39% (4 out of 10 children)</a:t>
            </a:r>
          </a:p>
        </p:txBody>
      </p:sp>
      <p:sp>
        <p:nvSpPr>
          <p:cNvPr id="3" name="Freeform: Shape 2">
            <a:extLst>
              <a:ext uri="{FF2B5EF4-FFF2-40B4-BE49-F238E27FC236}">
                <a16:creationId xmlns:a16="http://schemas.microsoft.com/office/drawing/2014/main" id="{411651E8-236F-D6CB-DE15-04ED2ECC1C32}"/>
              </a:ext>
              <a:ext uri="{C183D7F6-B498-43B3-948B-1728B52AA6E4}">
                <adec:decorative xmlns:adec="http://schemas.microsoft.com/office/drawing/2017/decorative" val="1"/>
              </a:ext>
            </a:extLst>
          </p:cNvPr>
          <p:cNvSpPr/>
          <p:nvPr/>
        </p:nvSpPr>
        <p:spPr>
          <a:xfrm>
            <a:off x="7906318" y="2677688"/>
            <a:ext cx="3358943" cy="3169707"/>
          </a:xfrm>
          <a:custGeom>
            <a:avLst/>
            <a:gdLst>
              <a:gd name="connsiteX0" fmla="*/ 1466581 w 3358943"/>
              <a:gd name="connsiteY0" fmla="*/ 3169707 h 3169707"/>
              <a:gd name="connsiteX1" fmla="*/ 3358943 w 3358943"/>
              <a:gd name="connsiteY1" fmla="*/ 189236 h 3169707"/>
              <a:gd name="connsiteX2" fmla="*/ 3358943 w 3358943"/>
              <a:gd name="connsiteY2" fmla="*/ 0 h 3169707"/>
              <a:gd name="connsiteX3" fmla="*/ 0 w 3358943"/>
              <a:gd name="connsiteY3" fmla="*/ 3169707 h 3169707"/>
            </a:gdLst>
            <a:ahLst/>
            <a:cxnLst>
              <a:cxn ang="0">
                <a:pos x="connsiteX0" y="connsiteY0"/>
              </a:cxn>
              <a:cxn ang="0">
                <a:pos x="connsiteX1" y="connsiteY1"/>
              </a:cxn>
              <a:cxn ang="0">
                <a:pos x="connsiteX2" y="connsiteY2"/>
              </a:cxn>
              <a:cxn ang="0">
                <a:pos x="connsiteX3" y="connsiteY3"/>
              </a:cxn>
            </a:cxnLst>
            <a:rect l="l" t="t" r="r" b="b"/>
            <a:pathLst>
              <a:path w="3358943" h="3169707">
                <a:moveTo>
                  <a:pt x="1466581" y="3169707"/>
                </a:moveTo>
                <a:cubicBezTo>
                  <a:pt x="1655817" y="1750435"/>
                  <a:pt x="2460071" y="473091"/>
                  <a:pt x="3358943" y="189236"/>
                </a:cubicBezTo>
                <a:lnTo>
                  <a:pt x="3358943" y="0"/>
                </a:lnTo>
                <a:cubicBezTo>
                  <a:pt x="2412762" y="189236"/>
                  <a:pt x="851563" y="1324654"/>
                  <a:pt x="0" y="3169707"/>
                </a:cubicBezTo>
                <a:close/>
              </a:path>
            </a:pathLst>
          </a:custGeom>
          <a:solidFill>
            <a:schemeClr val="accent2">
              <a:lumMod val="75000"/>
            </a:schemeClr>
          </a:solidFill>
          <a:ln w="47228"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913663C4-811C-53D4-2A60-FC649E63B2B7}"/>
              </a:ext>
              <a:ext uri="{C183D7F6-B498-43B3-948B-1728B52AA6E4}">
                <adec:decorative xmlns:adec="http://schemas.microsoft.com/office/drawing/2017/decorative" val="1"/>
              </a:ext>
            </a:extLst>
          </p:cNvPr>
          <p:cNvSpPr/>
          <p:nvPr/>
        </p:nvSpPr>
        <p:spPr>
          <a:xfrm>
            <a:off x="9696682" y="4144269"/>
            <a:ext cx="1961765" cy="1036068"/>
          </a:xfrm>
          <a:custGeom>
            <a:avLst/>
            <a:gdLst>
              <a:gd name="connsiteX0" fmla="*/ 1541377 w 1961765"/>
              <a:gd name="connsiteY0" fmla="*/ 539323 h 1036068"/>
              <a:gd name="connsiteX1" fmla="*/ 1541377 w 1961765"/>
              <a:gd name="connsiteY1" fmla="*/ 141927 h 1036068"/>
              <a:gd name="connsiteX2" fmla="*/ 1354553 w 1961765"/>
              <a:gd name="connsiteY2" fmla="*/ 141927 h 1036068"/>
              <a:gd name="connsiteX3" fmla="*/ 1354553 w 1961765"/>
              <a:gd name="connsiteY3" fmla="*/ 359549 h 1036068"/>
              <a:gd name="connsiteX4" fmla="*/ 980859 w 1961765"/>
              <a:gd name="connsiteY4" fmla="*/ 0 h 1036068"/>
              <a:gd name="connsiteX5" fmla="*/ 980859 w 1961765"/>
              <a:gd name="connsiteY5" fmla="*/ 0 h 1036068"/>
              <a:gd name="connsiteX6" fmla="*/ 0 w 1961765"/>
              <a:gd name="connsiteY6" fmla="*/ 946181 h 1036068"/>
              <a:gd name="connsiteX7" fmla="*/ 105073 w 1961765"/>
              <a:gd name="connsiteY7" fmla="*/ 1036069 h 1036068"/>
              <a:gd name="connsiteX8" fmla="*/ 980859 w 1961765"/>
              <a:gd name="connsiteY8" fmla="*/ 193967 h 1036068"/>
              <a:gd name="connsiteX9" fmla="*/ 980859 w 1961765"/>
              <a:gd name="connsiteY9" fmla="*/ 193967 h 1036068"/>
              <a:gd name="connsiteX10" fmla="*/ 1856644 w 1961765"/>
              <a:gd name="connsiteY10" fmla="*/ 1036069 h 1036068"/>
              <a:gd name="connsiteX11" fmla="*/ 1961765 w 1961765"/>
              <a:gd name="connsiteY11" fmla="*/ 946181 h 1036068"/>
              <a:gd name="connsiteX12" fmla="*/ 1541377 w 1961765"/>
              <a:gd name="connsiteY12" fmla="*/ 539323 h 1036068"/>
              <a:gd name="connsiteX13" fmla="*/ 1541377 w 1961765"/>
              <a:gd name="connsiteY13" fmla="*/ 539323 h 1036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61765" h="1036068">
                <a:moveTo>
                  <a:pt x="1541377" y="539323"/>
                </a:moveTo>
                <a:lnTo>
                  <a:pt x="1541377" y="141927"/>
                </a:lnTo>
                <a:lnTo>
                  <a:pt x="1354553" y="141927"/>
                </a:lnTo>
                <a:lnTo>
                  <a:pt x="1354553" y="359549"/>
                </a:lnTo>
                <a:lnTo>
                  <a:pt x="980859" y="0"/>
                </a:lnTo>
                <a:lnTo>
                  <a:pt x="980859" y="0"/>
                </a:lnTo>
                <a:lnTo>
                  <a:pt x="0" y="946181"/>
                </a:lnTo>
                <a:lnTo>
                  <a:pt x="105073" y="1036069"/>
                </a:lnTo>
                <a:lnTo>
                  <a:pt x="980859" y="193967"/>
                </a:lnTo>
                <a:lnTo>
                  <a:pt x="980859" y="193967"/>
                </a:lnTo>
                <a:lnTo>
                  <a:pt x="1856644" y="1036069"/>
                </a:lnTo>
                <a:lnTo>
                  <a:pt x="1961765" y="946181"/>
                </a:lnTo>
                <a:lnTo>
                  <a:pt x="1541377" y="539323"/>
                </a:lnTo>
                <a:lnTo>
                  <a:pt x="1541377" y="539323"/>
                </a:lnTo>
                <a:close/>
              </a:path>
            </a:pathLst>
          </a:custGeom>
          <a:solidFill>
            <a:schemeClr val="accent2">
              <a:lumMod val="75000"/>
            </a:schemeClr>
          </a:solidFill>
          <a:ln w="47228"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D3CAF6D3-0AC3-46F9-BA47-E7703DB6FB16}"/>
              </a:ext>
              <a:ext uri="{C183D7F6-B498-43B3-948B-1728B52AA6E4}">
                <adec:decorative xmlns:adec="http://schemas.microsoft.com/office/drawing/2017/decorative" val="1"/>
              </a:ext>
            </a:extLst>
          </p:cNvPr>
          <p:cNvSpPr/>
          <p:nvPr/>
        </p:nvSpPr>
        <p:spPr>
          <a:xfrm>
            <a:off x="9976941" y="4470701"/>
            <a:ext cx="1401247" cy="1376693"/>
          </a:xfrm>
          <a:custGeom>
            <a:avLst/>
            <a:gdLst>
              <a:gd name="connsiteX0" fmla="*/ 0 w 1401247"/>
              <a:gd name="connsiteY0" fmla="*/ 674154 h 1376693"/>
              <a:gd name="connsiteX1" fmla="*/ 0 w 1401247"/>
              <a:gd name="connsiteY1" fmla="*/ 1376694 h 1376693"/>
              <a:gd name="connsiteX2" fmla="*/ 560471 w 1401247"/>
              <a:gd name="connsiteY2" fmla="*/ 1376694 h 1376693"/>
              <a:gd name="connsiteX3" fmla="*/ 560471 w 1401247"/>
              <a:gd name="connsiteY3" fmla="*/ 785330 h 1376693"/>
              <a:gd name="connsiteX4" fmla="*/ 840729 w 1401247"/>
              <a:gd name="connsiteY4" fmla="*/ 785330 h 1376693"/>
              <a:gd name="connsiteX5" fmla="*/ 840729 w 1401247"/>
              <a:gd name="connsiteY5" fmla="*/ 1376694 h 1376693"/>
              <a:gd name="connsiteX6" fmla="*/ 1401247 w 1401247"/>
              <a:gd name="connsiteY6" fmla="*/ 1376694 h 1376693"/>
              <a:gd name="connsiteX7" fmla="*/ 1401247 w 1401247"/>
              <a:gd name="connsiteY7" fmla="*/ 674154 h 1376693"/>
              <a:gd name="connsiteX8" fmla="*/ 700600 w 1401247"/>
              <a:gd name="connsiteY8" fmla="*/ 0 h 1376693"/>
              <a:gd name="connsiteX9" fmla="*/ 0 w 1401247"/>
              <a:gd name="connsiteY9" fmla="*/ 674154 h 1376693"/>
              <a:gd name="connsiteX10" fmla="*/ 420388 w 1401247"/>
              <a:gd name="connsiteY10" fmla="*/ 1069185 h 1376693"/>
              <a:gd name="connsiteX11" fmla="*/ 140130 w 1401247"/>
              <a:gd name="connsiteY11" fmla="*/ 1069185 h 1376693"/>
              <a:gd name="connsiteX12" fmla="*/ 140130 w 1401247"/>
              <a:gd name="connsiteY12" fmla="*/ 785330 h 1376693"/>
              <a:gd name="connsiteX13" fmla="*/ 420388 w 1401247"/>
              <a:gd name="connsiteY13" fmla="*/ 785330 h 1376693"/>
              <a:gd name="connsiteX14" fmla="*/ 420388 w 1401247"/>
              <a:gd name="connsiteY14" fmla="*/ 1069185 h 1376693"/>
              <a:gd name="connsiteX15" fmla="*/ 980859 w 1401247"/>
              <a:gd name="connsiteY15" fmla="*/ 785330 h 1376693"/>
              <a:gd name="connsiteX16" fmla="*/ 1261118 w 1401247"/>
              <a:gd name="connsiteY16" fmla="*/ 785330 h 1376693"/>
              <a:gd name="connsiteX17" fmla="*/ 1261118 w 1401247"/>
              <a:gd name="connsiteY17" fmla="*/ 1069185 h 1376693"/>
              <a:gd name="connsiteX18" fmla="*/ 980859 w 1401247"/>
              <a:gd name="connsiteY18" fmla="*/ 1069185 h 1376693"/>
              <a:gd name="connsiteX19" fmla="*/ 980859 w 1401247"/>
              <a:gd name="connsiteY19" fmla="*/ 785330 h 137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01247" h="1376693">
                <a:moveTo>
                  <a:pt x="0" y="674154"/>
                </a:moveTo>
                <a:lnTo>
                  <a:pt x="0" y="1376694"/>
                </a:lnTo>
                <a:lnTo>
                  <a:pt x="560471" y="1376694"/>
                </a:lnTo>
                <a:lnTo>
                  <a:pt x="560471" y="785330"/>
                </a:lnTo>
                <a:lnTo>
                  <a:pt x="840729" y="785330"/>
                </a:lnTo>
                <a:lnTo>
                  <a:pt x="840729" y="1376694"/>
                </a:lnTo>
                <a:lnTo>
                  <a:pt x="1401247" y="1376694"/>
                </a:lnTo>
                <a:lnTo>
                  <a:pt x="1401247" y="674154"/>
                </a:lnTo>
                <a:lnTo>
                  <a:pt x="700600" y="0"/>
                </a:lnTo>
                <a:lnTo>
                  <a:pt x="0" y="674154"/>
                </a:lnTo>
                <a:close/>
                <a:moveTo>
                  <a:pt x="420388" y="1069185"/>
                </a:moveTo>
                <a:lnTo>
                  <a:pt x="140130" y="1069185"/>
                </a:lnTo>
                <a:lnTo>
                  <a:pt x="140130" y="785330"/>
                </a:lnTo>
                <a:lnTo>
                  <a:pt x="420388" y="785330"/>
                </a:lnTo>
                <a:lnTo>
                  <a:pt x="420388" y="1069185"/>
                </a:lnTo>
                <a:close/>
                <a:moveTo>
                  <a:pt x="980859" y="785330"/>
                </a:moveTo>
                <a:lnTo>
                  <a:pt x="1261118" y="785330"/>
                </a:lnTo>
                <a:lnTo>
                  <a:pt x="1261118" y="1069185"/>
                </a:lnTo>
                <a:lnTo>
                  <a:pt x="980859" y="1069185"/>
                </a:lnTo>
                <a:lnTo>
                  <a:pt x="980859" y="785330"/>
                </a:lnTo>
                <a:close/>
              </a:path>
            </a:pathLst>
          </a:custGeom>
          <a:solidFill>
            <a:schemeClr val="accent2">
              <a:lumMod val="75000"/>
            </a:schemeClr>
          </a:solidFill>
          <a:ln w="47228" cap="flat">
            <a:noFill/>
            <a:prstDash val="solid"/>
            <a:miter/>
          </a:ln>
        </p:spPr>
        <p:txBody>
          <a:bodyPr rtlCol="0" anchor="ctr"/>
          <a:lstStyle/>
          <a:p>
            <a:endParaRPr lang="en-US"/>
          </a:p>
        </p:txBody>
      </p:sp>
      <p:sp>
        <p:nvSpPr>
          <p:cNvPr id="24" name="Footer Placeholder 23">
            <a:extLst>
              <a:ext uri="{FF2B5EF4-FFF2-40B4-BE49-F238E27FC236}">
                <a16:creationId xmlns:a16="http://schemas.microsoft.com/office/drawing/2014/main" id="{70C6C059-0DE1-16BC-FE21-5C269A47A49E}"/>
              </a:ext>
            </a:extLst>
          </p:cNvPr>
          <p:cNvSpPr>
            <a:spLocks noGrp="1"/>
          </p:cNvSpPr>
          <p:nvPr>
            <p:ph type="ftr" sz="quarter" idx="11"/>
          </p:nvPr>
        </p:nvSpPr>
        <p:spPr>
          <a:xfrm>
            <a:off x="9279414" y="6414315"/>
            <a:ext cx="2912585" cy="443685"/>
          </a:xfrm>
        </p:spPr>
        <p:txBody>
          <a:bodyPr/>
          <a:lstStyle/>
          <a:p>
            <a:r>
              <a:rPr lang="en-US">
                <a:solidFill>
                  <a:schemeClr val="tx1"/>
                </a:solidFill>
              </a:rPr>
              <a:t>(AFCARS Data 2021, as of 10/01/24)</a:t>
            </a:r>
          </a:p>
        </p:txBody>
      </p:sp>
      <p:pic>
        <p:nvPicPr>
          <p:cNvPr id="27" name="Content Placeholder 29">
            <a:extLst>
              <a:ext uri="{FF2B5EF4-FFF2-40B4-BE49-F238E27FC236}">
                <a16:creationId xmlns:a16="http://schemas.microsoft.com/office/drawing/2014/main" id="{35D7A670-9E37-9A2E-EC30-16B83BA2C08E}"/>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7662676" y="2225697"/>
            <a:ext cx="1616739" cy="1616739"/>
          </a:xfrm>
          <a:prstGeom prst="rect">
            <a:avLst/>
          </a:prstGeom>
        </p:spPr>
      </p:pic>
    </p:spTree>
    <p:extLst>
      <p:ext uri="{BB962C8B-B14F-4D97-AF65-F5344CB8AC3E}">
        <p14:creationId xmlns:p14="http://schemas.microsoft.com/office/powerpoint/2010/main" val="338026670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D40E00F-E09D-2995-E6E5-8A9E04730601}"/>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BB0FAE5-FB62-60EF-1DA4-E76A14AFABBE}"/>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0F31F95B-046F-C849-5A70-68293526FDD3}"/>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72332640-B2F9-D26E-9227-73BE5AB9A448}"/>
              </a:ext>
            </a:extLst>
          </p:cNvPr>
          <p:cNvSpPr>
            <a:spLocks noGrp="1"/>
          </p:cNvSpPr>
          <p:nvPr>
            <p:ph type="ctrTitle"/>
          </p:nvPr>
        </p:nvSpPr>
        <p:spPr>
          <a:xfrm>
            <a:off x="3279228" y="302941"/>
            <a:ext cx="8912771" cy="1804416"/>
          </a:xfrm>
          <a:prstGeom prst="rect">
            <a:avLst/>
          </a:prstGeom>
          <a:noFill/>
        </p:spPr>
        <p:txBody>
          <a:bodyPr anchor="ctr">
            <a:noAutofit/>
          </a:bodyPr>
          <a:lstStyle/>
          <a:p>
            <a:pPr>
              <a:lnSpc>
                <a:spcPct val="150000"/>
              </a:lnSpc>
            </a:pPr>
            <a:r>
              <a:rPr lang="en-US" sz="5400" b="1">
                <a:solidFill>
                  <a:schemeClr val="accent2">
                    <a:lumMod val="75000"/>
                  </a:schemeClr>
                </a:solidFill>
              </a:rPr>
              <a:t>CARRY THE MESSAGE</a:t>
            </a:r>
            <a:br>
              <a:rPr lang="en-US" sz="5400" b="1">
                <a:solidFill>
                  <a:schemeClr val="accent2">
                    <a:lumMod val="75000"/>
                  </a:schemeClr>
                </a:solidFill>
              </a:rPr>
            </a:br>
            <a:r>
              <a:rPr lang="en-US" sz="3600" b="1">
                <a:solidFill>
                  <a:schemeClr val="tx2"/>
                </a:solidFill>
              </a:rPr>
              <a:t>Peer Recovery Support Services</a:t>
            </a:r>
            <a:endParaRPr lang="en-US" sz="5400" b="1">
              <a:solidFill>
                <a:schemeClr val="accent2">
                  <a:lumMod val="75000"/>
                </a:schemeClr>
              </a:solidFill>
            </a:endParaRPr>
          </a:p>
        </p:txBody>
      </p:sp>
      <p:cxnSp>
        <p:nvCxnSpPr>
          <p:cNvPr id="5" name="Straight Connector 4">
            <a:extLst>
              <a:ext uri="{FF2B5EF4-FFF2-40B4-BE49-F238E27FC236}">
                <a16:creationId xmlns:a16="http://schemas.microsoft.com/office/drawing/2014/main" id="{0AAB700D-E03C-6558-F119-3A7A79F45FB2}"/>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197424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8B49C0-F56B-65FC-5281-8F3B4DAAEC18}"/>
              </a:ext>
              <a:ext uri="{C183D7F6-B498-43B3-948B-1728B52AA6E4}">
                <adec:decorative xmlns:adec="http://schemas.microsoft.com/office/drawing/2017/decorative" val="1"/>
              </a:ext>
            </a:extLst>
          </p:cNvPr>
          <p:cNvPicPr>
            <a:picLocks noChangeAspect="1"/>
          </p:cNvPicPr>
          <p:nvPr/>
        </p:nvPicPr>
        <p:blipFill>
          <a:blip r:embed="rId3">
            <a:duotone>
              <a:schemeClr val="accent1">
                <a:shade val="45000"/>
                <a:satMod val="135000"/>
              </a:schemeClr>
              <a:prstClr val="white"/>
            </a:duotone>
          </a:blip>
          <a:stretch>
            <a:fillRect/>
          </a:stretch>
        </p:blipFill>
        <p:spPr>
          <a:xfrm>
            <a:off x="2515224" y="343115"/>
            <a:ext cx="6934200" cy="4436163"/>
          </a:xfrm>
          <a:prstGeom prst="rect">
            <a:avLst/>
          </a:prstGeom>
        </p:spPr>
      </p:pic>
      <p:sp>
        <p:nvSpPr>
          <p:cNvPr id="4" name="Title 3">
            <a:extLst>
              <a:ext uri="{FF2B5EF4-FFF2-40B4-BE49-F238E27FC236}">
                <a16:creationId xmlns:a16="http://schemas.microsoft.com/office/drawing/2014/main" id="{690915BB-E7A2-60FB-A92D-0CA9D89ED97B}"/>
              </a:ext>
            </a:extLst>
          </p:cNvPr>
          <p:cNvSpPr txBox="1">
            <a:spLocks noGrp="1"/>
          </p:cNvSpPr>
          <p:nvPr>
            <p:ph type="title" idx="4294967295"/>
          </p:nvPr>
        </p:nvSpPr>
        <p:spPr>
          <a:xfrm>
            <a:off x="2628900" y="217715"/>
            <a:ext cx="6934200"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Value of Lived Experience</a:t>
            </a:r>
          </a:p>
        </p:txBody>
      </p:sp>
      <p:pic>
        <p:nvPicPr>
          <p:cNvPr id="7" name="Graphic 6">
            <a:extLst>
              <a:ext uri="{FF2B5EF4-FFF2-40B4-BE49-F238E27FC236}">
                <a16:creationId xmlns:a16="http://schemas.microsoft.com/office/drawing/2014/main" id="{4D75D25F-A35A-E4E7-5524-712E2D3F2BE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63770" y="2922804"/>
            <a:ext cx="2285275" cy="2285275"/>
          </a:xfrm>
          <a:prstGeom prst="rect">
            <a:avLst/>
          </a:prstGeom>
        </p:spPr>
      </p:pic>
      <p:sp>
        <p:nvSpPr>
          <p:cNvPr id="10" name="TextBox 9">
            <a:extLst>
              <a:ext uri="{FF2B5EF4-FFF2-40B4-BE49-F238E27FC236}">
                <a16:creationId xmlns:a16="http://schemas.microsoft.com/office/drawing/2014/main" id="{671B208C-DB9F-83A8-6DB8-C235AA7848ED}"/>
              </a:ext>
            </a:extLst>
          </p:cNvPr>
          <p:cNvSpPr txBox="1"/>
          <p:nvPr/>
        </p:nvSpPr>
        <p:spPr>
          <a:xfrm>
            <a:off x="895349" y="4588864"/>
            <a:ext cx="10994429" cy="2062103"/>
          </a:xfrm>
          <a:prstGeom prst="rect">
            <a:avLst/>
          </a:prstGeom>
          <a:noFill/>
        </p:spPr>
        <p:txBody>
          <a:bodyPr wrap="square">
            <a:spAutoFit/>
          </a:bodyPr>
          <a:lstStyle/>
          <a:p>
            <a:pPr marL="0" marR="0" lvl="0" indent="0" algn="l" defTabSz="1219170" rtl="0" eaLnBrk="1" fontAlgn="auto" latinLnBrk="0" hangingPunct="1">
              <a:lnSpc>
                <a:spcPct val="100000"/>
              </a:lnSpc>
              <a:spcBef>
                <a:spcPts val="1600"/>
              </a:spcBef>
              <a:spcAft>
                <a:spcPts val="1600"/>
              </a:spcAft>
              <a:buClrTx/>
              <a:buSzTx/>
              <a:buFontTx/>
              <a:buNone/>
              <a:tabLst/>
              <a:defRPr/>
            </a:pPr>
            <a:r>
              <a:rPr kumimoji="0" lang="en-US" sz="3200" b="0" i="1" u="none" strike="noStrike" kern="1200" cap="none" spc="0" normalizeH="0" baseline="0" noProof="0">
                <a:ln>
                  <a:noFill/>
                </a:ln>
                <a:solidFill>
                  <a:srgbClr val="093E61"/>
                </a:solidFill>
                <a:effectLst/>
                <a:uLnTx/>
                <a:uFillTx/>
                <a:latin typeface="Arial" panose="020B0604020202020204" pitchFamily="34" charset="0"/>
                <a:ea typeface="Calibri" panose="020F0502020204030204" pitchFamily="34" charset="0"/>
                <a:cs typeface="Arial" panose="020B0604020202020204" pitchFamily="34" charset="0"/>
                <a:sym typeface="Arial"/>
              </a:rPr>
              <a:t>Peer support services can effectively extend the reach of treatment beyond the clinical setting into the everyday environment of those seeking a successful, sustained recovery process.</a:t>
            </a:r>
          </a:p>
        </p:txBody>
      </p:sp>
      <p:pic>
        <p:nvPicPr>
          <p:cNvPr id="11" name="Graphic 10">
            <a:extLst>
              <a:ext uri="{FF2B5EF4-FFF2-40B4-BE49-F238E27FC236}">
                <a16:creationId xmlns:a16="http://schemas.microsoft.com/office/drawing/2014/main" id="{7AAE1545-05F8-9F4E-121D-B495135310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0800000">
            <a:off x="10266299" y="5199416"/>
            <a:ext cx="2285275" cy="2285275"/>
          </a:xfrm>
          <a:prstGeom prst="rect">
            <a:avLst/>
          </a:prstGeom>
        </p:spPr>
      </p:pic>
      <p:sp>
        <p:nvSpPr>
          <p:cNvPr id="14" name="TextBox 13">
            <a:extLst>
              <a:ext uri="{FF2B5EF4-FFF2-40B4-BE49-F238E27FC236}">
                <a16:creationId xmlns:a16="http://schemas.microsoft.com/office/drawing/2014/main" id="{26785122-836E-DCF1-23F6-8C3A75862949}"/>
              </a:ext>
            </a:extLst>
          </p:cNvPr>
          <p:cNvSpPr txBox="1"/>
          <p:nvPr/>
        </p:nvSpPr>
        <p:spPr>
          <a:xfrm>
            <a:off x="6267648" y="6514885"/>
            <a:ext cx="4703699"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(Substance Abuse and Mental Health Administration, 2023</a:t>
            </a:r>
            <a:r>
              <a:rPr lang="en-US" sz="1200" kern="0">
                <a:solidFill>
                  <a:srgbClr val="000000"/>
                </a:solidFill>
                <a:latin typeface="Arial" panose="020B0604020202020204" pitchFamily="34" charset="0"/>
                <a:cs typeface="Arial" panose="020B0604020202020204" pitchFamily="34" charset="0"/>
                <a:sym typeface="Arial"/>
              </a:rPr>
              <a:t>d</a:t>
            </a:r>
            <a:r>
              <a:rPr kumimoji="0" lang="en-US" sz="12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a:t>
            </a: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85042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84812-2AF0-E310-09DE-CA790E9A313A}"/>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42B6DDE5-B3A5-300B-D8EE-3DB5C81F27FD}"/>
              </a:ext>
              <a:ext uri="{C183D7F6-B498-43B3-948B-1728B52AA6E4}">
                <adec:decorative xmlns:adec="http://schemas.microsoft.com/office/drawing/2017/decorative" val="1"/>
              </a:ext>
            </a:extLst>
          </p:cNvPr>
          <p:cNvSpPr/>
          <p:nvPr/>
        </p:nvSpPr>
        <p:spPr>
          <a:xfrm>
            <a:off x="0" y="0"/>
            <a:ext cx="4678786" cy="6858000"/>
          </a:xfrm>
          <a:prstGeom prst="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7" name="Straight Connector 6">
            <a:extLst>
              <a:ext uri="{FF2B5EF4-FFF2-40B4-BE49-F238E27FC236}">
                <a16:creationId xmlns:a16="http://schemas.microsoft.com/office/drawing/2014/main" id="{82C754DB-0A61-6F0B-0021-512C562B9AA4}"/>
              </a:ext>
              <a:ext uri="{C183D7F6-B498-43B3-948B-1728B52AA6E4}">
                <adec:decorative xmlns:adec="http://schemas.microsoft.com/office/drawing/2017/decorative" val="1"/>
              </a:ext>
            </a:extLst>
          </p:cNvPr>
          <p:cNvCxnSpPr>
            <a:cxnSpLocks/>
          </p:cNvCxnSpPr>
          <p:nvPr/>
        </p:nvCxnSpPr>
        <p:spPr>
          <a:xfrm>
            <a:off x="4641228" y="0"/>
            <a:ext cx="0" cy="6858184"/>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C45A28A6-3A3B-C241-E7F8-62F202A8DB1B}"/>
              </a:ext>
              <a:ext uri="{C183D7F6-B498-43B3-948B-1728B52AA6E4}">
                <adec:decorative xmlns:adec="http://schemas.microsoft.com/office/drawing/2017/decorative" val="1"/>
              </a:ext>
            </a:extLst>
          </p:cNvPr>
          <p:cNvSpPr>
            <a:spLocks noGrp="1"/>
          </p:cNvSpPr>
          <p:nvPr>
            <p:ph type="title"/>
          </p:nvPr>
        </p:nvSpPr>
        <p:spPr>
          <a:xfrm>
            <a:off x="4641228" y="0"/>
            <a:ext cx="7550769" cy="573435"/>
          </a:xfrm>
          <a:noFill/>
        </p:spPr>
        <p:txBody>
          <a:bodyPr/>
          <a:lstStyle/>
          <a:p>
            <a:pPr marL="15875" algn="r">
              <a:lnSpc>
                <a:spcPct val="100000"/>
              </a:lnSpc>
              <a:spcBef>
                <a:spcPts val="600"/>
              </a:spcBef>
              <a:spcAft>
                <a:spcPts val="600"/>
              </a:spcAft>
              <a:tabLst>
                <a:tab pos="793750" algn="l"/>
                <a:tab pos="3873500" algn="ctr"/>
                <a:tab pos="5191125" algn="l"/>
                <a:tab pos="5254625" algn="l"/>
              </a:tabLst>
            </a:pPr>
            <a:r>
              <a:rPr lang="en-US" sz="2000"/>
              <a:t>Differentiating Between Peers &amp;	 Recovery Specialists</a:t>
            </a:r>
          </a:p>
        </p:txBody>
      </p:sp>
      <p:sp>
        <p:nvSpPr>
          <p:cNvPr id="29" name="TextBox 28">
            <a:extLst>
              <a:ext uri="{FF2B5EF4-FFF2-40B4-BE49-F238E27FC236}">
                <a16:creationId xmlns:a16="http://schemas.microsoft.com/office/drawing/2014/main" id="{A7557712-88AA-8F00-BF3B-ACA6C5074565}"/>
              </a:ext>
              <a:ext uri="{C183D7F6-B498-43B3-948B-1728B52AA6E4}">
                <adec:decorative xmlns:adec="http://schemas.microsoft.com/office/drawing/2017/decorative" val="0"/>
              </a:ext>
            </a:extLst>
          </p:cNvPr>
          <p:cNvSpPr txBox="1"/>
          <p:nvPr/>
        </p:nvSpPr>
        <p:spPr>
          <a:xfrm>
            <a:off x="-6562" y="-184"/>
            <a:ext cx="4678786" cy="707886"/>
          </a:xfrm>
          <a:prstGeom prst="rect">
            <a:avLst/>
          </a:prstGeom>
          <a:solidFill>
            <a:schemeClr val="accent2">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FFFFFF"/>
                </a:solidFill>
                <a:effectLst/>
                <a:uLnTx/>
                <a:uFillTx/>
                <a:latin typeface="Arial" panose="020B0604020202020204"/>
                <a:ea typeface="+mn-ea"/>
                <a:cs typeface="+mn-cs"/>
              </a:rPr>
              <a:t>PEERS</a:t>
            </a:r>
          </a:p>
        </p:txBody>
      </p:sp>
      <p:sp>
        <p:nvSpPr>
          <p:cNvPr id="11" name="Content Placeholder 10">
            <a:extLst>
              <a:ext uri="{FF2B5EF4-FFF2-40B4-BE49-F238E27FC236}">
                <a16:creationId xmlns:a16="http://schemas.microsoft.com/office/drawing/2014/main" id="{A4C8335A-72AB-F329-A5B4-68004ED94407}"/>
              </a:ext>
              <a:ext uri="{C183D7F6-B498-43B3-948B-1728B52AA6E4}">
                <adec:decorative xmlns:adec="http://schemas.microsoft.com/office/drawing/2017/decorative" val="0"/>
              </a:ext>
            </a:extLst>
          </p:cNvPr>
          <p:cNvSpPr>
            <a:spLocks noGrp="1"/>
          </p:cNvSpPr>
          <p:nvPr>
            <p:ph sz="quarter" idx="11"/>
          </p:nvPr>
        </p:nvSpPr>
        <p:spPr>
          <a:xfrm>
            <a:off x="526556" y="1519796"/>
            <a:ext cx="3549845" cy="1990165"/>
          </a:xfrm>
          <a:prstGeom prst="roundRect">
            <a:avLst/>
          </a:prstGeom>
          <a:solidFill>
            <a:schemeClr val="accent2">
              <a:lumMod val="75000"/>
            </a:schemeClr>
          </a:solidFill>
          <a:ln>
            <a:noFill/>
          </a:ln>
          <a:effectLst/>
        </p:spPr>
        <p:txBody>
          <a:bodyPr/>
          <a:lstStyle/>
          <a:p>
            <a:pPr>
              <a:lnSpc>
                <a:spcPts val="3860"/>
              </a:lnSpc>
            </a:pPr>
            <a:r>
              <a:rPr lang="en-US" sz="2800">
                <a:solidFill>
                  <a:schemeClr val="bg1"/>
                </a:solidFill>
              </a:rPr>
              <a:t>Experiential Knowledge &amp; </a:t>
            </a:r>
            <a:br>
              <a:rPr lang="en-US" sz="2800">
                <a:solidFill>
                  <a:schemeClr val="bg1"/>
                </a:solidFill>
              </a:rPr>
            </a:br>
            <a:r>
              <a:rPr lang="en-US" sz="2800">
                <a:solidFill>
                  <a:schemeClr val="bg1"/>
                </a:solidFill>
              </a:rPr>
              <a:t>Lived Expertise</a:t>
            </a:r>
          </a:p>
        </p:txBody>
      </p:sp>
      <p:sp>
        <p:nvSpPr>
          <p:cNvPr id="19" name="Content Placeholder 18">
            <a:extLst>
              <a:ext uri="{FF2B5EF4-FFF2-40B4-BE49-F238E27FC236}">
                <a16:creationId xmlns:a16="http://schemas.microsoft.com/office/drawing/2014/main" id="{7F45F6D7-BE08-5CA0-7689-BF3175A6E186}"/>
              </a:ext>
              <a:ext uri="{C183D7F6-B498-43B3-948B-1728B52AA6E4}">
                <adec:decorative xmlns:adec="http://schemas.microsoft.com/office/drawing/2017/decorative" val="0"/>
              </a:ext>
            </a:extLst>
          </p:cNvPr>
          <p:cNvSpPr>
            <a:spLocks noGrp="1"/>
          </p:cNvSpPr>
          <p:nvPr>
            <p:ph sz="quarter" idx="14"/>
          </p:nvPr>
        </p:nvSpPr>
        <p:spPr>
          <a:xfrm>
            <a:off x="889001" y="4322055"/>
            <a:ext cx="2735463" cy="1990165"/>
          </a:xfrm>
          <a:prstGeom prst="roundRect">
            <a:avLst/>
          </a:prstGeom>
          <a:solidFill>
            <a:schemeClr val="bg1"/>
          </a:solidFill>
        </p:spPr>
        <p:txBody>
          <a:bodyPr anchor="t" anchorCtr="0"/>
          <a:lstStyle/>
          <a:p>
            <a:pPr marL="228600" indent="-228600" algn="l">
              <a:buFont typeface="Arial" panose="020B0604020202020204" pitchFamily="34" charset="0"/>
              <a:buChar char="•"/>
            </a:pPr>
            <a:r>
              <a:rPr lang="en-US" sz="2400" b="0"/>
              <a:t>Peer Mentor</a:t>
            </a:r>
          </a:p>
          <a:p>
            <a:pPr marL="228600" indent="-228600" algn="l">
              <a:buFont typeface="Arial" panose="020B0604020202020204" pitchFamily="34" charset="0"/>
              <a:buChar char="•"/>
            </a:pPr>
            <a:r>
              <a:rPr lang="en-US" sz="2400" b="0"/>
              <a:t>Peer Specialist</a:t>
            </a:r>
          </a:p>
          <a:p>
            <a:pPr marL="228600" indent="-228600" algn="l">
              <a:buFont typeface="Arial" panose="020B0604020202020204" pitchFamily="34" charset="0"/>
              <a:buChar char="•"/>
            </a:pPr>
            <a:r>
              <a:rPr lang="en-US" sz="2400" b="0"/>
              <a:t>Peer Providers</a:t>
            </a:r>
          </a:p>
          <a:p>
            <a:pPr marL="228600" indent="-228600" algn="l">
              <a:buFont typeface="Arial" panose="020B0604020202020204" pitchFamily="34" charset="0"/>
              <a:buChar char="•"/>
            </a:pPr>
            <a:r>
              <a:rPr lang="en-US" sz="2400" b="0"/>
              <a:t>Parent Partner</a:t>
            </a:r>
          </a:p>
        </p:txBody>
      </p:sp>
      <p:sp>
        <p:nvSpPr>
          <p:cNvPr id="30" name="TextBox 29">
            <a:extLst>
              <a:ext uri="{FF2B5EF4-FFF2-40B4-BE49-F238E27FC236}">
                <a16:creationId xmlns:a16="http://schemas.microsoft.com/office/drawing/2014/main" id="{FDF2FB48-635D-7BEF-CC9D-CC8CAF9B832D}"/>
              </a:ext>
            </a:extLst>
          </p:cNvPr>
          <p:cNvSpPr txBox="1"/>
          <p:nvPr/>
        </p:nvSpPr>
        <p:spPr>
          <a:xfrm>
            <a:off x="4678786" y="-184"/>
            <a:ext cx="7513214" cy="707886"/>
          </a:xfrm>
          <a:prstGeom prst="rect">
            <a:avLst/>
          </a:prstGeom>
          <a:solidFill>
            <a:schemeClr val="accent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FFFFFF"/>
                </a:solidFill>
                <a:effectLst/>
                <a:uLnTx/>
                <a:uFillTx/>
                <a:latin typeface="Arial" panose="020B0604020202020204"/>
                <a:ea typeface="+mn-ea"/>
                <a:cs typeface="+mn-cs"/>
              </a:rPr>
              <a:t>RECOVERY SPECIALISTS</a:t>
            </a:r>
          </a:p>
        </p:txBody>
      </p:sp>
      <p:sp>
        <p:nvSpPr>
          <p:cNvPr id="12" name="Content Placeholder 11">
            <a:extLst>
              <a:ext uri="{FF2B5EF4-FFF2-40B4-BE49-F238E27FC236}">
                <a16:creationId xmlns:a16="http://schemas.microsoft.com/office/drawing/2014/main" id="{6E993D34-ADFD-F9F9-0C1E-93D649BCFF19}"/>
              </a:ext>
            </a:extLst>
          </p:cNvPr>
          <p:cNvSpPr>
            <a:spLocks noGrp="1"/>
          </p:cNvSpPr>
          <p:nvPr>
            <p:ph sz="quarter" idx="12"/>
          </p:nvPr>
        </p:nvSpPr>
        <p:spPr>
          <a:xfrm>
            <a:off x="4880610" y="1551780"/>
            <a:ext cx="2477833" cy="1958180"/>
          </a:xfrm>
          <a:prstGeom prst="roundRect">
            <a:avLst/>
          </a:prstGeom>
          <a:solidFill>
            <a:schemeClr val="accent2"/>
          </a:solidFill>
          <a:ln>
            <a:noFill/>
          </a:ln>
          <a:effectLst/>
        </p:spPr>
        <p:txBody>
          <a:bodyPr/>
          <a:lstStyle/>
          <a:p>
            <a:pPr marR="0" lvl="0" fontAlgn="auto">
              <a:lnSpc>
                <a:spcPts val="3860"/>
              </a:lnSpc>
              <a:spcAft>
                <a:spcPts val="0"/>
              </a:spcAft>
              <a:buClrTx/>
              <a:buSzTx/>
              <a:tabLst/>
              <a:defRPr/>
            </a:pPr>
            <a:r>
              <a:rPr lang="en-US" sz="2800">
                <a:solidFill>
                  <a:schemeClr val="bg1"/>
                </a:solidFill>
              </a:rPr>
              <a:t>Specialized Training &amp; Certification</a:t>
            </a:r>
          </a:p>
        </p:txBody>
      </p:sp>
      <p:sp>
        <p:nvSpPr>
          <p:cNvPr id="17" name="Plus 16" descr="Addition symbol">
            <a:extLst>
              <a:ext uri="{FF2B5EF4-FFF2-40B4-BE49-F238E27FC236}">
                <a16:creationId xmlns:a16="http://schemas.microsoft.com/office/drawing/2014/main" id="{21609EFA-35AC-070C-5A7F-528867571B9C}"/>
              </a:ext>
            </a:extLst>
          </p:cNvPr>
          <p:cNvSpPr/>
          <p:nvPr/>
        </p:nvSpPr>
        <p:spPr>
          <a:xfrm>
            <a:off x="7494966" y="2170432"/>
            <a:ext cx="828339" cy="781721"/>
          </a:xfrm>
          <a:prstGeom prst="mathPlus">
            <a:avLst/>
          </a:prstGeom>
          <a:solidFill>
            <a:schemeClr val="accent2"/>
          </a:solidFill>
          <a:ln>
            <a:noFill/>
          </a:ln>
          <a:scene3d>
            <a:camera prst="orthographicFront"/>
            <a:lightRig rig="threePt" dir="t"/>
          </a:scene3d>
          <a:sp3d>
            <a:bevelT/>
          </a:sp3d>
        </p:spPr>
        <p:style>
          <a:lnRef idx="1">
            <a:schemeClr val="accent4"/>
          </a:lnRef>
          <a:fillRef idx="3">
            <a:schemeClr val="accent4"/>
          </a:fillRef>
          <a:effectRef idx="2">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000" b="0" i="0" u="none" strike="noStrike" kern="1200" cap="none" spc="0" normalizeH="0" baseline="0" noProof="0">
              <a:ln>
                <a:noFill/>
              </a:ln>
              <a:solidFill>
                <a:srgbClr val="008080"/>
              </a:solidFill>
              <a:effectLst/>
              <a:uLnTx/>
              <a:uFillTx/>
              <a:latin typeface="Calibri" panose="020F0502020204030204"/>
              <a:ea typeface="+mn-ea"/>
              <a:cs typeface="+mn-cs"/>
            </a:endParaRPr>
          </a:p>
        </p:txBody>
      </p:sp>
      <p:sp>
        <p:nvSpPr>
          <p:cNvPr id="18" name="Content Placeholder 17">
            <a:extLst>
              <a:ext uri="{FF2B5EF4-FFF2-40B4-BE49-F238E27FC236}">
                <a16:creationId xmlns:a16="http://schemas.microsoft.com/office/drawing/2014/main" id="{C8C21EDD-1E41-4249-C4B9-0111F87C66C7}"/>
              </a:ext>
            </a:extLst>
          </p:cNvPr>
          <p:cNvSpPr>
            <a:spLocks noGrp="1"/>
          </p:cNvSpPr>
          <p:nvPr>
            <p:ph sz="quarter" idx="13"/>
          </p:nvPr>
        </p:nvSpPr>
        <p:spPr>
          <a:xfrm>
            <a:off x="8459825" y="1519795"/>
            <a:ext cx="3539399" cy="1990165"/>
          </a:xfrm>
          <a:prstGeom prst="roundRect">
            <a:avLst/>
          </a:prstGeom>
          <a:solidFill>
            <a:schemeClr val="accent2"/>
          </a:solidFill>
          <a:ln>
            <a:noFill/>
          </a:ln>
          <a:effectLst/>
        </p:spPr>
        <p:txBody>
          <a:bodyPr/>
          <a:lstStyle/>
          <a:p>
            <a:pPr>
              <a:lnSpc>
                <a:spcPts val="3860"/>
              </a:lnSpc>
              <a:defRPr/>
            </a:pPr>
            <a:r>
              <a:rPr lang="en-US" sz="2800">
                <a:solidFill>
                  <a:schemeClr val="bg1"/>
                </a:solidFill>
              </a:rPr>
              <a:t>Experiential Knowledge &amp; </a:t>
            </a:r>
            <a:br>
              <a:rPr lang="en-US" sz="2800">
                <a:solidFill>
                  <a:schemeClr val="bg1"/>
                </a:solidFill>
              </a:rPr>
            </a:br>
            <a:r>
              <a:rPr lang="en-US" sz="2800">
                <a:solidFill>
                  <a:schemeClr val="bg1"/>
                </a:solidFill>
              </a:rPr>
              <a:t>Lived Expertise</a:t>
            </a:r>
          </a:p>
        </p:txBody>
      </p:sp>
      <p:sp>
        <p:nvSpPr>
          <p:cNvPr id="8" name="Content Placeholder 7">
            <a:extLst>
              <a:ext uri="{FF2B5EF4-FFF2-40B4-BE49-F238E27FC236}">
                <a16:creationId xmlns:a16="http://schemas.microsoft.com/office/drawing/2014/main" id="{1985162A-6692-8747-34D6-D6CAFC19712D}"/>
              </a:ext>
            </a:extLst>
          </p:cNvPr>
          <p:cNvSpPr>
            <a:spLocks noGrp="1"/>
          </p:cNvSpPr>
          <p:nvPr>
            <p:ph idx="1"/>
          </p:nvPr>
        </p:nvSpPr>
        <p:spPr>
          <a:xfrm>
            <a:off x="5336919" y="4371121"/>
            <a:ext cx="6245812" cy="1941099"/>
          </a:xfrm>
          <a:prstGeom prst="roundRect">
            <a:avLst/>
          </a:prstGeom>
          <a:solidFill>
            <a:schemeClr val="accent4">
              <a:lumMod val="20000"/>
              <a:lumOff val="80000"/>
            </a:schemeClr>
          </a:solidFill>
        </p:spPr>
        <p:txBody>
          <a:bodyPr numCol="2" anchor="t" anchorCtr="0"/>
          <a:lstStyle/>
          <a:p>
            <a:r>
              <a:rPr lang="en-US"/>
              <a:t>Recovery Support Specialist</a:t>
            </a:r>
          </a:p>
          <a:p>
            <a:r>
              <a:rPr lang="en-US"/>
              <a:t>Substance Abuse Specialist</a:t>
            </a:r>
          </a:p>
          <a:p>
            <a:endParaRPr lang="en-US"/>
          </a:p>
          <a:p>
            <a:r>
              <a:rPr lang="en-US"/>
              <a:t>Recovery Coach</a:t>
            </a:r>
          </a:p>
          <a:p>
            <a:r>
              <a:rPr lang="en-US"/>
              <a:t>Recovery Specialist</a:t>
            </a:r>
          </a:p>
          <a:p>
            <a:r>
              <a:rPr lang="en-US"/>
              <a:t>Parent Recovery Specialist</a:t>
            </a:r>
          </a:p>
        </p:txBody>
      </p:sp>
      <p:sp>
        <p:nvSpPr>
          <p:cNvPr id="2" name="Right Brace 1">
            <a:extLst>
              <a:ext uri="{FF2B5EF4-FFF2-40B4-BE49-F238E27FC236}">
                <a16:creationId xmlns:a16="http://schemas.microsoft.com/office/drawing/2014/main" id="{6513FDBD-01AA-3F74-2FB6-BE19EC4AE269}"/>
              </a:ext>
              <a:ext uri="{C183D7F6-B498-43B3-948B-1728B52AA6E4}">
                <adec:decorative xmlns:adec="http://schemas.microsoft.com/office/drawing/2017/decorative" val="1"/>
              </a:ext>
            </a:extLst>
          </p:cNvPr>
          <p:cNvSpPr/>
          <p:nvPr/>
        </p:nvSpPr>
        <p:spPr>
          <a:xfrm rot="5400000">
            <a:off x="8105633" y="879628"/>
            <a:ext cx="675184" cy="6059833"/>
          </a:xfrm>
          <a:prstGeom prst="rightBrace">
            <a:avLst>
              <a:gd name="adj1" fmla="val 87994"/>
              <a:gd name="adj2" fmla="val 47422"/>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351600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42FD76-7A8B-D4C4-B0D8-2015BB857852}"/>
              </a:ext>
            </a:extLst>
          </p:cNvPr>
          <p:cNvSpPr>
            <a:spLocks noGrp="1"/>
          </p:cNvSpPr>
          <p:nvPr>
            <p:ph type="title"/>
          </p:nvPr>
        </p:nvSpPr>
        <p:spPr>
          <a:xfrm>
            <a:off x="-2652" y="158489"/>
            <a:ext cx="12191999" cy="972218"/>
          </a:xfrm>
          <a:noFill/>
        </p:spPr>
        <p:txBody>
          <a:bodyPr/>
          <a:lstStyle/>
          <a:p>
            <a:r>
              <a:rPr lang="en-US" b="1">
                <a:solidFill>
                  <a:schemeClr val="tx2"/>
                </a:solidFill>
              </a:rPr>
              <a:t>How Peer Recovery Support</a:t>
            </a:r>
            <a:br>
              <a:rPr lang="en-US" b="1">
                <a:solidFill>
                  <a:schemeClr val="tx2"/>
                </a:solidFill>
              </a:rPr>
            </a:br>
            <a:r>
              <a:rPr lang="en-US" b="1">
                <a:solidFill>
                  <a:schemeClr val="tx2"/>
                </a:solidFill>
              </a:rPr>
              <a:t> Engages Families in the Change Process</a:t>
            </a:r>
          </a:p>
        </p:txBody>
      </p:sp>
      <p:sp>
        <p:nvSpPr>
          <p:cNvPr id="4" name="Content Placeholder 3">
            <a:extLst>
              <a:ext uri="{FF2B5EF4-FFF2-40B4-BE49-F238E27FC236}">
                <a16:creationId xmlns:a16="http://schemas.microsoft.com/office/drawing/2014/main" id="{C0EE13DF-B433-D1EF-FA82-BFE1B05688FB}"/>
              </a:ext>
            </a:extLst>
          </p:cNvPr>
          <p:cNvSpPr>
            <a:spLocks noGrp="1"/>
          </p:cNvSpPr>
          <p:nvPr>
            <p:ph idx="1"/>
          </p:nvPr>
        </p:nvSpPr>
        <p:spPr>
          <a:xfrm>
            <a:off x="488630" y="1304450"/>
            <a:ext cx="3648456" cy="1115568"/>
          </a:xfrm>
          <a:ln>
            <a:solidFill>
              <a:schemeClr val="tx2"/>
            </a:solidFill>
          </a:ln>
        </p:spPr>
        <p:txBody>
          <a:bodyPr lIns="457200">
            <a:noAutofit/>
          </a:bodyPr>
          <a:lstStyle/>
          <a:p>
            <a:pPr algn="r"/>
            <a:r>
              <a:rPr lang="en-US" sz="2000"/>
              <a:t>Provide mentoring and coaching</a:t>
            </a:r>
          </a:p>
        </p:txBody>
      </p:sp>
      <p:sp>
        <p:nvSpPr>
          <p:cNvPr id="5" name="Content Placeholder 4">
            <a:extLst>
              <a:ext uri="{FF2B5EF4-FFF2-40B4-BE49-F238E27FC236}">
                <a16:creationId xmlns:a16="http://schemas.microsoft.com/office/drawing/2014/main" id="{FDF74267-BB13-49B3-458C-1971E8686598}"/>
              </a:ext>
            </a:extLst>
          </p:cNvPr>
          <p:cNvSpPr>
            <a:spLocks noGrp="1"/>
          </p:cNvSpPr>
          <p:nvPr>
            <p:ph sz="quarter" idx="11"/>
          </p:nvPr>
        </p:nvSpPr>
        <p:spPr>
          <a:xfrm>
            <a:off x="4271772" y="1304450"/>
            <a:ext cx="3648456" cy="1115568"/>
          </a:xfrm>
          <a:ln>
            <a:solidFill>
              <a:schemeClr val="tx2"/>
            </a:solidFill>
          </a:ln>
        </p:spPr>
        <p:txBody>
          <a:bodyPr lIns="457200">
            <a:noAutofit/>
          </a:bodyPr>
          <a:lstStyle/>
          <a:p>
            <a:pPr marL="0" indent="0" algn="r">
              <a:buNone/>
            </a:pPr>
            <a:r>
              <a:rPr lang="en-US" sz="2000"/>
              <a:t>Serve as a recovery role model </a:t>
            </a:r>
          </a:p>
        </p:txBody>
      </p:sp>
      <p:sp>
        <p:nvSpPr>
          <p:cNvPr id="6" name="Content Placeholder 5">
            <a:extLst>
              <a:ext uri="{FF2B5EF4-FFF2-40B4-BE49-F238E27FC236}">
                <a16:creationId xmlns:a16="http://schemas.microsoft.com/office/drawing/2014/main" id="{13503FD3-6D2E-D7E4-E7AC-82A3958A7FCC}"/>
              </a:ext>
            </a:extLst>
          </p:cNvPr>
          <p:cNvSpPr>
            <a:spLocks noGrp="1"/>
          </p:cNvSpPr>
          <p:nvPr>
            <p:ph sz="quarter" idx="12"/>
          </p:nvPr>
        </p:nvSpPr>
        <p:spPr>
          <a:xfrm>
            <a:off x="8054914" y="1304450"/>
            <a:ext cx="3648456" cy="1115568"/>
          </a:xfrm>
          <a:ln>
            <a:solidFill>
              <a:schemeClr val="tx2"/>
            </a:solidFill>
          </a:ln>
        </p:spPr>
        <p:txBody>
          <a:bodyPr lIns="457200">
            <a:noAutofit/>
          </a:bodyPr>
          <a:lstStyle/>
          <a:p>
            <a:pPr marL="0" indent="0" algn="r">
              <a:buNone/>
            </a:pPr>
            <a:r>
              <a:rPr lang="en-US" sz="2000"/>
              <a:t>Help families navigate public systems</a:t>
            </a:r>
          </a:p>
        </p:txBody>
      </p:sp>
      <p:sp>
        <p:nvSpPr>
          <p:cNvPr id="9" name="Content Placeholder 8">
            <a:extLst>
              <a:ext uri="{FF2B5EF4-FFF2-40B4-BE49-F238E27FC236}">
                <a16:creationId xmlns:a16="http://schemas.microsoft.com/office/drawing/2014/main" id="{E111B33B-D5FB-330F-28A1-5D08544E7462}"/>
              </a:ext>
            </a:extLst>
          </p:cNvPr>
          <p:cNvSpPr>
            <a:spLocks noGrp="1"/>
          </p:cNvSpPr>
          <p:nvPr>
            <p:ph sz="quarter" idx="15"/>
          </p:nvPr>
        </p:nvSpPr>
        <p:spPr>
          <a:xfrm>
            <a:off x="488630" y="2718261"/>
            <a:ext cx="3648456" cy="1115568"/>
          </a:xfrm>
          <a:ln>
            <a:solidFill>
              <a:schemeClr val="accent2">
                <a:lumMod val="75000"/>
              </a:schemeClr>
            </a:solidFill>
          </a:ln>
        </p:spPr>
        <p:txBody>
          <a:bodyPr lIns="548640">
            <a:noAutofit/>
          </a:bodyPr>
          <a:lstStyle/>
          <a:p>
            <a:pPr marL="0" indent="0" algn="r">
              <a:buNone/>
            </a:pPr>
            <a:r>
              <a:rPr lang="en-US" sz="2000"/>
              <a:t>Parent engagement in child welfare settings</a:t>
            </a:r>
          </a:p>
        </p:txBody>
      </p:sp>
      <p:sp>
        <p:nvSpPr>
          <p:cNvPr id="10" name="Content Placeholder 9">
            <a:extLst>
              <a:ext uri="{FF2B5EF4-FFF2-40B4-BE49-F238E27FC236}">
                <a16:creationId xmlns:a16="http://schemas.microsoft.com/office/drawing/2014/main" id="{0E99D005-58A2-3BDE-C0CA-79B0122366BE}"/>
              </a:ext>
            </a:extLst>
          </p:cNvPr>
          <p:cNvSpPr>
            <a:spLocks noGrp="1"/>
          </p:cNvSpPr>
          <p:nvPr>
            <p:ph sz="quarter" idx="16"/>
          </p:nvPr>
        </p:nvSpPr>
        <p:spPr>
          <a:xfrm>
            <a:off x="4269120" y="2718261"/>
            <a:ext cx="3648456" cy="1115568"/>
          </a:xfrm>
          <a:ln>
            <a:solidFill>
              <a:schemeClr val="accent2">
                <a:lumMod val="75000"/>
              </a:schemeClr>
            </a:solidFill>
          </a:ln>
        </p:spPr>
        <p:txBody>
          <a:bodyPr lIns="457200">
            <a:noAutofit/>
          </a:bodyPr>
          <a:lstStyle/>
          <a:p>
            <a:pPr marL="0" indent="0" algn="r">
              <a:buNone/>
            </a:pPr>
            <a:r>
              <a:rPr lang="en-US" sz="2000"/>
              <a:t>Connect families to services, community resources, and recovery supports</a:t>
            </a:r>
          </a:p>
        </p:txBody>
      </p:sp>
      <p:sp>
        <p:nvSpPr>
          <p:cNvPr id="11" name="Content Placeholder 10">
            <a:extLst>
              <a:ext uri="{FF2B5EF4-FFF2-40B4-BE49-F238E27FC236}">
                <a16:creationId xmlns:a16="http://schemas.microsoft.com/office/drawing/2014/main" id="{40D30E5A-3A3F-7CDB-49AA-B372CC2F7F46}"/>
              </a:ext>
            </a:extLst>
          </p:cNvPr>
          <p:cNvSpPr>
            <a:spLocks noGrp="1"/>
          </p:cNvSpPr>
          <p:nvPr>
            <p:ph sz="quarter" idx="17"/>
          </p:nvPr>
        </p:nvSpPr>
        <p:spPr>
          <a:xfrm>
            <a:off x="8049609" y="2718261"/>
            <a:ext cx="3648456" cy="1115568"/>
          </a:xfrm>
          <a:ln>
            <a:solidFill>
              <a:schemeClr val="accent2">
                <a:lumMod val="75000"/>
              </a:schemeClr>
            </a:solidFill>
          </a:ln>
        </p:spPr>
        <p:txBody>
          <a:bodyPr lIns="457200">
            <a:noAutofit/>
          </a:bodyPr>
          <a:lstStyle/>
          <a:p>
            <a:pPr marL="0" indent="0" algn="r">
              <a:buNone/>
            </a:pPr>
            <a:r>
              <a:rPr lang="en-US" sz="2000"/>
              <a:t>Help remove barriers to services and programs</a:t>
            </a:r>
          </a:p>
        </p:txBody>
      </p:sp>
      <p:sp>
        <p:nvSpPr>
          <p:cNvPr id="14" name="Content Placeholder 13">
            <a:extLst>
              <a:ext uri="{FF2B5EF4-FFF2-40B4-BE49-F238E27FC236}">
                <a16:creationId xmlns:a16="http://schemas.microsoft.com/office/drawing/2014/main" id="{34CCCE10-B4F8-BE4C-A2BD-67F8D1DACED1}"/>
              </a:ext>
            </a:extLst>
          </p:cNvPr>
          <p:cNvSpPr>
            <a:spLocks noGrp="1"/>
          </p:cNvSpPr>
          <p:nvPr>
            <p:ph sz="quarter" idx="20"/>
          </p:nvPr>
        </p:nvSpPr>
        <p:spPr>
          <a:xfrm>
            <a:off x="488630" y="4132073"/>
            <a:ext cx="3648456" cy="1115568"/>
          </a:xfrm>
          <a:ln>
            <a:solidFill>
              <a:schemeClr val="accent3"/>
            </a:solidFill>
          </a:ln>
        </p:spPr>
        <p:txBody>
          <a:bodyPr lIns="731520" anchor="ctr">
            <a:noAutofit/>
          </a:bodyPr>
          <a:lstStyle/>
          <a:p>
            <a:pPr marL="0" indent="0" algn="r">
              <a:buNone/>
            </a:pPr>
            <a:r>
              <a:rPr lang="en-US" sz="2000"/>
              <a:t>Transportation, childcare referrals, court and family meetings</a:t>
            </a:r>
          </a:p>
        </p:txBody>
      </p:sp>
      <p:sp>
        <p:nvSpPr>
          <p:cNvPr id="15" name="Content Placeholder 14">
            <a:extLst>
              <a:ext uri="{FF2B5EF4-FFF2-40B4-BE49-F238E27FC236}">
                <a16:creationId xmlns:a16="http://schemas.microsoft.com/office/drawing/2014/main" id="{8BBC13B6-C617-1DE0-034E-1B8F448BE915}"/>
              </a:ext>
            </a:extLst>
          </p:cNvPr>
          <p:cNvSpPr>
            <a:spLocks noGrp="1"/>
          </p:cNvSpPr>
          <p:nvPr>
            <p:ph sz="quarter" idx="21"/>
          </p:nvPr>
        </p:nvSpPr>
        <p:spPr>
          <a:xfrm>
            <a:off x="4269120" y="4132073"/>
            <a:ext cx="3648456" cy="1115568"/>
          </a:xfrm>
          <a:ln>
            <a:solidFill>
              <a:schemeClr val="accent3"/>
            </a:solidFill>
          </a:ln>
        </p:spPr>
        <p:txBody>
          <a:bodyPr lIns="457200">
            <a:noAutofit/>
          </a:bodyPr>
          <a:lstStyle/>
          <a:p>
            <a:pPr marL="0" indent="0" algn="r">
              <a:buNone/>
            </a:pPr>
            <a:r>
              <a:rPr lang="en-US" sz="2000"/>
              <a:t>Help raise awareness, reduce stigma, and promote advocacy and recovery</a:t>
            </a:r>
          </a:p>
          <a:p>
            <a:pPr marL="0" indent="0" algn="r">
              <a:buNone/>
            </a:pPr>
            <a:endParaRPr lang="en-US" sz="2000"/>
          </a:p>
        </p:txBody>
      </p:sp>
      <p:sp>
        <p:nvSpPr>
          <p:cNvPr id="16" name="Content Placeholder 15">
            <a:extLst>
              <a:ext uri="{FF2B5EF4-FFF2-40B4-BE49-F238E27FC236}">
                <a16:creationId xmlns:a16="http://schemas.microsoft.com/office/drawing/2014/main" id="{02D47920-A61C-89A6-3149-96191FFC5DCD}"/>
              </a:ext>
            </a:extLst>
          </p:cNvPr>
          <p:cNvSpPr>
            <a:spLocks noGrp="1"/>
          </p:cNvSpPr>
          <p:nvPr>
            <p:ph sz="quarter" idx="22"/>
          </p:nvPr>
        </p:nvSpPr>
        <p:spPr>
          <a:xfrm>
            <a:off x="8049609" y="4132073"/>
            <a:ext cx="3648456" cy="1115568"/>
          </a:xfrm>
          <a:ln>
            <a:solidFill>
              <a:schemeClr val="accent3"/>
            </a:solidFill>
          </a:ln>
        </p:spPr>
        <p:txBody>
          <a:bodyPr lIns="457200" anchor="ctr">
            <a:noAutofit/>
          </a:bodyPr>
          <a:lstStyle/>
          <a:p>
            <a:pPr marL="0" indent="0" algn="r">
              <a:buNone/>
            </a:pPr>
            <a:r>
              <a:rPr lang="en-US" sz="2000"/>
              <a:t>Help establish new recovery supports in community</a:t>
            </a:r>
          </a:p>
        </p:txBody>
      </p:sp>
      <p:pic>
        <p:nvPicPr>
          <p:cNvPr id="20" name="Graphic 19">
            <a:extLst>
              <a:ext uri="{FF2B5EF4-FFF2-40B4-BE49-F238E27FC236}">
                <a16:creationId xmlns:a16="http://schemas.microsoft.com/office/drawing/2014/main" id="{B966F0C6-DD59-281B-13A3-2A7A5D28FC4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7113" y="1364251"/>
            <a:ext cx="1005840" cy="1005840"/>
          </a:xfrm>
          <a:prstGeom prst="rect">
            <a:avLst/>
          </a:prstGeom>
        </p:spPr>
      </p:pic>
      <p:pic>
        <p:nvPicPr>
          <p:cNvPr id="21" name="Graphic 20">
            <a:extLst>
              <a:ext uri="{FF2B5EF4-FFF2-40B4-BE49-F238E27FC236}">
                <a16:creationId xmlns:a16="http://schemas.microsoft.com/office/drawing/2014/main" id="{9992AA6A-F823-D94B-0169-5EB82CCBD52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69120" y="1496474"/>
            <a:ext cx="767508" cy="731520"/>
          </a:xfrm>
          <a:prstGeom prst="rect">
            <a:avLst/>
          </a:prstGeom>
        </p:spPr>
      </p:pic>
      <p:pic>
        <p:nvPicPr>
          <p:cNvPr id="22" name="Graphic 21">
            <a:extLst>
              <a:ext uri="{FF2B5EF4-FFF2-40B4-BE49-F238E27FC236}">
                <a16:creationId xmlns:a16="http://schemas.microsoft.com/office/drawing/2014/main" id="{88EB83B4-515D-8966-DA67-FAFA836FA301}"/>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86887" y="1309815"/>
            <a:ext cx="976341" cy="985219"/>
          </a:xfrm>
          <a:prstGeom prst="rect">
            <a:avLst/>
          </a:prstGeom>
        </p:spPr>
      </p:pic>
      <p:pic>
        <p:nvPicPr>
          <p:cNvPr id="23" name="Graphic 22">
            <a:extLst>
              <a:ext uri="{FF2B5EF4-FFF2-40B4-BE49-F238E27FC236}">
                <a16:creationId xmlns:a16="http://schemas.microsoft.com/office/drawing/2014/main" id="{4FC8C354-EB3F-5F62-CC5E-5B176E416D92}"/>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65346" y="2831707"/>
            <a:ext cx="810158" cy="888675"/>
          </a:xfrm>
          <a:prstGeom prst="rect">
            <a:avLst/>
          </a:prstGeom>
        </p:spPr>
      </p:pic>
      <p:pic>
        <p:nvPicPr>
          <p:cNvPr id="24" name="Graphic 23">
            <a:extLst>
              <a:ext uri="{FF2B5EF4-FFF2-40B4-BE49-F238E27FC236}">
                <a16:creationId xmlns:a16="http://schemas.microsoft.com/office/drawing/2014/main" id="{9A907179-0B21-397D-5F8D-420292CB8753}"/>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244306" y="2735202"/>
            <a:ext cx="899412" cy="919512"/>
          </a:xfrm>
          <a:prstGeom prst="rect">
            <a:avLst/>
          </a:prstGeom>
        </p:spPr>
      </p:pic>
      <p:pic>
        <p:nvPicPr>
          <p:cNvPr id="25" name="Graphic 24">
            <a:extLst>
              <a:ext uri="{FF2B5EF4-FFF2-40B4-BE49-F238E27FC236}">
                <a16:creationId xmlns:a16="http://schemas.microsoft.com/office/drawing/2014/main" id="{83DE6A6B-7DD2-8CCE-C9BF-F799AC936496}"/>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024796" y="2817836"/>
            <a:ext cx="899412" cy="938839"/>
          </a:xfrm>
          <a:prstGeom prst="rect">
            <a:avLst/>
          </a:prstGeom>
        </p:spPr>
      </p:pic>
      <p:pic>
        <p:nvPicPr>
          <p:cNvPr id="26" name="Graphic 25">
            <a:extLst>
              <a:ext uri="{FF2B5EF4-FFF2-40B4-BE49-F238E27FC236}">
                <a16:creationId xmlns:a16="http://schemas.microsoft.com/office/drawing/2014/main" id="{74CBE4F8-0F13-DCCC-5ACE-128B564F3292}"/>
              </a:ext>
              <a:ext uri="{C183D7F6-B498-43B3-948B-1728B52AA6E4}">
                <adec:decorative xmlns:adec="http://schemas.microsoft.com/office/drawing/2017/decorative" val="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658011" y="4334567"/>
            <a:ext cx="918012" cy="913074"/>
          </a:xfrm>
          <a:prstGeom prst="rect">
            <a:avLst/>
          </a:prstGeom>
        </p:spPr>
      </p:pic>
      <p:pic>
        <p:nvPicPr>
          <p:cNvPr id="27" name="Graphic 26">
            <a:extLst>
              <a:ext uri="{FF2B5EF4-FFF2-40B4-BE49-F238E27FC236}">
                <a16:creationId xmlns:a16="http://schemas.microsoft.com/office/drawing/2014/main" id="{0C0E8273-A051-C9EE-03A0-0753EDEDC27E}"/>
              </a:ext>
              <a:ext uri="{C183D7F6-B498-43B3-948B-1728B52AA6E4}">
                <adec:decorative xmlns:adec="http://schemas.microsoft.com/office/drawing/2017/decorative" val="1"/>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4274438" y="4210227"/>
            <a:ext cx="987904" cy="968147"/>
          </a:xfrm>
          <a:prstGeom prst="rect">
            <a:avLst/>
          </a:prstGeom>
        </p:spPr>
      </p:pic>
      <p:pic>
        <p:nvPicPr>
          <p:cNvPr id="28" name="Graphic 27">
            <a:extLst>
              <a:ext uri="{FF2B5EF4-FFF2-40B4-BE49-F238E27FC236}">
                <a16:creationId xmlns:a16="http://schemas.microsoft.com/office/drawing/2014/main" id="{71BC14BE-ADB4-7964-8D8C-04365B46C76D}"/>
              </a:ext>
              <a:ext uri="{C183D7F6-B498-43B3-948B-1728B52AA6E4}">
                <adec:decorative xmlns:adec="http://schemas.microsoft.com/office/drawing/2017/decorative" val="1"/>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8053824" y="4239536"/>
            <a:ext cx="980172" cy="938838"/>
          </a:xfrm>
          <a:prstGeom prst="rect">
            <a:avLst/>
          </a:prstGeom>
        </p:spPr>
      </p:pic>
      <p:pic>
        <p:nvPicPr>
          <p:cNvPr id="29" name="Graphic 28">
            <a:extLst>
              <a:ext uri="{FF2B5EF4-FFF2-40B4-BE49-F238E27FC236}">
                <a16:creationId xmlns:a16="http://schemas.microsoft.com/office/drawing/2014/main" id="{DBB7B15C-AC5B-7EBB-D490-499DB1A9C957}"/>
              </a:ext>
              <a:ext uri="{C183D7F6-B498-43B3-948B-1728B52AA6E4}">
                <adec:decorative xmlns:adec="http://schemas.microsoft.com/office/drawing/2017/decorative" val="1"/>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2012656" y="5524818"/>
            <a:ext cx="820986" cy="914400"/>
          </a:xfrm>
          <a:prstGeom prst="rect">
            <a:avLst/>
          </a:prstGeom>
        </p:spPr>
      </p:pic>
      <p:pic>
        <p:nvPicPr>
          <p:cNvPr id="30" name="Graphic 29">
            <a:extLst>
              <a:ext uri="{FF2B5EF4-FFF2-40B4-BE49-F238E27FC236}">
                <a16:creationId xmlns:a16="http://schemas.microsoft.com/office/drawing/2014/main" id="{8E2D6A8F-14A7-4482-C720-6D8A98A16D5A}"/>
              </a:ext>
              <a:ext uri="{C183D7F6-B498-43B3-948B-1728B52AA6E4}">
                <adec:decorative xmlns:adec="http://schemas.microsoft.com/office/drawing/2017/decorative" val="1"/>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6487882" y="5611398"/>
            <a:ext cx="910812" cy="951958"/>
          </a:xfrm>
          <a:prstGeom prst="rect">
            <a:avLst/>
          </a:prstGeom>
        </p:spPr>
      </p:pic>
      <p:sp>
        <p:nvSpPr>
          <p:cNvPr id="7" name="Content Placeholder 6">
            <a:extLst>
              <a:ext uri="{FF2B5EF4-FFF2-40B4-BE49-F238E27FC236}">
                <a16:creationId xmlns:a16="http://schemas.microsoft.com/office/drawing/2014/main" id="{DA642887-181F-C73E-CE63-034EFEC8020C}"/>
              </a:ext>
            </a:extLst>
          </p:cNvPr>
          <p:cNvSpPr>
            <a:spLocks noGrp="1"/>
          </p:cNvSpPr>
          <p:nvPr>
            <p:ph sz="quarter" idx="13"/>
          </p:nvPr>
        </p:nvSpPr>
        <p:spPr>
          <a:xfrm>
            <a:off x="2012655" y="5477519"/>
            <a:ext cx="3648456" cy="1115568"/>
          </a:xfrm>
          <a:ln>
            <a:solidFill>
              <a:schemeClr val="accent2">
                <a:lumMod val="60000"/>
                <a:lumOff val="40000"/>
              </a:schemeClr>
            </a:solidFill>
          </a:ln>
        </p:spPr>
        <p:txBody>
          <a:bodyPr lIns="457200">
            <a:noAutofit/>
          </a:bodyPr>
          <a:lstStyle/>
          <a:p>
            <a:pPr marL="0" indent="0" algn="r">
              <a:buNone/>
            </a:pPr>
            <a:r>
              <a:rPr lang="en-US" sz="2000"/>
              <a:t>Change organizational culture where they work</a:t>
            </a:r>
          </a:p>
        </p:txBody>
      </p:sp>
      <p:sp>
        <p:nvSpPr>
          <p:cNvPr id="12" name="Content Placeholder 11">
            <a:extLst>
              <a:ext uri="{FF2B5EF4-FFF2-40B4-BE49-F238E27FC236}">
                <a16:creationId xmlns:a16="http://schemas.microsoft.com/office/drawing/2014/main" id="{788D13E2-65F8-0EE7-0CC0-548B2271727F}"/>
              </a:ext>
            </a:extLst>
          </p:cNvPr>
          <p:cNvSpPr>
            <a:spLocks noGrp="1"/>
          </p:cNvSpPr>
          <p:nvPr>
            <p:ph sz="quarter" idx="18"/>
          </p:nvPr>
        </p:nvSpPr>
        <p:spPr>
          <a:xfrm>
            <a:off x="6267584" y="5477519"/>
            <a:ext cx="3648456" cy="1115568"/>
          </a:xfrm>
          <a:ln>
            <a:solidFill>
              <a:schemeClr val="accent2">
                <a:lumMod val="60000"/>
                <a:lumOff val="40000"/>
              </a:schemeClr>
            </a:solidFill>
          </a:ln>
        </p:spPr>
        <p:txBody>
          <a:bodyPr lIns="457200">
            <a:noAutofit/>
          </a:bodyPr>
          <a:lstStyle/>
          <a:p>
            <a:pPr marL="0" indent="0" algn="r">
              <a:buNone/>
            </a:pPr>
            <a:r>
              <a:rPr lang="en-US" sz="2000"/>
              <a:t>Share experience, strength, and hope</a:t>
            </a:r>
          </a:p>
        </p:txBody>
      </p:sp>
    </p:spTree>
    <p:extLst>
      <p:ext uri="{BB962C8B-B14F-4D97-AF65-F5344CB8AC3E}">
        <p14:creationId xmlns:p14="http://schemas.microsoft.com/office/powerpoint/2010/main" val="207176912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53799A"/>
        </a:solidFill>
        <a:effectLst/>
      </p:bgPr>
    </p:bg>
    <p:spTree>
      <p:nvGrpSpPr>
        <p:cNvPr id="1" name="">
          <a:extLst>
            <a:ext uri="{FF2B5EF4-FFF2-40B4-BE49-F238E27FC236}">
              <a16:creationId xmlns:a16="http://schemas.microsoft.com/office/drawing/2014/main" id="{50CD0FFB-B40D-5D9E-15DC-6B2D8F723727}"/>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02699319-8D50-973D-CF98-A7D591150EF8}"/>
              </a:ext>
            </a:extLst>
          </p:cNvPr>
          <p:cNvSpPr>
            <a:spLocks noGrp="1"/>
          </p:cNvSpPr>
          <p:nvPr>
            <p:ph type="title"/>
          </p:nvPr>
        </p:nvSpPr>
        <p:spPr>
          <a:xfrm>
            <a:off x="838200" y="699742"/>
            <a:ext cx="10515600" cy="897193"/>
          </a:xfrm>
        </p:spPr>
        <p:txBody>
          <a:bodyPr/>
          <a:lstStyle/>
          <a:p>
            <a:r>
              <a:rPr lang="en-US" sz="4400"/>
              <a:t>Working with Peer Recovery Support</a:t>
            </a:r>
          </a:p>
        </p:txBody>
      </p:sp>
      <p:sp>
        <p:nvSpPr>
          <p:cNvPr id="2" name="TextBox 1">
            <a:extLst>
              <a:ext uri="{FF2B5EF4-FFF2-40B4-BE49-F238E27FC236}">
                <a16:creationId xmlns:a16="http://schemas.microsoft.com/office/drawing/2014/main" id="{87565D41-23A0-F7C0-E60A-7C1B95BD3942}"/>
              </a:ext>
            </a:extLst>
          </p:cNvPr>
          <p:cNvSpPr txBox="1"/>
          <p:nvPr/>
        </p:nvSpPr>
        <p:spPr>
          <a:xfrm>
            <a:off x="1006577" y="1662267"/>
            <a:ext cx="10178845"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rPr>
              <a:t>What are some key highlights or takeaways from integrating peer recovery support services in your child welfare agency?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rPr>
              <a:t>If not currently providing peer recovery support, what do you see as the barrier to this service delivery enhancement?</a:t>
            </a:r>
            <a:endParaRPr kumimoji="0" lang="en-US" sz="2400" b="0" i="0" u="none" strike="noStrike" kern="100" cap="none" spc="0" normalizeH="0" baseline="0" noProof="0">
              <a:ln>
                <a:noFill/>
              </a:ln>
              <a:solidFill>
                <a:srgbClr val="000000"/>
              </a:solidFill>
              <a:effectLst/>
              <a:uLnTx/>
              <a:uFillTx/>
              <a:latin typeface="Aptos" panose="020B0004020202020204" pitchFamily="34" charset="0"/>
              <a:ea typeface="Aptos" panose="020B0004020202020204" pitchFamily="34" charset="0"/>
              <a:cs typeface="Times New Roman" panose="02020603050405020304" pitchFamily="18" charset="0"/>
            </a:endParaRPr>
          </a:p>
        </p:txBody>
      </p:sp>
      <p:sp>
        <p:nvSpPr>
          <p:cNvPr id="6" name="Content Placeholder 5">
            <a:extLst>
              <a:ext uri="{FF2B5EF4-FFF2-40B4-BE49-F238E27FC236}">
                <a16:creationId xmlns:a16="http://schemas.microsoft.com/office/drawing/2014/main" id="{EF683ABF-2B42-827D-4BF5-BF780618CD4F}"/>
              </a:ext>
              <a:ext uri="{C183D7F6-B498-43B3-948B-1728B52AA6E4}">
                <adec:decorative xmlns:adec="http://schemas.microsoft.com/office/drawing/2017/decorative" val="0"/>
              </a:ext>
            </a:extLst>
          </p:cNvPr>
          <p:cNvSpPr>
            <a:spLocks noGrp="1"/>
          </p:cNvSpPr>
          <p:nvPr>
            <p:ph sz="quarter" idx="14"/>
          </p:nvPr>
        </p:nvSpPr>
        <p:spPr>
          <a:xfrm>
            <a:off x="1524000" y="5611404"/>
            <a:ext cx="9144000" cy="593015"/>
          </a:xfrm>
        </p:spPr>
        <p:txBody>
          <a:bodyPr/>
          <a:lstStyle/>
          <a:p>
            <a:pPr marL="0" indent="0">
              <a:buNone/>
            </a:pPr>
            <a:r>
              <a:rPr lang="en-US">
                <a:solidFill>
                  <a:schemeClr val="bg2">
                    <a:lumMod val="25000"/>
                  </a:schemeClr>
                </a:solidFill>
              </a:rPr>
              <a:t>Small Group Discussion</a:t>
            </a:r>
            <a:endParaRPr lang="en-US">
              <a:solidFill>
                <a:schemeClr val="bg1"/>
              </a:solidFill>
            </a:endParaRPr>
          </a:p>
        </p:txBody>
      </p:sp>
      <p:pic>
        <p:nvPicPr>
          <p:cNvPr id="5" name="Graphic 4">
            <a:extLst>
              <a:ext uri="{FF2B5EF4-FFF2-40B4-BE49-F238E27FC236}">
                <a16:creationId xmlns:a16="http://schemas.microsoft.com/office/drawing/2014/main" id="{E74FED16-A771-A846-63E4-DA9DE04A66B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56605" y="4298540"/>
            <a:ext cx="897193" cy="897193"/>
          </a:xfrm>
          <a:prstGeom prst="rect">
            <a:avLst/>
          </a:prstGeom>
        </p:spPr>
      </p:pic>
    </p:spTree>
    <p:extLst>
      <p:ext uri="{BB962C8B-B14F-4D97-AF65-F5344CB8AC3E}">
        <p14:creationId xmlns:p14="http://schemas.microsoft.com/office/powerpoint/2010/main" val="28150594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03E2955-4BCC-2A8D-1C16-ACD171AA48C0}"/>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07EC9168-5E50-DA59-E2FA-15A598B80422}"/>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E6225DDC-202A-DCE6-E6DF-C5DA5781D964}"/>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DEDD2CD1-2AAB-59BD-FA41-321E45F82A53}"/>
              </a:ext>
            </a:extLst>
          </p:cNvPr>
          <p:cNvSpPr>
            <a:spLocks noGrp="1"/>
          </p:cNvSpPr>
          <p:nvPr>
            <p:ph type="ctrTitle"/>
          </p:nvPr>
        </p:nvSpPr>
        <p:spPr>
          <a:xfrm>
            <a:off x="3279227" y="302941"/>
            <a:ext cx="8912771" cy="1804416"/>
          </a:xfrm>
          <a:prstGeom prst="rect">
            <a:avLst/>
          </a:prstGeom>
          <a:noFill/>
        </p:spPr>
        <p:txBody>
          <a:bodyPr anchor="ctr">
            <a:noAutofit/>
          </a:bodyPr>
          <a:lstStyle/>
          <a:p>
            <a:pPr>
              <a:lnSpc>
                <a:spcPct val="150000"/>
              </a:lnSpc>
            </a:pPr>
            <a:r>
              <a:rPr lang="en-US" sz="5400" b="1">
                <a:solidFill>
                  <a:schemeClr val="accent2">
                    <a:lumMod val="75000"/>
                  </a:schemeClr>
                </a:solidFill>
              </a:rPr>
              <a:t>CARRY THE MESSAGE</a:t>
            </a:r>
            <a:br>
              <a:rPr lang="en-US" sz="5400" b="1">
                <a:solidFill>
                  <a:schemeClr val="accent2">
                    <a:lumMod val="75000"/>
                  </a:schemeClr>
                </a:solidFill>
              </a:rPr>
            </a:br>
            <a:r>
              <a:rPr lang="en-US" sz="3600" b="1">
                <a:solidFill>
                  <a:schemeClr val="tx2"/>
                </a:solidFill>
              </a:rPr>
              <a:t>Treatment Engagement Strategies</a:t>
            </a:r>
            <a:endParaRPr lang="en-US" sz="5400" b="1">
              <a:solidFill>
                <a:schemeClr val="accent2">
                  <a:lumMod val="75000"/>
                </a:schemeClr>
              </a:solidFill>
            </a:endParaRPr>
          </a:p>
        </p:txBody>
      </p:sp>
      <p:cxnSp>
        <p:nvCxnSpPr>
          <p:cNvPr id="5" name="Straight Connector 4">
            <a:extLst>
              <a:ext uri="{FF2B5EF4-FFF2-40B4-BE49-F238E27FC236}">
                <a16:creationId xmlns:a16="http://schemas.microsoft.com/office/drawing/2014/main" id="{29989551-EEAB-66F2-E702-4911D3F6EF4F}"/>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38541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alpha val="70000"/>
          </a:schemeClr>
        </a:solidFill>
        <a:effectLst/>
      </p:bgPr>
    </p:bg>
    <p:spTree>
      <p:nvGrpSpPr>
        <p:cNvPr id="1" name="">
          <a:extLst>
            <a:ext uri="{FF2B5EF4-FFF2-40B4-BE49-F238E27FC236}">
              <a16:creationId xmlns:a16="http://schemas.microsoft.com/office/drawing/2014/main" id="{6C445C5D-7C4B-DECD-D409-808E1925F68C}"/>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CD33048C-CB13-3F2E-2ABB-F43133EAC30E}"/>
              </a:ext>
            </a:extLst>
          </p:cNvPr>
          <p:cNvSpPr>
            <a:spLocks noGrp="1"/>
          </p:cNvSpPr>
          <p:nvPr>
            <p:ph type="title"/>
          </p:nvPr>
        </p:nvSpPr>
        <p:spPr>
          <a:xfrm>
            <a:off x="1" y="0"/>
            <a:ext cx="3821840" cy="6851650"/>
          </a:xfrm>
          <a:gradFill flip="none" rotWithShape="1">
            <a:gsLst>
              <a:gs pos="0">
                <a:schemeClr val="accent1">
                  <a:lumMod val="40000"/>
                  <a:lumOff val="60000"/>
                </a:schemeClr>
              </a:gs>
              <a:gs pos="0">
                <a:schemeClr val="accent2">
                  <a:lumMod val="75000"/>
                </a:schemeClr>
              </a:gs>
              <a:gs pos="26000">
                <a:schemeClr val="accent3">
                  <a:lumMod val="75000"/>
                </a:schemeClr>
              </a:gs>
              <a:gs pos="100000">
                <a:schemeClr val="accent1">
                  <a:lumMod val="60000"/>
                </a:schemeClr>
              </a:gs>
            </a:gsLst>
            <a:lin ang="13500000" scaled="1"/>
            <a:tileRect/>
          </a:gradFill>
          <a:ln>
            <a:noFill/>
          </a:ln>
        </p:spPr>
        <p:txBody>
          <a:bodyPr tIns="91440" rIns="91440" bIns="1097280"/>
          <a:lstStyle/>
          <a:p>
            <a:r>
              <a:rPr lang="en-US"/>
              <a:t>How Our Beliefs Guide Our Work with Families</a:t>
            </a:r>
          </a:p>
        </p:txBody>
      </p:sp>
      <p:sp>
        <p:nvSpPr>
          <p:cNvPr id="3" name="Content Placeholder 2">
            <a:extLst>
              <a:ext uri="{FF2B5EF4-FFF2-40B4-BE49-F238E27FC236}">
                <a16:creationId xmlns:a16="http://schemas.microsoft.com/office/drawing/2014/main" id="{46B0F611-BD36-40E7-A965-B6688E208DF6}"/>
              </a:ext>
            </a:extLst>
          </p:cNvPr>
          <p:cNvSpPr>
            <a:spLocks noGrp="1"/>
          </p:cNvSpPr>
          <p:nvPr>
            <p:ph sz="quarter" idx="11"/>
          </p:nvPr>
        </p:nvSpPr>
        <p:spPr>
          <a:xfrm>
            <a:off x="4116386" y="335786"/>
            <a:ext cx="3781616" cy="1188720"/>
          </a:xfrm>
          <a:prstGeom prst="rect">
            <a:avLst/>
          </a:prstGeom>
          <a:solidFill>
            <a:schemeClr val="accent4">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hardEdge"/>
            <a:contourClr>
              <a:srgbClr val="FFFFFF"/>
            </a:contourClr>
          </a:sp3d>
        </p:spPr>
        <p:txBody>
          <a:bodyPr lIns="91440" rIns="91440"/>
          <a:lstStyle/>
          <a:p>
            <a:pPr marL="0" indent="0" algn="ctr">
              <a:spcBef>
                <a:spcPts val="0"/>
              </a:spcBef>
              <a:buNone/>
            </a:pPr>
            <a:r>
              <a:rPr lang="en-US" sz="1600" b="1"/>
              <a:t>SUDs are a brain disease </a:t>
            </a:r>
          </a:p>
          <a:p>
            <a:pPr marL="0" indent="0" algn="ctr">
              <a:spcBef>
                <a:spcPts val="0"/>
              </a:spcBef>
              <a:buNone/>
            </a:pPr>
            <a:r>
              <a:rPr lang="en-US" sz="1600" b="1"/>
              <a:t>and are progressive in nature</a:t>
            </a:r>
          </a:p>
        </p:txBody>
      </p:sp>
      <p:sp>
        <p:nvSpPr>
          <p:cNvPr id="4" name="Content Placeholder 3">
            <a:extLst>
              <a:ext uri="{FF2B5EF4-FFF2-40B4-BE49-F238E27FC236}">
                <a16:creationId xmlns:a16="http://schemas.microsoft.com/office/drawing/2014/main" id="{14622A73-4C57-A3B7-B073-0C7039D6E01C}"/>
              </a:ext>
            </a:extLst>
          </p:cNvPr>
          <p:cNvSpPr>
            <a:spLocks noGrp="1"/>
          </p:cNvSpPr>
          <p:nvPr>
            <p:ph sz="quarter" idx="12"/>
          </p:nvPr>
        </p:nvSpPr>
        <p:spPr>
          <a:xfrm>
            <a:off x="4118455" y="1938896"/>
            <a:ext cx="3761896" cy="1188720"/>
          </a:xfrm>
          <a:prstGeom prst="rect">
            <a:avLst/>
          </a:prstGeom>
          <a:solidFill>
            <a:schemeClr val="accent1">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hardEdge"/>
            <a:contourClr>
              <a:srgbClr val="FFFFFF"/>
            </a:contourClr>
          </a:sp3d>
        </p:spPr>
        <p:txBody>
          <a:bodyPr lIns="91440" rIns="91440"/>
          <a:lstStyle/>
          <a:p>
            <a:pPr marL="0" indent="0" algn="ctr">
              <a:lnSpc>
                <a:spcPct val="100000"/>
              </a:lnSpc>
              <a:spcBef>
                <a:spcPts val="0"/>
              </a:spcBef>
              <a:buNone/>
            </a:pPr>
            <a:r>
              <a:rPr lang="en-US" sz="1600" b="1"/>
              <a:t>Parental substance use </a:t>
            </a:r>
          </a:p>
          <a:p>
            <a:pPr marL="0" indent="0" algn="ctr">
              <a:lnSpc>
                <a:spcPct val="100000"/>
              </a:lnSpc>
              <a:spcBef>
                <a:spcPts val="0"/>
              </a:spcBef>
              <a:buNone/>
            </a:pPr>
            <a:r>
              <a:rPr lang="en-US" sz="1600" b="1"/>
              <a:t>increases risk of harm; </a:t>
            </a:r>
          </a:p>
          <a:p>
            <a:pPr marL="0" indent="0" algn="ctr">
              <a:lnSpc>
                <a:spcPct val="100000"/>
              </a:lnSpc>
              <a:spcBef>
                <a:spcPts val="0"/>
              </a:spcBef>
              <a:buNone/>
            </a:pPr>
            <a:r>
              <a:rPr lang="en-US" sz="1600" b="1"/>
              <a:t>recovery decreases risk of harm</a:t>
            </a:r>
          </a:p>
        </p:txBody>
      </p:sp>
      <p:sp>
        <p:nvSpPr>
          <p:cNvPr id="5" name="Content Placeholder 4">
            <a:extLst>
              <a:ext uri="{FF2B5EF4-FFF2-40B4-BE49-F238E27FC236}">
                <a16:creationId xmlns:a16="http://schemas.microsoft.com/office/drawing/2014/main" id="{9D553CD1-5761-32E4-BD35-A0465B50221E}"/>
              </a:ext>
            </a:extLst>
          </p:cNvPr>
          <p:cNvSpPr>
            <a:spLocks noGrp="1"/>
          </p:cNvSpPr>
          <p:nvPr>
            <p:ph sz="quarter" idx="13"/>
          </p:nvPr>
        </p:nvSpPr>
        <p:spPr>
          <a:xfrm>
            <a:off x="4118454" y="3542006"/>
            <a:ext cx="3761897" cy="1188720"/>
          </a:xfrm>
          <a:prstGeom prst="rect">
            <a:avLst/>
          </a:prstGeom>
          <a:solidFill>
            <a:schemeClr val="accent4">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hardEdge"/>
            <a:contourClr>
              <a:srgbClr val="FFFFFF"/>
            </a:contourClr>
          </a:sp3d>
        </p:spPr>
        <p:txBody>
          <a:bodyPr lIns="91440" rIns="91440"/>
          <a:lstStyle/>
          <a:p>
            <a:pPr marL="0" indent="0" algn="ctr">
              <a:lnSpc>
                <a:spcPct val="100000"/>
              </a:lnSpc>
              <a:spcBef>
                <a:spcPts val="0"/>
              </a:spcBef>
              <a:buNone/>
            </a:pPr>
            <a:r>
              <a:rPr lang="en-US" sz="1600" b="1"/>
              <a:t>Children should remain </a:t>
            </a:r>
          </a:p>
          <a:p>
            <a:pPr marL="0" indent="0" algn="ctr">
              <a:lnSpc>
                <a:spcPct val="100000"/>
              </a:lnSpc>
              <a:spcBef>
                <a:spcPts val="0"/>
              </a:spcBef>
              <a:buNone/>
            </a:pPr>
            <a:r>
              <a:rPr lang="en-US" sz="1600" b="1"/>
              <a:t>with their parents and siblings </a:t>
            </a:r>
          </a:p>
          <a:p>
            <a:pPr marL="0" indent="0" algn="ctr">
              <a:lnSpc>
                <a:spcPct val="100000"/>
              </a:lnSpc>
              <a:spcBef>
                <a:spcPts val="0"/>
              </a:spcBef>
              <a:buNone/>
            </a:pPr>
            <a:r>
              <a:rPr lang="en-US" sz="1600" b="1"/>
              <a:t>whenever safely possible</a:t>
            </a:r>
          </a:p>
        </p:txBody>
      </p:sp>
      <p:sp>
        <p:nvSpPr>
          <p:cNvPr id="6" name="Content Placeholder 5">
            <a:extLst>
              <a:ext uri="{FF2B5EF4-FFF2-40B4-BE49-F238E27FC236}">
                <a16:creationId xmlns:a16="http://schemas.microsoft.com/office/drawing/2014/main" id="{C877DBA1-003E-BCA3-58A2-CE5FABB6F99F}"/>
              </a:ext>
            </a:extLst>
          </p:cNvPr>
          <p:cNvSpPr>
            <a:spLocks noGrp="1"/>
          </p:cNvSpPr>
          <p:nvPr>
            <p:ph sz="quarter" idx="14"/>
          </p:nvPr>
        </p:nvSpPr>
        <p:spPr>
          <a:xfrm>
            <a:off x="4118453" y="5145117"/>
            <a:ext cx="3761898" cy="1188720"/>
          </a:xfrm>
          <a:prstGeom prst="rect">
            <a:avLst/>
          </a:prstGeom>
          <a:solidFill>
            <a:schemeClr val="accent1">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hardEdge"/>
            <a:contourClr>
              <a:srgbClr val="FFFFFF"/>
            </a:contourClr>
          </a:sp3d>
        </p:spPr>
        <p:txBody>
          <a:bodyPr lIns="91440" rIns="91440"/>
          <a:lstStyle/>
          <a:p>
            <a:pPr marL="0" indent="0" algn="ctr">
              <a:lnSpc>
                <a:spcPct val="100000"/>
              </a:lnSpc>
              <a:spcBef>
                <a:spcPts val="0"/>
              </a:spcBef>
              <a:buNone/>
            </a:pPr>
            <a:r>
              <a:rPr lang="en-US" sz="1600" b="1"/>
              <a:t>SUDs involve the whole family, </a:t>
            </a:r>
          </a:p>
          <a:p>
            <a:pPr marL="0" indent="0" algn="ctr">
              <a:lnSpc>
                <a:spcPct val="100000"/>
              </a:lnSpc>
              <a:spcBef>
                <a:spcPts val="0"/>
              </a:spcBef>
              <a:buNone/>
            </a:pPr>
            <a:r>
              <a:rPr lang="en-US" sz="1600" b="1"/>
              <a:t>so we must serve the whole family</a:t>
            </a:r>
          </a:p>
        </p:txBody>
      </p:sp>
      <p:sp>
        <p:nvSpPr>
          <p:cNvPr id="7" name="Content Placeholder 6">
            <a:extLst>
              <a:ext uri="{FF2B5EF4-FFF2-40B4-BE49-F238E27FC236}">
                <a16:creationId xmlns:a16="http://schemas.microsoft.com/office/drawing/2014/main" id="{1F45B682-670D-1743-0F0B-24BED919D446}"/>
              </a:ext>
            </a:extLst>
          </p:cNvPr>
          <p:cNvSpPr>
            <a:spLocks noGrp="1"/>
          </p:cNvSpPr>
          <p:nvPr>
            <p:ph sz="quarter" idx="15"/>
          </p:nvPr>
        </p:nvSpPr>
        <p:spPr>
          <a:xfrm>
            <a:off x="8227139" y="335786"/>
            <a:ext cx="3761898" cy="1188720"/>
          </a:xfrm>
          <a:prstGeom prst="rect">
            <a:avLst/>
          </a:prstGeom>
          <a:solidFill>
            <a:schemeClr val="accent1">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hardEdge"/>
            <a:contourClr>
              <a:srgbClr val="FFFFFF"/>
            </a:contourClr>
          </a:sp3d>
        </p:spPr>
        <p:txBody>
          <a:bodyPr lIns="91440" rIns="91440"/>
          <a:lstStyle/>
          <a:p>
            <a:pPr marL="0" indent="0" algn="ctr">
              <a:lnSpc>
                <a:spcPct val="100000"/>
              </a:lnSpc>
              <a:spcBef>
                <a:spcPts val="0"/>
              </a:spcBef>
              <a:buNone/>
            </a:pPr>
            <a:r>
              <a:rPr lang="en-US" sz="1600" b="1"/>
              <a:t>All members of the </a:t>
            </a:r>
          </a:p>
          <a:p>
            <a:pPr marL="0" indent="0" algn="ctr">
              <a:lnSpc>
                <a:spcPct val="100000"/>
              </a:lnSpc>
              <a:spcBef>
                <a:spcPts val="0"/>
              </a:spcBef>
              <a:buNone/>
            </a:pPr>
            <a:r>
              <a:rPr lang="en-US" sz="1600" b="1"/>
              <a:t>child and family team deserve </a:t>
            </a:r>
          </a:p>
          <a:p>
            <a:pPr marL="0" indent="0" algn="ctr">
              <a:lnSpc>
                <a:spcPct val="100000"/>
              </a:lnSpc>
              <a:spcBef>
                <a:spcPts val="0"/>
              </a:spcBef>
              <a:buNone/>
            </a:pPr>
            <a:r>
              <a:rPr lang="en-US" sz="1600" b="1"/>
              <a:t>to have a voice and choice</a:t>
            </a:r>
          </a:p>
        </p:txBody>
      </p:sp>
      <p:sp>
        <p:nvSpPr>
          <p:cNvPr id="9" name="Content Placeholder 8">
            <a:extLst>
              <a:ext uri="{FF2B5EF4-FFF2-40B4-BE49-F238E27FC236}">
                <a16:creationId xmlns:a16="http://schemas.microsoft.com/office/drawing/2014/main" id="{9878EB9E-4E23-FEF2-739C-CB8F8EE09B44}"/>
              </a:ext>
            </a:extLst>
          </p:cNvPr>
          <p:cNvSpPr>
            <a:spLocks noGrp="1"/>
          </p:cNvSpPr>
          <p:nvPr>
            <p:ph sz="quarter" idx="16"/>
          </p:nvPr>
        </p:nvSpPr>
        <p:spPr>
          <a:xfrm>
            <a:off x="8227139" y="1938896"/>
            <a:ext cx="3761898" cy="1188720"/>
          </a:xfrm>
          <a:prstGeom prst="rect">
            <a:avLst/>
          </a:prstGeom>
          <a:solidFill>
            <a:schemeClr val="accent4">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hardEdge"/>
            <a:contourClr>
              <a:srgbClr val="FFFFFF"/>
            </a:contourClr>
          </a:sp3d>
        </p:spPr>
        <p:txBody>
          <a:bodyPr lIns="91440" rIns="91440"/>
          <a:lstStyle/>
          <a:p>
            <a:pPr marL="0" indent="0" algn="ctr">
              <a:lnSpc>
                <a:spcPct val="100000"/>
              </a:lnSpc>
              <a:spcBef>
                <a:spcPts val="0"/>
              </a:spcBef>
              <a:buNone/>
            </a:pPr>
            <a:r>
              <a:rPr lang="en-US" sz="1600" b="1"/>
              <a:t>Every parent and family </a:t>
            </a:r>
          </a:p>
          <a:p>
            <a:pPr marL="0" indent="0" algn="ctr">
              <a:lnSpc>
                <a:spcPct val="100000"/>
              </a:lnSpc>
              <a:spcBef>
                <a:spcPts val="0"/>
              </a:spcBef>
              <a:buNone/>
            </a:pPr>
            <a:r>
              <a:rPr lang="en-US" sz="1600" b="1"/>
              <a:t>is worthy of our best</a:t>
            </a:r>
            <a:r>
              <a:rPr lang="en-US" sz="1600" b="1">
                <a:solidFill>
                  <a:schemeClr val="tx1">
                    <a:alpha val="80000"/>
                  </a:schemeClr>
                </a:solidFill>
              </a:rPr>
              <a:t> </a:t>
            </a:r>
            <a:r>
              <a:rPr lang="en-US" sz="1600" b="1"/>
              <a:t>efforts</a:t>
            </a:r>
          </a:p>
        </p:txBody>
      </p:sp>
      <p:sp>
        <p:nvSpPr>
          <p:cNvPr id="12" name="Content Placeholder 11">
            <a:extLst>
              <a:ext uri="{FF2B5EF4-FFF2-40B4-BE49-F238E27FC236}">
                <a16:creationId xmlns:a16="http://schemas.microsoft.com/office/drawing/2014/main" id="{0E0BB052-1EC2-6BA8-7B03-9C25B2E6024A}"/>
              </a:ext>
            </a:extLst>
          </p:cNvPr>
          <p:cNvSpPr>
            <a:spLocks noGrp="1"/>
          </p:cNvSpPr>
          <p:nvPr>
            <p:ph sz="quarter" idx="18"/>
          </p:nvPr>
        </p:nvSpPr>
        <p:spPr>
          <a:xfrm>
            <a:off x="8227139" y="3542006"/>
            <a:ext cx="3761898" cy="1188720"/>
          </a:xfrm>
          <a:prstGeom prst="rect">
            <a:avLst/>
          </a:prstGeom>
          <a:solidFill>
            <a:schemeClr val="accent1">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hardEdge"/>
            <a:contourClr>
              <a:srgbClr val="FFFFFF"/>
            </a:contourClr>
          </a:sp3d>
        </p:spPr>
        <p:txBody>
          <a:bodyPr lIns="91440" rIns="91440"/>
          <a:lstStyle/>
          <a:p>
            <a:pPr marL="0" indent="0" algn="ctr">
              <a:lnSpc>
                <a:spcPct val="100000"/>
              </a:lnSpc>
              <a:spcBef>
                <a:spcPts val="0"/>
              </a:spcBef>
              <a:buNone/>
            </a:pPr>
            <a:r>
              <a:rPr lang="en-US" sz="1600" b="1"/>
              <a:t>People deserve second chances; </a:t>
            </a:r>
          </a:p>
          <a:p>
            <a:pPr marL="0" indent="0" algn="ctr">
              <a:lnSpc>
                <a:spcPct val="100000"/>
              </a:lnSpc>
              <a:spcBef>
                <a:spcPts val="0"/>
              </a:spcBef>
              <a:buNone/>
            </a:pPr>
            <a:r>
              <a:rPr lang="en-US" sz="1600" b="1"/>
              <a:t>we do not give up on families</a:t>
            </a:r>
          </a:p>
        </p:txBody>
      </p:sp>
      <p:sp>
        <p:nvSpPr>
          <p:cNvPr id="13" name="Content Placeholder 12">
            <a:extLst>
              <a:ext uri="{FF2B5EF4-FFF2-40B4-BE49-F238E27FC236}">
                <a16:creationId xmlns:a16="http://schemas.microsoft.com/office/drawing/2014/main" id="{0420E500-A2D2-8C05-A17F-4B15E862DCB6}"/>
              </a:ext>
            </a:extLst>
          </p:cNvPr>
          <p:cNvSpPr>
            <a:spLocks noGrp="1"/>
          </p:cNvSpPr>
          <p:nvPr>
            <p:ph sz="quarter" idx="19"/>
          </p:nvPr>
        </p:nvSpPr>
        <p:spPr>
          <a:xfrm>
            <a:off x="8227139" y="5145117"/>
            <a:ext cx="3761898" cy="1188720"/>
          </a:xfrm>
          <a:prstGeom prst="rect">
            <a:avLst/>
          </a:prstGeom>
          <a:solidFill>
            <a:schemeClr val="accent4">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hardEdge"/>
            <a:contourClr>
              <a:srgbClr val="FFFFFF"/>
            </a:contourClr>
          </a:sp3d>
        </p:spPr>
        <p:txBody>
          <a:bodyPr lIns="91440" rIns="91440"/>
          <a:lstStyle/>
          <a:p>
            <a:pPr marL="0" indent="0" algn="ctr">
              <a:lnSpc>
                <a:spcPct val="100000"/>
              </a:lnSpc>
              <a:buNone/>
            </a:pPr>
            <a:r>
              <a:rPr lang="en-US" sz="1600" b="1"/>
              <a:t>Recovery works; treatment works</a:t>
            </a:r>
          </a:p>
        </p:txBody>
      </p:sp>
      <p:sp>
        <p:nvSpPr>
          <p:cNvPr id="22" name="Footer Placeholder 21">
            <a:extLst>
              <a:ext uri="{FF2B5EF4-FFF2-40B4-BE49-F238E27FC236}">
                <a16:creationId xmlns:a16="http://schemas.microsoft.com/office/drawing/2014/main" id="{8B1F0D1E-DE45-9035-F2A5-F5928A4D465A}"/>
              </a:ext>
            </a:extLst>
          </p:cNvPr>
          <p:cNvSpPr>
            <a:spLocks noGrp="1"/>
          </p:cNvSpPr>
          <p:nvPr>
            <p:ph type="ftr" sz="quarter" idx="25"/>
          </p:nvPr>
        </p:nvSpPr>
        <p:spPr>
          <a:xfrm>
            <a:off x="5522169" y="6486525"/>
            <a:ext cx="6167175" cy="37147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97A2B2">
                    <a:lumMod val="50000"/>
                  </a:srgbClr>
                </a:solidFill>
                <a:effectLst/>
                <a:uLnTx/>
                <a:uFillTx/>
                <a:latin typeface="Arial" panose="020B0604020202020204" pitchFamily="34" charset="0"/>
                <a:ea typeface="+mn-ea"/>
                <a:cs typeface="Arial" panose="020B0604020202020204" pitchFamily="34" charset="0"/>
              </a:rPr>
              <a:t>(Adapted with permission from the © National START Model; Willauer et al., 2018)</a:t>
            </a:r>
          </a:p>
        </p:txBody>
      </p:sp>
      <p:pic>
        <p:nvPicPr>
          <p:cNvPr id="17" name="Graphic 16">
            <a:extLst>
              <a:ext uri="{FF2B5EF4-FFF2-40B4-BE49-F238E27FC236}">
                <a16:creationId xmlns:a16="http://schemas.microsoft.com/office/drawing/2014/main" id="{89B3DE4A-AD23-69F4-59A7-38CB5772CC6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8776" y="4020174"/>
            <a:ext cx="1631121" cy="1631121"/>
          </a:xfrm>
          <a:prstGeom prst="rect">
            <a:avLst/>
          </a:prstGeom>
        </p:spPr>
      </p:pic>
    </p:spTree>
    <p:extLst>
      <p:ext uri="{BB962C8B-B14F-4D97-AF65-F5344CB8AC3E}">
        <p14:creationId xmlns:p14="http://schemas.microsoft.com/office/powerpoint/2010/main" val="38992902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A922596-F57A-5BDD-786F-8E6FB859744F}"/>
              </a:ext>
            </a:extLst>
          </p:cNvPr>
          <p:cNvSpPr>
            <a:spLocks noGrp="1"/>
          </p:cNvSpPr>
          <p:nvPr>
            <p:ph type="title"/>
          </p:nvPr>
        </p:nvSpPr>
        <p:spPr>
          <a:xfrm>
            <a:off x="0" y="0"/>
            <a:ext cx="4857914" cy="6858000"/>
          </a:xfrm>
          <a:gradFill>
            <a:gsLst>
              <a:gs pos="0">
                <a:schemeClr val="accent1">
                  <a:lumMod val="40000"/>
                  <a:lumOff val="60000"/>
                </a:schemeClr>
              </a:gs>
              <a:gs pos="0">
                <a:schemeClr val="accent1">
                  <a:lumMod val="95000"/>
                  <a:lumOff val="5000"/>
                </a:schemeClr>
              </a:gs>
              <a:gs pos="0">
                <a:srgbClr val="2F6585"/>
              </a:gs>
              <a:gs pos="0">
                <a:srgbClr val="336888"/>
              </a:gs>
              <a:gs pos="35000">
                <a:srgbClr val="0F496B"/>
              </a:gs>
              <a:gs pos="99000">
                <a:schemeClr val="tx2"/>
              </a:gs>
            </a:gsLst>
            <a:lin ang="15000000" scaled="0"/>
          </a:gradFill>
          <a:ln>
            <a:noFill/>
          </a:ln>
          <a:effectLst/>
        </p:spPr>
        <p:txBody>
          <a:bodyPr vert="horz" lIns="91440" tIns="45720" rIns="640080" bIns="1371600" rtlCol="0" anchor="ctr" anchorCtr="0">
            <a:normAutofit/>
          </a:bodyPr>
          <a:lstStyle/>
          <a:p>
            <a:pPr marL="236538"/>
            <a:r>
              <a:rPr lang="en-US" sz="4000"/>
              <a:t>Key Characteristics </a:t>
            </a:r>
            <a:br>
              <a:rPr lang="en-US" sz="4000"/>
            </a:br>
            <a:r>
              <a:rPr lang="en-US" sz="4000"/>
              <a:t>of Family Engagement </a:t>
            </a:r>
          </a:p>
        </p:txBody>
      </p:sp>
      <p:pic>
        <p:nvPicPr>
          <p:cNvPr id="6" name="Graphic 5">
            <a:extLst>
              <a:ext uri="{FF2B5EF4-FFF2-40B4-BE49-F238E27FC236}">
                <a16:creationId xmlns:a16="http://schemas.microsoft.com/office/drawing/2014/main" id="{139896CC-3CAE-F7E2-9726-E7DA6DD0AFF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400000">
            <a:off x="1499012" y="4287279"/>
            <a:ext cx="1464963" cy="1464963"/>
          </a:xfrm>
          <a:prstGeom prst="rect">
            <a:avLst/>
          </a:prstGeom>
        </p:spPr>
      </p:pic>
      <p:sp>
        <p:nvSpPr>
          <p:cNvPr id="13" name="Content Placeholder 12">
            <a:extLst>
              <a:ext uri="{FF2B5EF4-FFF2-40B4-BE49-F238E27FC236}">
                <a16:creationId xmlns:a16="http://schemas.microsoft.com/office/drawing/2014/main" id="{C67F6851-F785-502C-AE03-EA64E05B5833}"/>
              </a:ext>
            </a:extLst>
          </p:cNvPr>
          <p:cNvSpPr>
            <a:spLocks noGrp="1"/>
          </p:cNvSpPr>
          <p:nvPr>
            <p:ph sz="quarter" idx="19"/>
          </p:nvPr>
        </p:nvSpPr>
        <p:spPr>
          <a:xfrm>
            <a:off x="4558526" y="458508"/>
            <a:ext cx="7223760" cy="914400"/>
          </a:xfrm>
          <a:prstGeom prst="rect">
            <a:avLst/>
          </a:prstGeom>
          <a:solidFill>
            <a:schemeClr val="accent2"/>
          </a:solidFill>
          <a:ln>
            <a:solidFill>
              <a:schemeClr val="bg1"/>
            </a:solidFill>
          </a:ln>
          <a:effectLst>
            <a:outerShdw blurRad="50800" dist="38100" dir="5400000" algn="t" rotWithShape="0">
              <a:prstClr val="black">
                <a:alpha val="40000"/>
              </a:prstClr>
            </a:outerShdw>
          </a:effectLst>
        </p:spPr>
        <p:txBody>
          <a:bodyPr vert="horz"/>
          <a:lstStyle/>
          <a:p>
            <a:pPr marL="0" indent="0" algn="ctr">
              <a:spcBef>
                <a:spcPts val="400"/>
              </a:spcBef>
              <a:buNone/>
            </a:pPr>
            <a:r>
              <a:rPr lang="en-US" sz="2800">
                <a:solidFill>
                  <a:schemeClr val="bg1"/>
                </a:solidFill>
              </a:rPr>
              <a:t>Strength-based</a:t>
            </a:r>
          </a:p>
        </p:txBody>
      </p:sp>
      <p:sp>
        <p:nvSpPr>
          <p:cNvPr id="2" name="Content Placeholder 3">
            <a:extLst>
              <a:ext uri="{FF2B5EF4-FFF2-40B4-BE49-F238E27FC236}">
                <a16:creationId xmlns:a16="http://schemas.microsoft.com/office/drawing/2014/main" id="{9DBEA5D1-EAE8-BB94-D99D-75F59FA0E795}"/>
              </a:ext>
            </a:extLst>
          </p:cNvPr>
          <p:cNvSpPr txBox="1">
            <a:spLocks/>
          </p:cNvSpPr>
          <p:nvPr/>
        </p:nvSpPr>
        <p:spPr>
          <a:xfrm>
            <a:off x="4558526" y="1683299"/>
            <a:ext cx="7223760" cy="914400"/>
          </a:xfrm>
          <a:prstGeom prst="rect">
            <a:avLst/>
          </a:prstGeom>
          <a:solidFill>
            <a:schemeClr val="accent2">
              <a:lumMod val="75000"/>
            </a:schemeClr>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5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4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rgbClr val="FFFFFF"/>
                </a:solidFill>
                <a:effectLst/>
                <a:uLnTx/>
                <a:uFillTx/>
                <a:latin typeface="Arial" panose="020B0604020202020204"/>
                <a:ea typeface="+mn-ea"/>
                <a:cs typeface="+mn-cs"/>
              </a:rPr>
              <a:t>Personalized and responsive</a:t>
            </a:r>
          </a:p>
        </p:txBody>
      </p:sp>
      <p:sp>
        <p:nvSpPr>
          <p:cNvPr id="4" name="Content Placeholder 3">
            <a:extLst>
              <a:ext uri="{FF2B5EF4-FFF2-40B4-BE49-F238E27FC236}">
                <a16:creationId xmlns:a16="http://schemas.microsoft.com/office/drawing/2014/main" id="{AE0CD4AA-C33C-8B91-22DF-D5C443E5CA71}"/>
              </a:ext>
            </a:extLst>
          </p:cNvPr>
          <p:cNvSpPr>
            <a:spLocks noGrp="1"/>
          </p:cNvSpPr>
          <p:nvPr>
            <p:ph sz="quarter" idx="12"/>
          </p:nvPr>
        </p:nvSpPr>
        <p:spPr>
          <a:xfrm>
            <a:off x="4558526" y="2908090"/>
            <a:ext cx="7223760" cy="914400"/>
          </a:xfrm>
          <a:prstGeom prst="rect">
            <a:avLst/>
          </a:prstGeom>
          <a:solidFill>
            <a:schemeClr val="accent1"/>
          </a:solidFill>
          <a:ln>
            <a:solidFill>
              <a:schemeClr val="bg1"/>
            </a:solidFill>
          </a:ln>
          <a:effectLst>
            <a:outerShdw blurRad="50800" dist="38100" dir="5400000" algn="t" rotWithShape="0">
              <a:prstClr val="black">
                <a:alpha val="40000"/>
              </a:prstClr>
            </a:outerShdw>
          </a:effectLst>
        </p:spPr>
        <p:txBody>
          <a:bodyPr vert="horz"/>
          <a:lstStyle/>
          <a:p>
            <a:pPr marL="0" indent="0" algn="ctr">
              <a:spcBef>
                <a:spcPts val="400"/>
              </a:spcBef>
              <a:buNone/>
            </a:pPr>
            <a:r>
              <a:rPr lang="en-US" sz="2800">
                <a:solidFill>
                  <a:schemeClr val="bg1"/>
                </a:solidFill>
              </a:rPr>
              <a:t>Collaborative in nature</a:t>
            </a:r>
          </a:p>
        </p:txBody>
      </p:sp>
      <p:sp>
        <p:nvSpPr>
          <p:cNvPr id="14" name="Content Placeholder 13">
            <a:extLst>
              <a:ext uri="{FF2B5EF4-FFF2-40B4-BE49-F238E27FC236}">
                <a16:creationId xmlns:a16="http://schemas.microsoft.com/office/drawing/2014/main" id="{82A9BAFE-8110-2BCD-375E-3224FE259992}"/>
              </a:ext>
            </a:extLst>
          </p:cNvPr>
          <p:cNvSpPr>
            <a:spLocks noGrp="1"/>
          </p:cNvSpPr>
          <p:nvPr>
            <p:ph sz="quarter" idx="20"/>
          </p:nvPr>
        </p:nvSpPr>
        <p:spPr>
          <a:xfrm>
            <a:off x="4558526" y="4132881"/>
            <a:ext cx="7223760" cy="914400"/>
          </a:xfrm>
          <a:prstGeom prst="rect">
            <a:avLst/>
          </a:prstGeom>
          <a:solidFill>
            <a:schemeClr val="accent1">
              <a:lumMod val="75000"/>
            </a:schemeClr>
          </a:solidFill>
          <a:ln>
            <a:solidFill>
              <a:schemeClr val="bg1"/>
            </a:solidFill>
          </a:ln>
          <a:effectLst>
            <a:outerShdw blurRad="50800" dist="38100" dir="5400000" algn="t" rotWithShape="0">
              <a:prstClr val="black">
                <a:alpha val="40000"/>
              </a:prstClr>
            </a:outerShdw>
          </a:effectLst>
        </p:spPr>
        <p:txBody>
          <a:bodyPr vert="horz" anchor="ctr"/>
          <a:lstStyle/>
          <a:p>
            <a:pPr marL="0" indent="0" algn="ctr">
              <a:spcBef>
                <a:spcPts val="400"/>
              </a:spcBef>
              <a:buNone/>
            </a:pPr>
            <a:r>
              <a:rPr lang="en-US" sz="2800">
                <a:solidFill>
                  <a:schemeClr val="bg1"/>
                </a:solidFill>
              </a:rPr>
              <a:t>Non-punitive and non-authoritarian</a:t>
            </a:r>
          </a:p>
        </p:txBody>
      </p:sp>
      <p:sp>
        <p:nvSpPr>
          <p:cNvPr id="8" name="Content Placeholder 7">
            <a:extLst>
              <a:ext uri="{FF2B5EF4-FFF2-40B4-BE49-F238E27FC236}">
                <a16:creationId xmlns:a16="http://schemas.microsoft.com/office/drawing/2014/main" id="{D5E9FAFC-1A4E-B16F-D714-FC4228010D7F}"/>
              </a:ext>
            </a:extLst>
          </p:cNvPr>
          <p:cNvSpPr>
            <a:spLocks noGrp="1"/>
          </p:cNvSpPr>
          <p:nvPr>
            <p:ph sz="quarter" idx="14"/>
          </p:nvPr>
        </p:nvSpPr>
        <p:spPr>
          <a:xfrm>
            <a:off x="4558526" y="5357672"/>
            <a:ext cx="7223760" cy="914400"/>
          </a:xfrm>
          <a:prstGeom prst="rect">
            <a:avLst/>
          </a:prstGeom>
          <a:solidFill>
            <a:schemeClr val="tx2"/>
          </a:solidFill>
          <a:ln>
            <a:solidFill>
              <a:schemeClr val="bg1"/>
            </a:solidFill>
          </a:ln>
          <a:effectLst>
            <a:outerShdw blurRad="50800" dist="38100" dir="5400000" algn="t" rotWithShape="0">
              <a:prstClr val="black">
                <a:alpha val="40000"/>
              </a:prstClr>
            </a:outerShdw>
          </a:effectLst>
        </p:spPr>
        <p:txBody>
          <a:bodyPr vert="horz"/>
          <a:lstStyle/>
          <a:p>
            <a:pPr marL="0" indent="0" algn="ctr">
              <a:spcBef>
                <a:spcPts val="400"/>
              </a:spcBef>
              <a:buNone/>
            </a:pPr>
            <a:r>
              <a:rPr lang="en-US" sz="2800">
                <a:solidFill>
                  <a:schemeClr val="bg1"/>
                </a:solidFill>
              </a:rPr>
              <a:t>Viewed as partners in change</a:t>
            </a:r>
          </a:p>
        </p:txBody>
      </p:sp>
    </p:spTree>
    <p:extLst>
      <p:ext uri="{BB962C8B-B14F-4D97-AF65-F5344CB8AC3E}">
        <p14:creationId xmlns:p14="http://schemas.microsoft.com/office/powerpoint/2010/main" val="173533830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006411-D726-7B8F-8454-B660D4701A09}"/>
              </a:ext>
            </a:extLst>
          </p:cNvPr>
          <p:cNvSpPr>
            <a:spLocks noGrp="1"/>
          </p:cNvSpPr>
          <p:nvPr>
            <p:ph type="title"/>
          </p:nvPr>
        </p:nvSpPr>
        <p:spPr>
          <a:xfrm>
            <a:off x="0" y="-1"/>
            <a:ext cx="12192000" cy="1116573"/>
          </a:xfrm>
        </p:spPr>
        <p:txBody>
          <a:bodyPr anchor="ctr">
            <a:normAutofit/>
          </a:bodyPr>
          <a:lstStyle/>
          <a:p>
            <a:pPr>
              <a:lnSpc>
                <a:spcPct val="90000"/>
              </a:lnSpc>
            </a:pPr>
            <a:r>
              <a:rPr lang="en-US">
                <a:latin typeface="Arial" panose="020B0604020202020204" pitchFamily="34" charset="0"/>
                <a:cs typeface="Arial" panose="020B0604020202020204" pitchFamily="34" charset="0"/>
              </a:rPr>
              <a:t>What Can You Do to Help? </a:t>
            </a:r>
          </a:p>
        </p:txBody>
      </p:sp>
      <p:sp>
        <p:nvSpPr>
          <p:cNvPr id="6" name="Content Placeholder 5">
            <a:extLst>
              <a:ext uri="{FF2B5EF4-FFF2-40B4-BE49-F238E27FC236}">
                <a16:creationId xmlns:a16="http://schemas.microsoft.com/office/drawing/2014/main" id="{CC9CE020-0E9B-D740-D116-407BD7DD1E80}"/>
              </a:ext>
            </a:extLst>
          </p:cNvPr>
          <p:cNvSpPr>
            <a:spLocks noGrp="1"/>
          </p:cNvSpPr>
          <p:nvPr>
            <p:ph idx="1"/>
          </p:nvPr>
        </p:nvSpPr>
        <p:spPr>
          <a:xfrm>
            <a:off x="173830" y="1411036"/>
            <a:ext cx="3522105" cy="5149422"/>
          </a:xfrm>
          <a:prstGeom prst="rect">
            <a:avLst/>
          </a:prstGeom>
          <a:solidFill>
            <a:schemeClr val="bg1"/>
          </a:solidFill>
          <a:ln>
            <a:solidFill>
              <a:schemeClr val="tx2"/>
            </a:solidFill>
          </a:ln>
          <a:effectLst>
            <a:innerShdw blurRad="63500" dist="50800" dir="2700000">
              <a:prstClr val="black">
                <a:alpha val="50000"/>
              </a:prstClr>
            </a:innerShdw>
          </a:effectLst>
        </p:spPr>
        <p:txBody>
          <a:bodyPr lIns="274320" rIns="274320" bIns="1463040" anchor="ctr"/>
          <a:lstStyle/>
          <a:p>
            <a:pPr marL="0" indent="0" algn="ctr">
              <a:spcAft>
                <a:spcPts val="1200"/>
              </a:spcAft>
              <a:buNone/>
            </a:pPr>
            <a:r>
              <a:rPr lang="en-US" sz="3600" b="1">
                <a:ln w="0"/>
                <a:solidFill>
                  <a:schemeClr val="tx2"/>
                </a:solidFill>
              </a:rPr>
              <a:t>Screen, refer, and link parents to high quality treatment providers</a:t>
            </a:r>
          </a:p>
        </p:txBody>
      </p:sp>
      <p:sp>
        <p:nvSpPr>
          <p:cNvPr id="7" name="Content Placeholder 6">
            <a:extLst>
              <a:ext uri="{FF2B5EF4-FFF2-40B4-BE49-F238E27FC236}">
                <a16:creationId xmlns:a16="http://schemas.microsoft.com/office/drawing/2014/main" id="{36299F86-7850-04E3-74AA-A97205055324}"/>
              </a:ext>
            </a:extLst>
          </p:cNvPr>
          <p:cNvSpPr>
            <a:spLocks noGrp="1"/>
          </p:cNvSpPr>
          <p:nvPr>
            <p:ph sz="quarter" idx="11"/>
          </p:nvPr>
        </p:nvSpPr>
        <p:spPr>
          <a:xfrm>
            <a:off x="3881595" y="1411035"/>
            <a:ext cx="3522105" cy="2834394"/>
          </a:xfrm>
          <a:prstGeom prst="rect">
            <a:avLst/>
          </a:prstGeom>
          <a:solidFill>
            <a:schemeClr val="bg1"/>
          </a:solidFill>
          <a:ln>
            <a:solidFill>
              <a:schemeClr val="tx2"/>
            </a:solidFill>
          </a:ln>
          <a:effectLst>
            <a:innerShdw blurRad="63500" dist="50800" dir="2700000">
              <a:prstClr val="black">
                <a:alpha val="50000"/>
              </a:prstClr>
            </a:innerShdw>
          </a:effectLst>
        </p:spPr>
        <p:txBody>
          <a:bodyPr lIns="182880" tIns="91440" rIns="182880" bIns="91440" anchor="ctr"/>
          <a:lstStyle/>
          <a:p>
            <a:r>
              <a:rPr lang="en-US" sz="3200" b="0" baseline="0">
                <a:ln w="0"/>
                <a:solidFill>
                  <a:schemeClr val="tx2"/>
                </a:solidFill>
              </a:rPr>
              <a:t>Emphasize family voice and choice in service planning</a:t>
            </a:r>
            <a:endParaRPr lang="en-US" sz="3200" b="0">
              <a:ln w="0"/>
              <a:solidFill>
                <a:schemeClr val="tx2"/>
              </a:solidFill>
            </a:endParaRPr>
          </a:p>
        </p:txBody>
      </p:sp>
      <p:sp>
        <p:nvSpPr>
          <p:cNvPr id="9" name="Content Placeholder 8">
            <a:extLst>
              <a:ext uri="{FF2B5EF4-FFF2-40B4-BE49-F238E27FC236}">
                <a16:creationId xmlns:a16="http://schemas.microsoft.com/office/drawing/2014/main" id="{DC6132AB-4E61-E2D0-ABE2-6225714C5072}"/>
              </a:ext>
            </a:extLst>
          </p:cNvPr>
          <p:cNvSpPr>
            <a:spLocks noGrp="1"/>
          </p:cNvSpPr>
          <p:nvPr>
            <p:ph sz="quarter" idx="13"/>
          </p:nvPr>
        </p:nvSpPr>
        <p:spPr>
          <a:xfrm>
            <a:off x="7589360" y="1422937"/>
            <a:ext cx="4403221" cy="2822492"/>
          </a:xfrm>
          <a:prstGeom prst="rect">
            <a:avLst/>
          </a:prstGeom>
          <a:solidFill>
            <a:schemeClr val="bg1"/>
          </a:solidFill>
          <a:ln>
            <a:solidFill>
              <a:schemeClr val="tx2"/>
            </a:solidFill>
          </a:ln>
          <a:effectLst>
            <a:innerShdw blurRad="63500" dist="50800" dir="2700000">
              <a:prstClr val="black">
                <a:alpha val="50000"/>
              </a:prstClr>
            </a:innerShdw>
          </a:effectLst>
        </p:spPr>
        <p:txBody>
          <a:bodyPr lIns="274320" tIns="0" rIns="91440" bIns="91440"/>
          <a:lstStyle/>
          <a:p>
            <a:pPr>
              <a:lnSpc>
                <a:spcPct val="100000"/>
              </a:lnSpc>
              <a:spcBef>
                <a:spcPts val="600"/>
              </a:spcBef>
              <a:spcAft>
                <a:spcPts val="600"/>
              </a:spcAft>
            </a:pPr>
            <a:endParaRPr lang="en-US" sz="2800" b="0">
              <a:ln w="0"/>
              <a:solidFill>
                <a:schemeClr val="bg1"/>
              </a:solidFill>
            </a:endParaRPr>
          </a:p>
          <a:p>
            <a:pPr algn="l">
              <a:lnSpc>
                <a:spcPct val="100000"/>
              </a:lnSpc>
              <a:spcBef>
                <a:spcPts val="600"/>
              </a:spcBef>
              <a:spcAft>
                <a:spcPts val="600"/>
              </a:spcAft>
            </a:pPr>
            <a:r>
              <a:rPr lang="en-US" sz="3200">
                <a:ln w="0"/>
                <a:solidFill>
                  <a:schemeClr val="tx2"/>
                </a:solidFill>
              </a:rPr>
              <a:t>Help parents engage and remain in treatment</a:t>
            </a:r>
          </a:p>
          <a:p>
            <a:pPr>
              <a:lnSpc>
                <a:spcPct val="100000"/>
              </a:lnSpc>
              <a:spcBef>
                <a:spcPts val="600"/>
              </a:spcBef>
              <a:spcAft>
                <a:spcPts val="600"/>
              </a:spcAft>
            </a:pPr>
            <a:endParaRPr lang="en-US" sz="2800" b="0">
              <a:ln w="0"/>
              <a:solidFill>
                <a:schemeClr val="tx2"/>
              </a:solidFill>
            </a:endParaRPr>
          </a:p>
        </p:txBody>
      </p:sp>
      <p:sp>
        <p:nvSpPr>
          <p:cNvPr id="8" name="Content Placeholder 7">
            <a:extLst>
              <a:ext uri="{FF2B5EF4-FFF2-40B4-BE49-F238E27FC236}">
                <a16:creationId xmlns:a16="http://schemas.microsoft.com/office/drawing/2014/main" id="{3FB6DBCB-5417-A884-7157-2C03E62BA245}"/>
              </a:ext>
            </a:extLst>
          </p:cNvPr>
          <p:cNvSpPr>
            <a:spLocks noGrp="1"/>
          </p:cNvSpPr>
          <p:nvPr>
            <p:ph sz="quarter" idx="12"/>
          </p:nvPr>
        </p:nvSpPr>
        <p:spPr>
          <a:xfrm>
            <a:off x="3881595" y="4388509"/>
            <a:ext cx="8110986" cy="2171950"/>
          </a:xfrm>
          <a:prstGeom prst="rect">
            <a:avLst/>
          </a:prstGeom>
          <a:solidFill>
            <a:schemeClr val="bg1"/>
          </a:solidFill>
          <a:ln>
            <a:solidFill>
              <a:schemeClr val="tx2"/>
            </a:solidFill>
          </a:ln>
          <a:effectLst>
            <a:innerShdw blurRad="63500" dist="50800" dir="2700000">
              <a:prstClr val="black">
                <a:alpha val="50000"/>
              </a:prstClr>
            </a:innerShdw>
          </a:effectLst>
        </p:spPr>
        <p:txBody>
          <a:bodyPr rIns="274320" anchor="ctr"/>
          <a:lstStyle/>
          <a:p>
            <a:pPr>
              <a:lnSpc>
                <a:spcPct val="100000"/>
              </a:lnSpc>
              <a:spcBef>
                <a:spcPts val="0"/>
              </a:spcBef>
              <a:tabLst>
                <a:tab pos="50800" algn="l"/>
              </a:tabLst>
            </a:pPr>
            <a:r>
              <a:rPr lang="en-US" sz="3200" b="0" baseline="0">
                <a:ln w="0"/>
                <a:solidFill>
                  <a:schemeClr val="tx2">
                    <a:lumMod val="75000"/>
                  </a:schemeClr>
                </a:solidFill>
              </a:rPr>
              <a:t>Respond appropriately to return to use </a:t>
            </a:r>
          </a:p>
          <a:p>
            <a:pPr>
              <a:lnSpc>
                <a:spcPct val="100000"/>
              </a:lnSpc>
              <a:spcBef>
                <a:spcPts val="0"/>
              </a:spcBef>
              <a:tabLst>
                <a:tab pos="50800" algn="l"/>
              </a:tabLst>
            </a:pPr>
            <a:r>
              <a:rPr lang="en-US" sz="3200" b="0" baseline="0">
                <a:ln w="0"/>
                <a:solidFill>
                  <a:schemeClr val="tx2">
                    <a:lumMod val="75000"/>
                  </a:schemeClr>
                </a:solidFill>
              </a:rPr>
              <a:t>and support sustained recovery</a:t>
            </a:r>
            <a:endParaRPr lang="en-US" sz="3200" b="0">
              <a:ln w="0"/>
              <a:solidFill>
                <a:schemeClr val="tx2">
                  <a:lumMod val="75000"/>
                </a:schemeClr>
              </a:solidFill>
            </a:endParaRPr>
          </a:p>
        </p:txBody>
      </p:sp>
      <p:pic>
        <p:nvPicPr>
          <p:cNvPr id="4" name="Content Placeholder 3">
            <a:extLst>
              <a:ext uri="{FF2B5EF4-FFF2-40B4-BE49-F238E27FC236}">
                <a16:creationId xmlns:a16="http://schemas.microsoft.com/office/drawing/2014/main" id="{F25FD7A6-5790-0B08-66BC-8A60CC0BB662}"/>
              </a:ext>
              <a:ext uri="{C183D7F6-B498-43B3-948B-1728B52AA6E4}">
                <adec:decorative xmlns:adec="http://schemas.microsoft.com/office/drawing/2017/decorative" val="1"/>
              </a:ext>
            </a:extLst>
          </p:cNvPr>
          <p:cNvPicPr>
            <a:picLocks noGrp="1" noChangeAspect="1"/>
          </p:cNvPicPr>
          <p:nvPr>
            <p:ph sz="quarter" idx="14"/>
          </p:nvPr>
        </p:nvPicPr>
        <p:blipFill>
          <a:blip r:embed="rId3">
            <a:extLst>
              <a:ext uri="{96DAC541-7B7A-43D3-8B79-37D633B846F1}">
                <asvg:svgBlip xmlns:asvg="http://schemas.microsoft.com/office/drawing/2016/SVG/main" r:embed="rId4"/>
              </a:ext>
            </a:extLst>
          </a:blip>
          <a:stretch>
            <a:fillRect/>
          </a:stretch>
        </p:blipFill>
        <p:spPr>
          <a:xfrm>
            <a:off x="1192806" y="4794754"/>
            <a:ext cx="1525715" cy="1525715"/>
          </a:xfrm>
        </p:spPr>
      </p:pic>
      <p:pic>
        <p:nvPicPr>
          <p:cNvPr id="16" name="Graphic 15">
            <a:extLst>
              <a:ext uri="{FF2B5EF4-FFF2-40B4-BE49-F238E27FC236}">
                <a16:creationId xmlns:a16="http://schemas.microsoft.com/office/drawing/2014/main" id="{42CFE37B-9BCE-AEB9-6C00-5C48CA079A5C}"/>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84245" y="2828232"/>
            <a:ext cx="1371601" cy="1371601"/>
          </a:xfrm>
          <a:prstGeom prst="rect">
            <a:avLst/>
          </a:prstGeom>
        </p:spPr>
      </p:pic>
    </p:spTree>
    <p:extLst>
      <p:ext uri="{BB962C8B-B14F-4D97-AF65-F5344CB8AC3E}">
        <p14:creationId xmlns:p14="http://schemas.microsoft.com/office/powerpoint/2010/main" val="499765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86F0289-B0D9-0553-BE29-B31E74084A97}"/>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5681DF84-9674-F1E4-D4FE-8E543CA04E6C}"/>
              </a:ext>
              <a:ext uri="{C183D7F6-B498-43B3-948B-1728B52AA6E4}">
                <adec:decorative xmlns:adec="http://schemas.microsoft.com/office/drawing/2017/decorative" val="1"/>
              </a:ext>
            </a:extLst>
          </p:cNvPr>
          <p:cNvPicPr>
            <a:picLocks noChangeAspect="1"/>
          </p:cNvPicPr>
          <p:nvPr/>
        </p:nvPicPr>
        <p:blipFill>
          <a:blip r:embed="rId3">
            <a:duotone>
              <a:schemeClr val="accent1">
                <a:shade val="45000"/>
                <a:satMod val="135000"/>
              </a:schemeClr>
              <a:prstClr val="white"/>
            </a:duotone>
          </a:blip>
          <a:srcRect l="8230" t="280" b="280"/>
          <a:stretch/>
        </p:blipFill>
        <p:spPr>
          <a:xfrm>
            <a:off x="19050" y="1258620"/>
            <a:ext cx="7299238" cy="5593030"/>
          </a:xfrm>
          <a:prstGeom prst="rect">
            <a:avLst/>
          </a:prstGeom>
        </p:spPr>
      </p:pic>
      <p:sp>
        <p:nvSpPr>
          <p:cNvPr id="18" name="Arrow: Pentagon 17">
            <a:extLst>
              <a:ext uri="{FF2B5EF4-FFF2-40B4-BE49-F238E27FC236}">
                <a16:creationId xmlns:a16="http://schemas.microsoft.com/office/drawing/2014/main" id="{685E72E4-0849-C165-A2CA-F3F8B8B3ECB3}"/>
              </a:ext>
              <a:ext uri="{C183D7F6-B498-43B3-948B-1728B52AA6E4}">
                <adec:decorative xmlns:adec="http://schemas.microsoft.com/office/drawing/2017/decorative" val="1"/>
              </a:ext>
            </a:extLst>
          </p:cNvPr>
          <p:cNvSpPr/>
          <p:nvPr/>
        </p:nvSpPr>
        <p:spPr>
          <a:xfrm rot="5400000">
            <a:off x="7179625" y="1816126"/>
            <a:ext cx="3150091" cy="1865376"/>
          </a:xfrm>
          <a:prstGeom prst="homePlate">
            <a:avLst>
              <a:gd name="adj" fmla="val 26979"/>
            </a:avLst>
          </a:prstGeom>
          <a:solidFill>
            <a:schemeClr val="accent2">
              <a:lumMod val="75000"/>
            </a:schemeClr>
          </a:solidFill>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panose="020B0604020202020204"/>
              <a:ea typeface="+mn-ea"/>
              <a:cs typeface="+mn-cs"/>
            </a:endParaRPr>
          </a:p>
        </p:txBody>
      </p:sp>
      <p:sp>
        <p:nvSpPr>
          <p:cNvPr id="19" name="Arrow: Pentagon 18">
            <a:extLst>
              <a:ext uri="{FF2B5EF4-FFF2-40B4-BE49-F238E27FC236}">
                <a16:creationId xmlns:a16="http://schemas.microsoft.com/office/drawing/2014/main" id="{AB55C55B-71CD-168D-1269-5AD531931212}"/>
              </a:ext>
              <a:ext uri="{C183D7F6-B498-43B3-948B-1728B52AA6E4}">
                <adec:decorative xmlns:adec="http://schemas.microsoft.com/office/drawing/2017/decorative" val="1"/>
              </a:ext>
            </a:extLst>
          </p:cNvPr>
          <p:cNvSpPr/>
          <p:nvPr/>
        </p:nvSpPr>
        <p:spPr>
          <a:xfrm rot="5400000">
            <a:off x="9626965" y="1737694"/>
            <a:ext cx="2823523" cy="1865376"/>
          </a:xfrm>
          <a:prstGeom prst="homePlate">
            <a:avLst>
              <a:gd name="adj" fmla="val 24184"/>
            </a:avLst>
          </a:prstGeom>
          <a:solidFill>
            <a:schemeClr val="accent2">
              <a:lumMod val="50000"/>
            </a:schemeClr>
          </a:solidFill>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panose="020B0604020202020204"/>
              <a:ea typeface="+mn-ea"/>
              <a:cs typeface="+mn-cs"/>
            </a:endParaRPr>
          </a:p>
        </p:txBody>
      </p:sp>
      <p:sp>
        <p:nvSpPr>
          <p:cNvPr id="17" name="Arrow: Pentagon 16">
            <a:extLst>
              <a:ext uri="{FF2B5EF4-FFF2-40B4-BE49-F238E27FC236}">
                <a16:creationId xmlns:a16="http://schemas.microsoft.com/office/drawing/2014/main" id="{57031B24-8926-85DA-7B34-0022320028EB}"/>
              </a:ext>
              <a:ext uri="{C183D7F6-B498-43B3-948B-1728B52AA6E4}">
                <adec:decorative xmlns:adec="http://schemas.microsoft.com/office/drawing/2017/decorative" val="1"/>
              </a:ext>
            </a:extLst>
          </p:cNvPr>
          <p:cNvSpPr/>
          <p:nvPr/>
        </p:nvSpPr>
        <p:spPr>
          <a:xfrm rot="5400000">
            <a:off x="4110898" y="2603588"/>
            <a:ext cx="4722225" cy="1862586"/>
          </a:xfrm>
          <a:prstGeom prst="homePlate">
            <a:avLst>
              <a:gd name="adj" fmla="val 29514"/>
            </a:avLst>
          </a:prstGeom>
          <a:solidFill>
            <a:schemeClr val="accent2"/>
          </a:solidFill>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D925595E-B88F-15A6-DB5A-23E00B1E3D5D}"/>
              </a:ext>
            </a:extLst>
          </p:cNvPr>
          <p:cNvSpPr>
            <a:spLocks noGrp="1"/>
          </p:cNvSpPr>
          <p:nvPr>
            <p:ph type="title"/>
          </p:nvPr>
        </p:nvSpPr>
        <p:spPr>
          <a:xfrm>
            <a:off x="-64061" y="-69434"/>
            <a:ext cx="12320122" cy="1328055"/>
          </a:xfrm>
          <a:solidFill>
            <a:schemeClr val="accent1">
              <a:lumMod val="75000"/>
            </a:schemeClr>
          </a:solidFill>
        </p:spPr>
        <p:txBody>
          <a:bodyPr anchor="ctr"/>
          <a:lstStyle/>
          <a:p>
            <a:pPr lvl="0"/>
            <a:r>
              <a:rPr lang="en-US" sz="3600"/>
              <a:t>Important Reminder About </a:t>
            </a:r>
            <a:br>
              <a:rPr lang="en-US" sz="3600"/>
            </a:br>
            <a:r>
              <a:rPr lang="en-US"/>
              <a:t>Substance Use Disorder</a:t>
            </a:r>
            <a:r>
              <a:rPr lang="en-US" sz="3600"/>
              <a:t> Treatment Retention</a:t>
            </a:r>
          </a:p>
        </p:txBody>
      </p:sp>
      <p:sp>
        <p:nvSpPr>
          <p:cNvPr id="5" name="Content Placeholder 4">
            <a:extLst>
              <a:ext uri="{FF2B5EF4-FFF2-40B4-BE49-F238E27FC236}">
                <a16:creationId xmlns:a16="http://schemas.microsoft.com/office/drawing/2014/main" id="{2E23B506-7741-8F13-23B8-5EB1744D5CDE}"/>
              </a:ext>
            </a:extLst>
          </p:cNvPr>
          <p:cNvSpPr>
            <a:spLocks noGrp="1"/>
          </p:cNvSpPr>
          <p:nvPr>
            <p:ph sz="quarter" idx="12"/>
          </p:nvPr>
        </p:nvSpPr>
        <p:spPr>
          <a:xfrm>
            <a:off x="5528424" y="1647002"/>
            <a:ext cx="1862586" cy="1538745"/>
          </a:xfrm>
        </p:spPr>
        <p:txBody>
          <a:bodyPr/>
          <a:lstStyle/>
          <a:p>
            <a:pPr>
              <a:spcBef>
                <a:spcPts val="0"/>
              </a:spcBef>
              <a:spcAft>
                <a:spcPts val="1200"/>
              </a:spcAft>
            </a:pPr>
            <a:r>
              <a:rPr lang="en-US" sz="3200">
                <a:solidFill>
                  <a:schemeClr val="bg1"/>
                </a:solidFill>
                <a:effectLst/>
                <a:latin typeface="Segoe UI" panose="020B0502040204020203" pitchFamily="34" charset="0"/>
              </a:rPr>
              <a:t>53.5%</a:t>
            </a:r>
          </a:p>
          <a:p>
            <a:pPr>
              <a:spcBef>
                <a:spcPts val="0"/>
              </a:spcBef>
            </a:pPr>
            <a:r>
              <a:rPr lang="en-US" sz="1400">
                <a:solidFill>
                  <a:schemeClr val="bg1"/>
                </a:solidFill>
                <a:effectLst/>
                <a:latin typeface="Segoe UI" panose="020B0502040204020203" pitchFamily="34" charset="0"/>
              </a:rPr>
              <a:t>Methamphetamine</a:t>
            </a:r>
          </a:p>
          <a:p>
            <a:pPr>
              <a:spcBef>
                <a:spcPts val="0"/>
              </a:spcBef>
            </a:pPr>
            <a:r>
              <a:rPr lang="en-US" sz="1400">
                <a:solidFill>
                  <a:schemeClr val="bg1"/>
                </a:solidFill>
                <a:latin typeface="Segoe UI" panose="020B0502040204020203" pitchFamily="34" charset="0"/>
              </a:rPr>
              <a:t>Dropout Rate</a:t>
            </a:r>
            <a:endParaRPr lang="en-US" sz="1400">
              <a:solidFill>
                <a:schemeClr val="bg1"/>
              </a:solidFill>
            </a:endParaRPr>
          </a:p>
        </p:txBody>
      </p:sp>
      <p:sp>
        <p:nvSpPr>
          <p:cNvPr id="6" name="Content Placeholder 5">
            <a:extLst>
              <a:ext uri="{FF2B5EF4-FFF2-40B4-BE49-F238E27FC236}">
                <a16:creationId xmlns:a16="http://schemas.microsoft.com/office/drawing/2014/main" id="{69BDC0EB-5855-81D2-BE9E-C34B49DFFF1B}"/>
              </a:ext>
            </a:extLst>
          </p:cNvPr>
          <p:cNvSpPr>
            <a:spLocks noGrp="1"/>
          </p:cNvSpPr>
          <p:nvPr>
            <p:ph sz="quarter" idx="13"/>
          </p:nvPr>
        </p:nvSpPr>
        <p:spPr>
          <a:xfrm>
            <a:off x="7948516" y="1647002"/>
            <a:ext cx="1612308" cy="1266072"/>
          </a:xfrm>
        </p:spPr>
        <p:txBody>
          <a:bodyPr/>
          <a:lstStyle/>
          <a:p>
            <a:pPr>
              <a:spcBef>
                <a:spcPts val="0"/>
              </a:spcBef>
              <a:spcAft>
                <a:spcPts val="1200"/>
              </a:spcAft>
            </a:pPr>
            <a:r>
              <a:rPr lang="en-US" sz="2400">
                <a:solidFill>
                  <a:schemeClr val="bg1"/>
                </a:solidFill>
                <a:latin typeface="Segoe UI" panose="020B0502040204020203" pitchFamily="34" charset="0"/>
              </a:rPr>
              <a:t>39</a:t>
            </a:r>
            <a:r>
              <a:rPr lang="en-US" sz="2400">
                <a:solidFill>
                  <a:schemeClr val="bg1"/>
                </a:solidFill>
                <a:effectLst/>
                <a:latin typeface="Segoe UI" panose="020B0502040204020203" pitchFamily="34" charset="0"/>
              </a:rPr>
              <a:t>.</a:t>
            </a:r>
            <a:r>
              <a:rPr lang="en-US" sz="2400">
                <a:solidFill>
                  <a:schemeClr val="bg1"/>
                </a:solidFill>
                <a:latin typeface="Segoe UI" panose="020B0502040204020203" pitchFamily="34" charset="0"/>
              </a:rPr>
              <a:t>3</a:t>
            </a:r>
            <a:r>
              <a:rPr lang="en-US" sz="2400">
                <a:solidFill>
                  <a:schemeClr val="bg1"/>
                </a:solidFill>
                <a:effectLst/>
                <a:latin typeface="Segoe UI" panose="020B0502040204020203" pitchFamily="34" charset="0"/>
              </a:rPr>
              <a:t>%</a:t>
            </a:r>
          </a:p>
          <a:p>
            <a:pPr>
              <a:spcBef>
                <a:spcPts val="0"/>
              </a:spcBef>
            </a:pPr>
            <a:r>
              <a:rPr lang="en-US" sz="1400">
                <a:solidFill>
                  <a:schemeClr val="bg1"/>
                </a:solidFill>
                <a:latin typeface="Segoe UI" panose="020B0502040204020203" pitchFamily="34" charset="0"/>
              </a:rPr>
              <a:t>Opioids</a:t>
            </a:r>
            <a:endParaRPr lang="en-US" sz="1400">
              <a:solidFill>
                <a:schemeClr val="bg1"/>
              </a:solidFill>
              <a:effectLst/>
              <a:latin typeface="Segoe UI" panose="020B0502040204020203" pitchFamily="34" charset="0"/>
            </a:endParaRPr>
          </a:p>
          <a:p>
            <a:pPr>
              <a:spcBef>
                <a:spcPts val="0"/>
              </a:spcBef>
            </a:pPr>
            <a:r>
              <a:rPr lang="en-US" sz="1400">
                <a:solidFill>
                  <a:schemeClr val="bg1"/>
                </a:solidFill>
                <a:latin typeface="Segoe UI" panose="020B0502040204020203" pitchFamily="34" charset="0"/>
              </a:rPr>
              <a:t>Dropout Rate</a:t>
            </a:r>
            <a:endParaRPr lang="en-US" sz="2400">
              <a:solidFill>
                <a:schemeClr val="bg1"/>
              </a:solidFill>
            </a:endParaRPr>
          </a:p>
        </p:txBody>
      </p:sp>
      <p:sp>
        <p:nvSpPr>
          <p:cNvPr id="7" name="Content Placeholder 6">
            <a:extLst>
              <a:ext uri="{FF2B5EF4-FFF2-40B4-BE49-F238E27FC236}">
                <a16:creationId xmlns:a16="http://schemas.microsoft.com/office/drawing/2014/main" id="{E932A93D-4E25-087A-8DF1-183AF8F38A8A}"/>
              </a:ext>
            </a:extLst>
          </p:cNvPr>
          <p:cNvSpPr>
            <a:spLocks noGrp="1"/>
          </p:cNvSpPr>
          <p:nvPr>
            <p:ph sz="quarter" idx="14"/>
          </p:nvPr>
        </p:nvSpPr>
        <p:spPr>
          <a:xfrm>
            <a:off x="10388068" y="1647002"/>
            <a:ext cx="1350017" cy="1282301"/>
          </a:xfrm>
        </p:spPr>
        <p:txBody>
          <a:bodyPr/>
          <a:lstStyle/>
          <a:p>
            <a:pPr>
              <a:spcBef>
                <a:spcPts val="0"/>
              </a:spcBef>
              <a:spcAft>
                <a:spcPts val="1200"/>
              </a:spcAft>
            </a:pPr>
            <a:r>
              <a:rPr lang="en-US" sz="2000">
                <a:solidFill>
                  <a:schemeClr val="bg1"/>
                </a:solidFill>
                <a:latin typeface="Segoe UI" panose="020B0502040204020203" pitchFamily="34" charset="0"/>
              </a:rPr>
              <a:t>34</a:t>
            </a:r>
            <a:r>
              <a:rPr lang="en-US" sz="2000">
                <a:solidFill>
                  <a:schemeClr val="bg1"/>
                </a:solidFill>
                <a:effectLst/>
                <a:latin typeface="Segoe UI" panose="020B0502040204020203" pitchFamily="34" charset="0"/>
              </a:rPr>
              <a:t>.9%</a:t>
            </a:r>
          </a:p>
          <a:p>
            <a:pPr>
              <a:spcBef>
                <a:spcPts val="0"/>
              </a:spcBef>
            </a:pPr>
            <a:r>
              <a:rPr lang="en-US" sz="1400">
                <a:solidFill>
                  <a:schemeClr val="bg1"/>
                </a:solidFill>
                <a:latin typeface="Segoe UI" panose="020B0502040204020203" pitchFamily="34" charset="0"/>
              </a:rPr>
              <a:t>Cannabis</a:t>
            </a:r>
            <a:endParaRPr lang="en-US" sz="1400">
              <a:solidFill>
                <a:schemeClr val="bg1"/>
              </a:solidFill>
              <a:effectLst/>
              <a:latin typeface="Segoe UI" panose="020B0502040204020203" pitchFamily="34" charset="0"/>
            </a:endParaRPr>
          </a:p>
          <a:p>
            <a:pPr>
              <a:spcBef>
                <a:spcPts val="0"/>
              </a:spcBef>
            </a:pPr>
            <a:r>
              <a:rPr lang="en-US" sz="1400">
                <a:solidFill>
                  <a:schemeClr val="bg1"/>
                </a:solidFill>
                <a:latin typeface="Segoe UI" panose="020B0502040204020203" pitchFamily="34" charset="0"/>
              </a:rPr>
              <a:t>Dropout Rate</a:t>
            </a:r>
            <a:endParaRPr lang="en-US">
              <a:solidFill>
                <a:schemeClr val="bg1"/>
              </a:solidFill>
            </a:endParaRPr>
          </a:p>
        </p:txBody>
      </p:sp>
      <p:sp>
        <p:nvSpPr>
          <p:cNvPr id="9" name="Footer Placeholder 8">
            <a:extLst>
              <a:ext uri="{FF2B5EF4-FFF2-40B4-BE49-F238E27FC236}">
                <a16:creationId xmlns:a16="http://schemas.microsoft.com/office/drawing/2014/main" id="{881FFCBB-F5C8-24A7-0BDE-548BACEF3A3A}"/>
              </a:ext>
            </a:extLst>
          </p:cNvPr>
          <p:cNvSpPr>
            <a:spLocks noGrp="1"/>
          </p:cNvSpPr>
          <p:nvPr>
            <p:ph type="ftr" sz="quarter" idx="16"/>
          </p:nvPr>
        </p:nvSpPr>
        <p:spPr>
          <a:xfrm>
            <a:off x="7728855" y="6486525"/>
            <a:ext cx="411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Arial" panose="020B0604020202020204"/>
                <a:ea typeface="+mn-ea"/>
                <a:cs typeface="Arial"/>
              </a:rPr>
              <a:t>(Lappan et al., 2020)</a:t>
            </a:r>
          </a:p>
        </p:txBody>
      </p:sp>
    </p:spTree>
    <p:extLst>
      <p:ext uri="{BB962C8B-B14F-4D97-AF65-F5344CB8AC3E}">
        <p14:creationId xmlns:p14="http://schemas.microsoft.com/office/powerpoint/2010/main" val="33287007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Picture 1">
            <a:extLst>
              <a:ext uri="{FF2B5EF4-FFF2-40B4-BE49-F238E27FC236}">
                <a16:creationId xmlns:a16="http://schemas.microsoft.com/office/drawing/2014/main" id="{7D105183-CA61-9659-E11C-A68E9BD2F9FE}"/>
              </a:ext>
              <a:ext uri="{C183D7F6-B498-43B3-948B-1728B52AA6E4}">
                <adec:decorative xmlns:adec="http://schemas.microsoft.com/office/drawing/2017/decorative" val="1"/>
              </a:ext>
            </a:extLst>
          </p:cNvPr>
          <p:cNvSpPr txBox="1">
            <a:spLocks/>
          </p:cNvSpPr>
          <p:nvPr/>
        </p:nvSpPr>
        <p:spPr>
          <a:xfrm>
            <a:off x="506550" y="1351187"/>
            <a:ext cx="3803904" cy="4155617"/>
          </a:xfrm>
          <a:prstGeom prst="homePlate">
            <a:avLst>
              <a:gd name="adj" fmla="val 21669"/>
            </a:avLst>
          </a:prstGeom>
          <a:solidFill>
            <a:schemeClr val="accent2">
              <a:lumMod val="75000"/>
            </a:schemeClr>
          </a:solidFill>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4000" b="0" i="0"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pitchFamily="34" charset="0"/>
              <a:ea typeface="+mj-ea"/>
              <a:cs typeface="Arial" panose="020B0604020202020204" pitchFamily="34" charset="0"/>
            </a:endParaRPr>
          </a:p>
        </p:txBody>
      </p:sp>
      <p:sp>
        <p:nvSpPr>
          <p:cNvPr id="11" name="Title 10">
            <a:extLst>
              <a:ext uri="{FF2B5EF4-FFF2-40B4-BE49-F238E27FC236}">
                <a16:creationId xmlns:a16="http://schemas.microsoft.com/office/drawing/2014/main" id="{43997C18-6997-A8C4-9EA2-6D885C9BEA8B}"/>
              </a:ext>
              <a:ext uri="{C183D7F6-B498-43B3-948B-1728B52AA6E4}">
                <adec:decorative xmlns:adec="http://schemas.microsoft.com/office/drawing/2017/decorative" val="0"/>
              </a:ext>
            </a:extLst>
          </p:cNvPr>
          <p:cNvSpPr>
            <a:spLocks noGrp="1"/>
          </p:cNvSpPr>
          <p:nvPr>
            <p:ph type="title"/>
          </p:nvPr>
        </p:nvSpPr>
        <p:spPr>
          <a:xfrm>
            <a:off x="266700" y="2057395"/>
            <a:ext cx="3803904" cy="2743200"/>
          </a:xfrm>
          <a:noFill/>
          <a:ln>
            <a:noFill/>
          </a:ln>
        </p:spPr>
        <p:txBody>
          <a:bodyPr/>
          <a:lstStyle/>
          <a:p>
            <a:pPr rtl="0" eaLnBrk="1" latinLnBrk="0" hangingPunct="1"/>
            <a:r>
              <a:rPr lang="en-US" sz="3600" kern="1200">
                <a:effectLst/>
                <a:ea typeface="+mn-ea"/>
                <a:cs typeface="+mn-cs"/>
              </a:rPr>
              <a:t>Year 2021 Data Listed by State</a:t>
            </a:r>
            <a:br>
              <a:rPr lang="en-US" sz="3600" kern="1200">
                <a:effectLst/>
                <a:ea typeface="+mn-ea"/>
                <a:cs typeface="+mn-cs"/>
              </a:rPr>
            </a:br>
            <a:r>
              <a:rPr lang="en-US" sz="3600" kern="1200">
                <a:effectLst/>
                <a:ea typeface="+mn-ea"/>
                <a:cs typeface="+mn-cs"/>
              </a:rPr>
              <a:t>(A-K)</a:t>
            </a:r>
            <a:endParaRPr lang="en-IN"/>
          </a:p>
        </p:txBody>
      </p:sp>
      <p:sp>
        <p:nvSpPr>
          <p:cNvPr id="5" name="Content Placeholder 4">
            <a:extLst>
              <a:ext uri="{FF2B5EF4-FFF2-40B4-BE49-F238E27FC236}">
                <a16:creationId xmlns:a16="http://schemas.microsoft.com/office/drawing/2014/main" id="{CCBD8213-12B8-A068-0DB5-13D47AF1132C}"/>
              </a:ext>
            </a:extLst>
          </p:cNvPr>
          <p:cNvSpPr>
            <a:spLocks noGrp="1"/>
          </p:cNvSpPr>
          <p:nvPr>
            <p:ph sz="quarter" idx="23"/>
          </p:nvPr>
        </p:nvSpPr>
        <p:spPr>
          <a:xfrm>
            <a:off x="-997527" y="6505575"/>
            <a:ext cx="4801246" cy="3524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ptos" panose="02110004020202020204"/>
                <a:ea typeface="+mn-ea"/>
                <a:cs typeface="+mn-cs"/>
              </a:rPr>
              <a:t>(AFCARS Data 2021, as of 10/01/24)</a:t>
            </a:r>
          </a:p>
        </p:txBody>
      </p:sp>
      <p:graphicFrame>
        <p:nvGraphicFramePr>
          <p:cNvPr id="13" name="Table 13">
            <a:extLst>
              <a:ext uri="{FF2B5EF4-FFF2-40B4-BE49-F238E27FC236}">
                <a16:creationId xmlns:a16="http://schemas.microsoft.com/office/drawing/2014/main" id="{38FDF4D3-5320-D502-467A-967E0D0ECB98}"/>
              </a:ext>
            </a:extLst>
          </p:cNvPr>
          <p:cNvGraphicFramePr>
            <a:graphicFrameLocks noGrp="1"/>
          </p:cNvGraphicFramePr>
          <p:nvPr>
            <p:extLst>
              <p:ext uri="{D42A27DB-BD31-4B8C-83A1-F6EECF244321}">
                <p14:modId xmlns:p14="http://schemas.microsoft.com/office/powerpoint/2010/main" val="2145621559"/>
              </p:ext>
            </p:extLst>
          </p:nvPr>
        </p:nvGraphicFramePr>
        <p:xfrm>
          <a:off x="5650805" y="224827"/>
          <a:ext cx="5513382" cy="6408339"/>
        </p:xfrm>
        <a:graphic>
          <a:graphicData uri="http://schemas.openxmlformats.org/drawingml/2006/table">
            <a:tbl>
              <a:tblPr firstRow="1" bandRow="1">
                <a:tableStyleId>{B301B821-A1FF-4177-AEE7-76D212191A09}</a:tableStyleId>
              </a:tblPr>
              <a:tblGrid>
                <a:gridCol w="1837794">
                  <a:extLst>
                    <a:ext uri="{9D8B030D-6E8A-4147-A177-3AD203B41FA5}">
                      <a16:colId xmlns:a16="http://schemas.microsoft.com/office/drawing/2014/main" val="425399174"/>
                    </a:ext>
                  </a:extLst>
                </a:gridCol>
                <a:gridCol w="1837794">
                  <a:extLst>
                    <a:ext uri="{9D8B030D-6E8A-4147-A177-3AD203B41FA5}">
                      <a16:colId xmlns:a16="http://schemas.microsoft.com/office/drawing/2014/main" val="318477015"/>
                    </a:ext>
                  </a:extLst>
                </a:gridCol>
                <a:gridCol w="1837794">
                  <a:extLst>
                    <a:ext uri="{9D8B030D-6E8A-4147-A177-3AD203B41FA5}">
                      <a16:colId xmlns:a16="http://schemas.microsoft.com/office/drawing/2014/main" val="241651614"/>
                    </a:ext>
                  </a:extLst>
                </a:gridCol>
              </a:tblGrid>
              <a:tr h="337281">
                <a:tc>
                  <a:txBody>
                    <a:bodyPr/>
                    <a:lstStyle/>
                    <a:p>
                      <a:pPr algn="ctr"/>
                      <a:r>
                        <a:rPr lang="en-US" sz="1600">
                          <a:latin typeface="Arial" panose="020B0604020202020204" pitchFamily="34" charset="0"/>
                          <a:cs typeface="Arial" panose="020B0604020202020204" pitchFamily="34" charset="0"/>
                        </a:rPr>
                        <a:t>State</a:t>
                      </a:r>
                    </a:p>
                  </a:txBody>
                  <a:tcPr marL="45720" marR="45720"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accent2">
                        <a:lumMod val="75000"/>
                      </a:schemeClr>
                    </a:solidFill>
                  </a:tcPr>
                </a:tc>
                <a:tc>
                  <a:txBody>
                    <a:bodyPr/>
                    <a:lstStyle/>
                    <a:p>
                      <a:pPr algn="ctr"/>
                      <a:r>
                        <a:rPr lang="en-US" sz="1600">
                          <a:latin typeface="Arial" panose="020B0604020202020204" pitchFamily="34" charset="0"/>
                          <a:cs typeface="Arial" panose="020B0604020202020204" pitchFamily="34" charset="0"/>
                        </a:rPr>
                        <a:t>Percentage</a:t>
                      </a: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accent2">
                        <a:lumMod val="75000"/>
                      </a:schemeClr>
                    </a:solidFill>
                  </a:tcPr>
                </a:tc>
                <a:tc>
                  <a:txBody>
                    <a:bodyPr/>
                    <a:lstStyle/>
                    <a:p>
                      <a:pPr algn="ctr"/>
                      <a:r>
                        <a:rPr lang="en-US" sz="1600">
                          <a:latin typeface="Arial" panose="020B0604020202020204" pitchFamily="34" charset="0"/>
                          <a:cs typeface="Arial" panose="020B0604020202020204" pitchFamily="34" charset="0"/>
                        </a:rPr>
                        <a:t>Number</a:t>
                      </a:r>
                    </a:p>
                  </a:txBody>
                  <a:tcPr marL="45720" marR="45720" anchor="ctr">
                    <a:lnL w="12700" cap="flat" cmpd="sng" algn="ctr">
                      <a:solidFill>
                        <a:schemeClr val="bg1">
                          <a:lumMod val="65000"/>
                        </a:schemeClr>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solidFill>
                      <a:schemeClr val="accent2">
                        <a:lumMod val="75000"/>
                      </a:schemeClr>
                    </a:solidFill>
                  </a:tcPr>
                </a:tc>
                <a:extLst>
                  <a:ext uri="{0D108BD9-81ED-4DB2-BD59-A6C34878D82A}">
                    <a16:rowId xmlns:a16="http://schemas.microsoft.com/office/drawing/2014/main" val="4286281419"/>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AK</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67.2%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2768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61101145"/>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AL</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46.8%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4250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62518168"/>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AR</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50.3%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3610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730209065"/>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AZ</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34.3%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7640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94340228"/>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CA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11.7%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8379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63944163"/>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CO</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49.9%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4063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92573737"/>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CT</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43.4%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2189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84984547"/>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DC</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15.7%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127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961256785"/>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DE</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19.6%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142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25413004"/>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FL</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51.8%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18745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770295147"/>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GA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44.7%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7161</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741501669"/>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HI</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35.4%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855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96384260"/>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IA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60.0%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4448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463930392"/>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ID</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41.9%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1130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659644571"/>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IL</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11.1%</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3033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90886581"/>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IN</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61.7%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13504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93317824"/>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KS</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35.5%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3654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60044665"/>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KY</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41.6%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5678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434213701"/>
                  </a:ext>
                </a:extLst>
              </a:tr>
            </a:tbl>
          </a:graphicData>
        </a:graphic>
      </p:graphicFrame>
    </p:spTree>
    <p:extLst>
      <p:ext uri="{BB962C8B-B14F-4D97-AF65-F5344CB8AC3E}">
        <p14:creationId xmlns:p14="http://schemas.microsoft.com/office/powerpoint/2010/main" val="129865566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0" scaled="1"/>
          <a:tileRect/>
        </a:gradFill>
        <a:effectLst/>
      </p:bgPr>
    </p:bg>
    <p:spTree>
      <p:nvGrpSpPr>
        <p:cNvPr id="1" name="">
          <a:extLst>
            <a:ext uri="{FF2B5EF4-FFF2-40B4-BE49-F238E27FC236}">
              <a16:creationId xmlns:a16="http://schemas.microsoft.com/office/drawing/2014/main" id="{803657CD-34D8-9286-6BF9-2F01BCB55036}"/>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2E6A5412-4E54-DD34-68E6-B7A9DA08AE1E}"/>
              </a:ext>
              <a:ext uri="{C183D7F6-B498-43B3-948B-1728B52AA6E4}">
                <adec:decorative xmlns:adec="http://schemas.microsoft.com/office/drawing/2017/decorative" val="1"/>
              </a:ext>
            </a:extLst>
          </p:cNvPr>
          <p:cNvSpPr/>
          <p:nvPr/>
        </p:nvSpPr>
        <p:spPr>
          <a:xfrm>
            <a:off x="367493" y="1520732"/>
            <a:ext cx="10978286" cy="4826279"/>
          </a:xfrm>
          <a:prstGeom prst="rect">
            <a:avLst/>
          </a:prstGeom>
          <a:solidFill>
            <a:schemeClr val="tx2"/>
          </a:solidFill>
          <a:ln w="1746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8439760A-A3C6-964A-6F85-78A8C4A2430E}"/>
              </a:ext>
            </a:extLst>
          </p:cNvPr>
          <p:cNvSpPr>
            <a:spLocks noGrp="1"/>
          </p:cNvSpPr>
          <p:nvPr>
            <p:ph type="title"/>
          </p:nvPr>
        </p:nvSpPr>
        <p:spPr>
          <a:xfrm>
            <a:off x="0" y="-28634"/>
            <a:ext cx="12192000" cy="1150978"/>
          </a:xfrm>
          <a:gradFill>
            <a:gsLst>
              <a:gs pos="0">
                <a:schemeClr val="tx2"/>
              </a:gs>
              <a:gs pos="100000">
                <a:schemeClr val="accent2"/>
              </a:gs>
            </a:gsLst>
            <a:lin ang="0" scaled="1"/>
          </a:gradFill>
        </p:spPr>
        <p:txBody>
          <a:bodyPr lIns="365760"/>
          <a:lstStyle/>
          <a:p>
            <a:r>
              <a:rPr lang="en-US" sz="3600"/>
              <a:t>How Engagement Might Look Differently…</a:t>
            </a:r>
          </a:p>
        </p:txBody>
      </p:sp>
      <p:sp>
        <p:nvSpPr>
          <p:cNvPr id="3" name="Content Placeholder 2">
            <a:extLst>
              <a:ext uri="{FF2B5EF4-FFF2-40B4-BE49-F238E27FC236}">
                <a16:creationId xmlns:a16="http://schemas.microsoft.com/office/drawing/2014/main" id="{F9D85207-10B1-3F20-F610-49C5778F42B4}"/>
              </a:ext>
            </a:extLst>
          </p:cNvPr>
          <p:cNvSpPr>
            <a:spLocks noGrp="1"/>
          </p:cNvSpPr>
          <p:nvPr>
            <p:ph sz="quarter" idx="13"/>
          </p:nvPr>
        </p:nvSpPr>
        <p:spPr>
          <a:xfrm>
            <a:off x="682388" y="2424327"/>
            <a:ext cx="3058339" cy="3340646"/>
          </a:xfrm>
          <a:prstGeom prst="horizontalScroll">
            <a:avLst>
              <a:gd name="adj" fmla="val 0"/>
            </a:avLst>
          </a:prstGeom>
          <a:noFill/>
        </p:spPr>
        <p:txBody>
          <a:bodyPr tIns="91440" anchor="ctr"/>
          <a:lstStyle/>
          <a:p>
            <a:r>
              <a:rPr lang="en-US" sz="3600">
                <a:effectLst>
                  <a:glow>
                    <a:schemeClr val="accent1">
                      <a:alpha val="40000"/>
                    </a:schemeClr>
                  </a:glow>
                </a:effectLst>
              </a:rPr>
              <a:t>Real-Time Coaching &amp; Skill Building</a:t>
            </a:r>
          </a:p>
        </p:txBody>
      </p:sp>
      <p:sp>
        <p:nvSpPr>
          <p:cNvPr id="4" name="Content Placeholder 3">
            <a:extLst>
              <a:ext uri="{FF2B5EF4-FFF2-40B4-BE49-F238E27FC236}">
                <a16:creationId xmlns:a16="http://schemas.microsoft.com/office/drawing/2014/main" id="{C71D3DDA-9489-F71A-62EB-82B0BAAF6578}"/>
              </a:ext>
            </a:extLst>
          </p:cNvPr>
          <p:cNvSpPr>
            <a:spLocks noGrp="1"/>
          </p:cNvSpPr>
          <p:nvPr>
            <p:ph sz="quarter" idx="14"/>
          </p:nvPr>
        </p:nvSpPr>
        <p:spPr>
          <a:xfrm>
            <a:off x="4165964" y="1297240"/>
            <a:ext cx="7680960" cy="914400"/>
          </a:xfrm>
          <a:solidFill>
            <a:schemeClr val="bg1"/>
          </a:solidFill>
          <a:ln>
            <a:noFill/>
          </a:ln>
          <a:effectLst/>
        </p:spPr>
        <p:txBody>
          <a:bodyPr lIns="0" rIns="365760" bIns="45720" anchor="ctr" anchorCtr="0"/>
          <a:lstStyle/>
          <a:p>
            <a:pPr marL="0" indent="0" algn="r">
              <a:spcBef>
                <a:spcPts val="1200"/>
              </a:spcBef>
              <a:buNone/>
            </a:pPr>
            <a:r>
              <a:rPr lang="en-US" sz="2000">
                <a:solidFill>
                  <a:sysClr val="windowText" lastClr="000000"/>
                </a:solidFill>
                <a:latin typeface="+mn-lt"/>
              </a:rPr>
              <a:t>Accessing treatment and supportive services</a:t>
            </a:r>
          </a:p>
        </p:txBody>
      </p:sp>
      <p:sp>
        <p:nvSpPr>
          <p:cNvPr id="7" name="Content Placeholder 6">
            <a:extLst>
              <a:ext uri="{FF2B5EF4-FFF2-40B4-BE49-F238E27FC236}">
                <a16:creationId xmlns:a16="http://schemas.microsoft.com/office/drawing/2014/main" id="{AADD5AD7-439E-F96D-D1E4-D2326BB3FB91}"/>
              </a:ext>
            </a:extLst>
          </p:cNvPr>
          <p:cNvSpPr>
            <a:spLocks noGrp="1"/>
          </p:cNvSpPr>
          <p:nvPr>
            <p:ph sz="quarter" idx="18"/>
          </p:nvPr>
        </p:nvSpPr>
        <p:spPr>
          <a:xfrm>
            <a:off x="4165964" y="2414173"/>
            <a:ext cx="7680960" cy="914400"/>
          </a:xfrm>
          <a:solidFill>
            <a:schemeClr val="bg1"/>
          </a:solidFill>
          <a:ln>
            <a:noFill/>
          </a:ln>
          <a:effectLst/>
        </p:spPr>
        <p:txBody>
          <a:bodyPr rIns="365760" bIns="45720" anchor="ctr" anchorCtr="0"/>
          <a:lstStyle/>
          <a:p>
            <a:pPr marL="0" indent="0" algn="r">
              <a:buNone/>
            </a:pPr>
            <a:r>
              <a:rPr lang="en-US" sz="2000">
                <a:solidFill>
                  <a:sysClr val="windowText" lastClr="000000"/>
                </a:solidFill>
              </a:rPr>
              <a:t>Completing intake or enrollment paperwork</a:t>
            </a:r>
          </a:p>
        </p:txBody>
      </p:sp>
      <p:sp>
        <p:nvSpPr>
          <p:cNvPr id="5" name="Content Placeholder 4">
            <a:extLst>
              <a:ext uri="{FF2B5EF4-FFF2-40B4-BE49-F238E27FC236}">
                <a16:creationId xmlns:a16="http://schemas.microsoft.com/office/drawing/2014/main" id="{3A1A0B32-BD3A-3C43-D076-0E4FBCDC2190}"/>
              </a:ext>
            </a:extLst>
          </p:cNvPr>
          <p:cNvSpPr>
            <a:spLocks noGrp="1"/>
          </p:cNvSpPr>
          <p:nvPr>
            <p:ph sz="quarter" idx="16"/>
          </p:nvPr>
        </p:nvSpPr>
        <p:spPr>
          <a:xfrm>
            <a:off x="4165964" y="3531106"/>
            <a:ext cx="7680960" cy="914400"/>
          </a:xfrm>
          <a:solidFill>
            <a:schemeClr val="bg1"/>
          </a:solidFill>
          <a:ln>
            <a:noFill/>
          </a:ln>
          <a:effectLst/>
        </p:spPr>
        <p:txBody>
          <a:bodyPr rIns="365760" bIns="45720" anchor="ctr" anchorCtr="0"/>
          <a:lstStyle/>
          <a:p>
            <a:pPr marL="0" indent="0" algn="r">
              <a:buNone/>
            </a:pPr>
            <a:r>
              <a:rPr lang="en-US" sz="2000">
                <a:solidFill>
                  <a:sysClr val="windowText" lastClr="000000"/>
                </a:solidFill>
              </a:rPr>
              <a:t>Scheduling appointments and setting up reminders</a:t>
            </a:r>
          </a:p>
        </p:txBody>
      </p:sp>
      <p:sp>
        <p:nvSpPr>
          <p:cNvPr id="8" name="Content Placeholder 7">
            <a:extLst>
              <a:ext uri="{FF2B5EF4-FFF2-40B4-BE49-F238E27FC236}">
                <a16:creationId xmlns:a16="http://schemas.microsoft.com/office/drawing/2014/main" id="{D799E855-FB06-6A54-43FF-53B5D2FA3DF7}"/>
              </a:ext>
            </a:extLst>
          </p:cNvPr>
          <p:cNvSpPr>
            <a:spLocks noGrp="1"/>
          </p:cNvSpPr>
          <p:nvPr>
            <p:ph sz="quarter" idx="19"/>
          </p:nvPr>
        </p:nvSpPr>
        <p:spPr>
          <a:xfrm>
            <a:off x="4165964" y="4648039"/>
            <a:ext cx="7680960" cy="914400"/>
          </a:xfrm>
          <a:solidFill>
            <a:schemeClr val="bg1"/>
          </a:solidFill>
          <a:ln>
            <a:noFill/>
          </a:ln>
          <a:effectLst/>
        </p:spPr>
        <p:txBody>
          <a:bodyPr lIns="1005840" rIns="365760" bIns="182880" anchor="b" anchorCtr="0"/>
          <a:lstStyle/>
          <a:p>
            <a:pPr marL="0" indent="0" algn="r">
              <a:buNone/>
            </a:pPr>
            <a:r>
              <a:rPr lang="en-US" sz="2000">
                <a:solidFill>
                  <a:sysClr val="windowText" lastClr="000000"/>
                </a:solidFill>
                <a:cs typeface="Calibri" panose="020F0502020204030204" pitchFamily="34" charset="0"/>
              </a:rPr>
              <a:t>Arranging transportation services or help with navigating public transportation system</a:t>
            </a:r>
          </a:p>
        </p:txBody>
      </p:sp>
      <p:sp>
        <p:nvSpPr>
          <p:cNvPr id="6" name="Content Placeholder 5">
            <a:extLst>
              <a:ext uri="{FF2B5EF4-FFF2-40B4-BE49-F238E27FC236}">
                <a16:creationId xmlns:a16="http://schemas.microsoft.com/office/drawing/2014/main" id="{0D089597-664F-7577-E033-EF3C87375476}"/>
              </a:ext>
            </a:extLst>
          </p:cNvPr>
          <p:cNvSpPr>
            <a:spLocks noGrp="1"/>
          </p:cNvSpPr>
          <p:nvPr>
            <p:ph sz="quarter" idx="17"/>
          </p:nvPr>
        </p:nvSpPr>
        <p:spPr>
          <a:xfrm>
            <a:off x="4165964" y="5764973"/>
            <a:ext cx="7680960" cy="914400"/>
          </a:xfrm>
          <a:solidFill>
            <a:schemeClr val="bg1"/>
          </a:solidFill>
          <a:ln>
            <a:noFill/>
          </a:ln>
          <a:effectLst/>
        </p:spPr>
        <p:txBody>
          <a:bodyPr lIns="2194560" rIns="365760" bIns="182880" anchor="b" anchorCtr="0"/>
          <a:lstStyle/>
          <a:p>
            <a:pPr marL="0" indent="0" algn="r">
              <a:buNone/>
            </a:pPr>
            <a:r>
              <a:rPr lang="en-US" sz="2000">
                <a:solidFill>
                  <a:sysClr val="windowText" lastClr="000000"/>
                </a:solidFill>
                <a:cs typeface="Calibri" panose="020F0502020204030204" pitchFamily="34" charset="0"/>
              </a:rPr>
              <a:t>Reinforcing positive steps toward recovery—big or small!</a:t>
            </a:r>
          </a:p>
        </p:txBody>
      </p:sp>
      <p:pic>
        <p:nvPicPr>
          <p:cNvPr id="10" name="Graphic 9">
            <a:extLst>
              <a:ext uri="{FF2B5EF4-FFF2-40B4-BE49-F238E27FC236}">
                <a16:creationId xmlns:a16="http://schemas.microsoft.com/office/drawing/2014/main" id="{B0AA3D17-94D2-7867-FEDD-F5F3C29FC60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4430234" y="1348686"/>
            <a:ext cx="805374" cy="805374"/>
          </a:xfrm>
          <a:prstGeom prst="rect">
            <a:avLst/>
          </a:prstGeom>
        </p:spPr>
      </p:pic>
      <p:pic>
        <p:nvPicPr>
          <p:cNvPr id="14" name="Graphic 13">
            <a:extLst>
              <a:ext uri="{FF2B5EF4-FFF2-40B4-BE49-F238E27FC236}">
                <a16:creationId xmlns:a16="http://schemas.microsoft.com/office/drawing/2014/main" id="{CCDFBBD9-5627-0BE1-EC06-A14B0037D89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4278257" y="2413808"/>
            <a:ext cx="914400" cy="914400"/>
          </a:xfrm>
          <a:prstGeom prst="rect">
            <a:avLst/>
          </a:prstGeom>
        </p:spPr>
      </p:pic>
      <p:pic>
        <p:nvPicPr>
          <p:cNvPr id="15" name="Graphic 14">
            <a:extLst>
              <a:ext uri="{FF2B5EF4-FFF2-40B4-BE49-F238E27FC236}">
                <a16:creationId xmlns:a16="http://schemas.microsoft.com/office/drawing/2014/main" id="{6E361FFB-3E15-772F-970A-F02D81F967A4}"/>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4334938" y="4616104"/>
            <a:ext cx="916062" cy="916062"/>
          </a:xfrm>
          <a:prstGeom prst="rect">
            <a:avLst/>
          </a:prstGeom>
        </p:spPr>
      </p:pic>
      <p:pic>
        <p:nvPicPr>
          <p:cNvPr id="12" name="Graphic 11">
            <a:extLst>
              <a:ext uri="{FF2B5EF4-FFF2-40B4-BE49-F238E27FC236}">
                <a16:creationId xmlns:a16="http://schemas.microsoft.com/office/drawing/2014/main" id="{B18DAE5D-A067-A4AD-0C5E-65587D9BB6BB}"/>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flipH="1">
            <a:off x="4334938" y="3568376"/>
            <a:ext cx="839860" cy="839860"/>
          </a:xfrm>
          <a:prstGeom prst="rect">
            <a:avLst/>
          </a:prstGeom>
        </p:spPr>
      </p:pic>
      <p:pic>
        <p:nvPicPr>
          <p:cNvPr id="23" name="Graphic 22">
            <a:extLst>
              <a:ext uri="{FF2B5EF4-FFF2-40B4-BE49-F238E27FC236}">
                <a16:creationId xmlns:a16="http://schemas.microsoft.com/office/drawing/2014/main" id="{82DB918E-83CE-839E-726E-BBD511FCDBE5}"/>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4270812" y="5853042"/>
            <a:ext cx="858266" cy="858266"/>
          </a:xfrm>
          <a:prstGeom prst="rect">
            <a:avLst/>
          </a:prstGeom>
        </p:spPr>
      </p:pic>
    </p:spTree>
    <p:extLst>
      <p:ext uri="{BB962C8B-B14F-4D97-AF65-F5344CB8AC3E}">
        <p14:creationId xmlns:p14="http://schemas.microsoft.com/office/powerpoint/2010/main" val="38339319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0072D8B-5DC1-2A5D-2496-3F2DF0F076A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3B53D0B-E218-3DCA-E205-0D361DBF52AE}"/>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7C20D103-52B9-2ED5-0493-B6DA8E78F45A}"/>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ABE5FF45-2797-7ABB-0314-A6AFEC350476}"/>
              </a:ext>
            </a:extLst>
          </p:cNvPr>
          <p:cNvSpPr>
            <a:spLocks noGrp="1"/>
          </p:cNvSpPr>
          <p:nvPr>
            <p:ph type="ctrTitle"/>
          </p:nvPr>
        </p:nvSpPr>
        <p:spPr>
          <a:xfrm>
            <a:off x="3279227" y="302941"/>
            <a:ext cx="8912771" cy="1804416"/>
          </a:xfrm>
          <a:prstGeom prst="rect">
            <a:avLst/>
          </a:prstGeom>
          <a:noFill/>
        </p:spPr>
        <p:txBody>
          <a:bodyPr anchor="ctr">
            <a:normAutofit fontScale="90000"/>
          </a:bodyPr>
          <a:lstStyle/>
          <a:p>
            <a:pPr>
              <a:lnSpc>
                <a:spcPct val="150000"/>
              </a:lnSpc>
            </a:pPr>
            <a:r>
              <a:rPr lang="en-US" sz="5400" b="1">
                <a:solidFill>
                  <a:schemeClr val="accent2">
                    <a:lumMod val="75000"/>
                  </a:schemeClr>
                </a:solidFill>
              </a:rPr>
              <a:t>CARRY THE MESSAGE</a:t>
            </a:r>
            <a:br>
              <a:rPr lang="en-US" sz="5400" b="1">
                <a:solidFill>
                  <a:schemeClr val="accent2">
                    <a:lumMod val="75000"/>
                  </a:schemeClr>
                </a:solidFill>
              </a:rPr>
            </a:br>
            <a:r>
              <a:rPr lang="en-US" sz="3700" b="1">
                <a:solidFill>
                  <a:schemeClr val="tx2"/>
                </a:solidFill>
              </a:rPr>
              <a:t>Evidence-Based &amp; Emerging Interventions</a:t>
            </a:r>
            <a:endParaRPr lang="en-US" sz="3700" b="1">
              <a:solidFill>
                <a:schemeClr val="accent2">
                  <a:lumMod val="75000"/>
                </a:schemeClr>
              </a:solidFill>
            </a:endParaRPr>
          </a:p>
        </p:txBody>
      </p:sp>
      <p:cxnSp>
        <p:nvCxnSpPr>
          <p:cNvPr id="5" name="Straight Connector 4">
            <a:extLst>
              <a:ext uri="{FF2B5EF4-FFF2-40B4-BE49-F238E27FC236}">
                <a16:creationId xmlns:a16="http://schemas.microsoft.com/office/drawing/2014/main" id="{5A80BC75-FBF1-EBBC-EE45-37813655DCD1}"/>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8791730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4">
                <a:lumMod val="20000"/>
                <a:lumOff val="80000"/>
              </a:schemeClr>
            </a:gs>
          </a:gsLst>
          <a:lin ang="2700000" scaled="1"/>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C50E21-2852-A382-DB79-7240FF26468E}"/>
              </a:ext>
            </a:extLst>
          </p:cNvPr>
          <p:cNvSpPr>
            <a:spLocks noGrp="1"/>
          </p:cNvSpPr>
          <p:nvPr>
            <p:ph type="title"/>
          </p:nvPr>
        </p:nvSpPr>
        <p:spPr>
          <a:xfrm>
            <a:off x="0" y="0"/>
            <a:ext cx="4613564" cy="6858000"/>
          </a:xfrm>
        </p:spPr>
        <p:txBody>
          <a:bodyPr/>
          <a:lstStyle/>
          <a:p>
            <a:r>
              <a:rPr lang="en-US">
                <a:solidFill>
                  <a:schemeClr val="bg1">
                    <a:lumMod val="95000"/>
                  </a:schemeClr>
                </a:solidFill>
              </a:rPr>
              <a:t>Evidence-Based Interventions for Families </a:t>
            </a:r>
            <a:br>
              <a:rPr lang="en-US">
                <a:solidFill>
                  <a:schemeClr val="bg1">
                    <a:lumMod val="95000"/>
                  </a:schemeClr>
                </a:solidFill>
              </a:rPr>
            </a:br>
            <a:r>
              <a:rPr lang="en-US">
                <a:solidFill>
                  <a:schemeClr val="bg1">
                    <a:lumMod val="95000"/>
                  </a:schemeClr>
                </a:solidFill>
              </a:rPr>
              <a:t>Affected by Substance Use Disorders</a:t>
            </a:r>
            <a:br>
              <a:rPr lang="en-US">
                <a:solidFill>
                  <a:schemeClr val="bg1">
                    <a:lumMod val="95000"/>
                  </a:schemeClr>
                </a:solidFill>
              </a:rPr>
            </a:br>
            <a:r>
              <a:rPr lang="en-US" sz="2000">
                <a:noFill/>
              </a:rPr>
              <a:t>1/5</a:t>
            </a:r>
            <a:endParaRPr lang="en-US">
              <a:noFill/>
            </a:endParaRPr>
          </a:p>
        </p:txBody>
      </p:sp>
      <p:sp>
        <p:nvSpPr>
          <p:cNvPr id="3" name="Content Placeholder 2">
            <a:extLst>
              <a:ext uri="{FF2B5EF4-FFF2-40B4-BE49-F238E27FC236}">
                <a16:creationId xmlns:a16="http://schemas.microsoft.com/office/drawing/2014/main" id="{C6D66519-2936-59A1-09EC-AA81969906B9}"/>
              </a:ext>
            </a:extLst>
          </p:cNvPr>
          <p:cNvSpPr>
            <a:spLocks noGrp="1"/>
          </p:cNvSpPr>
          <p:nvPr>
            <p:ph sz="quarter" idx="13"/>
          </p:nvPr>
        </p:nvSpPr>
        <p:spPr>
          <a:xfrm>
            <a:off x="5094621" y="676656"/>
            <a:ext cx="6667161" cy="5504688"/>
          </a:xfrm>
          <a:prstGeom prst="roundRect">
            <a:avLst/>
          </a:prstGeom>
          <a:solidFill>
            <a:schemeClr val="accent1">
              <a:lumMod val="20000"/>
              <a:lumOff val="80000"/>
            </a:schemeClr>
          </a:solidFill>
          <a:ln w="76200">
            <a:solidFill>
              <a:schemeClr val="tx2"/>
            </a:solidFill>
          </a:ln>
        </p:spPr>
        <p:txBody>
          <a:bodyPr tIns="1005840" anchor="t"/>
          <a:lstStyle/>
          <a:p>
            <a:r>
              <a:rPr lang="en-US" sz="3200" b="1">
                <a:solidFill>
                  <a:schemeClr val="tx2"/>
                </a:solidFill>
              </a:rPr>
              <a:t>Motivational Interviewing</a:t>
            </a:r>
          </a:p>
          <a:p>
            <a:endParaRPr lang="en-US"/>
          </a:p>
        </p:txBody>
      </p:sp>
      <p:sp>
        <p:nvSpPr>
          <p:cNvPr id="18" name="Freeform: Shape 17">
            <a:extLst>
              <a:ext uri="{FF2B5EF4-FFF2-40B4-BE49-F238E27FC236}">
                <a16:creationId xmlns:a16="http://schemas.microsoft.com/office/drawing/2014/main" id="{F6C57DBF-5CC2-701D-D53F-5C963CD03516}"/>
              </a:ext>
              <a:ext uri="{C183D7F6-B498-43B3-948B-1728B52AA6E4}">
                <adec:decorative xmlns:adec="http://schemas.microsoft.com/office/drawing/2017/decorative" val="1"/>
              </a:ext>
            </a:extLst>
          </p:cNvPr>
          <p:cNvSpPr/>
          <p:nvPr/>
        </p:nvSpPr>
        <p:spPr>
          <a:xfrm>
            <a:off x="7719425" y="2676487"/>
            <a:ext cx="779743" cy="752513"/>
          </a:xfrm>
          <a:custGeom>
            <a:avLst/>
            <a:gdLst>
              <a:gd name="connsiteX0" fmla="*/ 379575 w 399482"/>
              <a:gd name="connsiteY0" fmla="*/ 0 h 366140"/>
              <a:gd name="connsiteX1" fmla="*/ 19816 w 399482"/>
              <a:gd name="connsiteY1" fmla="*/ 0 h 366140"/>
              <a:gd name="connsiteX2" fmla="*/ 4 w 399482"/>
              <a:gd name="connsiteY2" fmla="*/ 20098 h 366140"/>
              <a:gd name="connsiteX3" fmla="*/ 4 w 399482"/>
              <a:gd name="connsiteY3" fmla="*/ 265367 h 366140"/>
              <a:gd name="connsiteX4" fmla="*/ 19620 w 399482"/>
              <a:gd name="connsiteY4" fmla="*/ 285747 h 366140"/>
              <a:gd name="connsiteX5" fmla="*/ 19816 w 399482"/>
              <a:gd name="connsiteY5" fmla="*/ 285750 h 366140"/>
              <a:gd name="connsiteX6" fmla="*/ 76966 w 399482"/>
              <a:gd name="connsiteY6" fmla="*/ 285750 h 366140"/>
              <a:gd name="connsiteX7" fmla="*/ 76966 w 399482"/>
              <a:gd name="connsiteY7" fmla="*/ 366141 h 366140"/>
              <a:gd name="connsiteX8" fmla="*/ 155928 w 399482"/>
              <a:gd name="connsiteY8" fmla="*/ 285750 h 366140"/>
              <a:gd name="connsiteX9" fmla="*/ 379575 w 399482"/>
              <a:gd name="connsiteY9" fmla="*/ 285750 h 366140"/>
              <a:gd name="connsiteX10" fmla="*/ 399482 w 399482"/>
              <a:gd name="connsiteY10" fmla="*/ 265652 h 366140"/>
              <a:gd name="connsiteX11" fmla="*/ 399482 w 399482"/>
              <a:gd name="connsiteY11" fmla="*/ 20098 h 366140"/>
              <a:gd name="connsiteX12" fmla="*/ 379575 w 399482"/>
              <a:gd name="connsiteY12" fmla="*/ 0 h 366140"/>
              <a:gd name="connsiteX13" fmla="*/ 198028 w 399482"/>
              <a:gd name="connsiteY13" fmla="*/ 250031 h 366140"/>
              <a:gd name="connsiteX14" fmla="*/ 176885 w 399482"/>
              <a:gd name="connsiteY14" fmla="*/ 228884 h 366140"/>
              <a:gd name="connsiteX15" fmla="*/ 198032 w 399482"/>
              <a:gd name="connsiteY15" fmla="*/ 207740 h 366140"/>
              <a:gd name="connsiteX16" fmla="*/ 219174 w 399482"/>
              <a:gd name="connsiteY16" fmla="*/ 228600 h 366140"/>
              <a:gd name="connsiteX17" fmla="*/ 198509 w 399482"/>
              <a:gd name="connsiteY17" fmla="*/ 250028 h 366140"/>
              <a:gd name="connsiteX18" fmla="*/ 198028 w 399482"/>
              <a:gd name="connsiteY18" fmla="*/ 250031 h 366140"/>
              <a:gd name="connsiteX19" fmla="*/ 211649 w 399482"/>
              <a:gd name="connsiteY19" fmla="*/ 162878 h 366140"/>
              <a:gd name="connsiteX20" fmla="*/ 211649 w 399482"/>
              <a:gd name="connsiteY20" fmla="*/ 192881 h 366140"/>
              <a:gd name="connsiteX21" fmla="*/ 184503 w 399482"/>
              <a:gd name="connsiteY21" fmla="*/ 192881 h 366140"/>
              <a:gd name="connsiteX22" fmla="*/ 184503 w 399482"/>
              <a:gd name="connsiteY22" fmla="*/ 136779 h 366140"/>
              <a:gd name="connsiteX23" fmla="*/ 198028 w 399482"/>
              <a:gd name="connsiteY23" fmla="*/ 136779 h 366140"/>
              <a:gd name="connsiteX24" fmla="*/ 236890 w 399482"/>
              <a:gd name="connsiteY24" fmla="*/ 101727 h 366140"/>
              <a:gd name="connsiteX25" fmla="*/ 199471 w 399482"/>
              <a:gd name="connsiteY25" fmla="*/ 62958 h 366140"/>
              <a:gd name="connsiteX26" fmla="*/ 198028 w 399482"/>
              <a:gd name="connsiteY26" fmla="*/ 62960 h 366140"/>
              <a:gd name="connsiteX27" fmla="*/ 159262 w 399482"/>
              <a:gd name="connsiteY27" fmla="*/ 95135 h 366140"/>
              <a:gd name="connsiteX28" fmla="*/ 159262 w 399482"/>
              <a:gd name="connsiteY28" fmla="*/ 101727 h 366140"/>
              <a:gd name="connsiteX29" fmla="*/ 159262 w 399482"/>
              <a:gd name="connsiteY29" fmla="*/ 104108 h 366140"/>
              <a:gd name="connsiteX30" fmla="*/ 132115 w 399482"/>
              <a:gd name="connsiteY30" fmla="*/ 104108 h 366140"/>
              <a:gd name="connsiteX31" fmla="*/ 132115 w 399482"/>
              <a:gd name="connsiteY31" fmla="*/ 101727 h 366140"/>
              <a:gd name="connsiteX32" fmla="*/ 190668 w 399482"/>
              <a:gd name="connsiteY32" fmla="*/ 35724 h 366140"/>
              <a:gd name="connsiteX33" fmla="*/ 198028 w 399482"/>
              <a:gd name="connsiteY33" fmla="*/ 35719 h 366140"/>
              <a:gd name="connsiteX34" fmla="*/ 264037 w 399482"/>
              <a:gd name="connsiteY34" fmla="*/ 100194 h 366140"/>
              <a:gd name="connsiteX35" fmla="*/ 264037 w 399482"/>
              <a:gd name="connsiteY35" fmla="*/ 101727 h 366140"/>
              <a:gd name="connsiteX36" fmla="*/ 211649 w 399482"/>
              <a:gd name="connsiteY36" fmla="*/ 162878 h 36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99482" h="366140">
                <a:moveTo>
                  <a:pt x="379575" y="0"/>
                </a:moveTo>
                <a:lnTo>
                  <a:pt x="19816" y="0"/>
                </a:lnTo>
                <a:cubicBezTo>
                  <a:pt x="8806" y="105"/>
                  <a:pt x="-50" y="9088"/>
                  <a:pt x="4" y="20098"/>
                </a:cubicBezTo>
                <a:lnTo>
                  <a:pt x="4" y="265367"/>
                </a:lnTo>
                <a:cubicBezTo>
                  <a:pt x="-207" y="276412"/>
                  <a:pt x="8575" y="285537"/>
                  <a:pt x="19620" y="285747"/>
                </a:cubicBezTo>
                <a:cubicBezTo>
                  <a:pt x="19685" y="285748"/>
                  <a:pt x="19751" y="285749"/>
                  <a:pt x="19816" y="285750"/>
                </a:cubicBezTo>
                <a:lnTo>
                  <a:pt x="76966" y="285750"/>
                </a:lnTo>
                <a:lnTo>
                  <a:pt x="76966" y="366141"/>
                </a:lnTo>
                <a:lnTo>
                  <a:pt x="155928" y="285750"/>
                </a:lnTo>
                <a:lnTo>
                  <a:pt x="379575" y="285750"/>
                </a:lnTo>
                <a:cubicBezTo>
                  <a:pt x="390600" y="285645"/>
                  <a:pt x="399482" y="276678"/>
                  <a:pt x="399482" y="265652"/>
                </a:cubicBezTo>
                <a:lnTo>
                  <a:pt x="399482" y="20098"/>
                </a:lnTo>
                <a:cubicBezTo>
                  <a:pt x="399483" y="9072"/>
                  <a:pt x="390600" y="104"/>
                  <a:pt x="379575" y="0"/>
                </a:cubicBezTo>
                <a:close/>
                <a:moveTo>
                  <a:pt x="198028" y="250031"/>
                </a:moveTo>
                <a:cubicBezTo>
                  <a:pt x="186350" y="250030"/>
                  <a:pt x="176884" y="240562"/>
                  <a:pt x="176885" y="228884"/>
                </a:cubicBezTo>
                <a:cubicBezTo>
                  <a:pt x="176886" y="217205"/>
                  <a:pt x="186354" y="207739"/>
                  <a:pt x="198032" y="207740"/>
                </a:cubicBezTo>
                <a:cubicBezTo>
                  <a:pt x="209598" y="207741"/>
                  <a:pt x="219018" y="217035"/>
                  <a:pt x="219174" y="228600"/>
                </a:cubicBezTo>
                <a:cubicBezTo>
                  <a:pt x="219384" y="240223"/>
                  <a:pt x="210132" y="249818"/>
                  <a:pt x="198509" y="250028"/>
                </a:cubicBezTo>
                <a:cubicBezTo>
                  <a:pt x="198349" y="250031"/>
                  <a:pt x="198188" y="250032"/>
                  <a:pt x="198028" y="250031"/>
                </a:cubicBezTo>
                <a:close/>
                <a:moveTo>
                  <a:pt x="211649" y="162878"/>
                </a:moveTo>
                <a:lnTo>
                  <a:pt x="211649" y="192881"/>
                </a:lnTo>
                <a:lnTo>
                  <a:pt x="184503" y="192881"/>
                </a:lnTo>
                <a:lnTo>
                  <a:pt x="184503" y="136779"/>
                </a:lnTo>
                <a:lnTo>
                  <a:pt x="198028" y="136779"/>
                </a:lnTo>
                <a:cubicBezTo>
                  <a:pt x="221650" y="136779"/>
                  <a:pt x="236890" y="122968"/>
                  <a:pt x="236890" y="101727"/>
                </a:cubicBezTo>
                <a:cubicBezTo>
                  <a:pt x="237263" y="80688"/>
                  <a:pt x="220509" y="63331"/>
                  <a:pt x="199471" y="62958"/>
                </a:cubicBezTo>
                <a:cubicBezTo>
                  <a:pt x="198990" y="62950"/>
                  <a:pt x="198509" y="62951"/>
                  <a:pt x="198028" y="62960"/>
                </a:cubicBezTo>
                <a:cubicBezTo>
                  <a:pt x="178438" y="61140"/>
                  <a:pt x="161082" y="75545"/>
                  <a:pt x="159262" y="95135"/>
                </a:cubicBezTo>
                <a:cubicBezTo>
                  <a:pt x="159058" y="97327"/>
                  <a:pt x="159058" y="99534"/>
                  <a:pt x="159262" y="101727"/>
                </a:cubicBezTo>
                <a:lnTo>
                  <a:pt x="159262" y="104108"/>
                </a:lnTo>
                <a:lnTo>
                  <a:pt x="132115" y="104108"/>
                </a:lnTo>
                <a:lnTo>
                  <a:pt x="132115" y="101727"/>
                </a:lnTo>
                <a:cubicBezTo>
                  <a:pt x="130058" y="67332"/>
                  <a:pt x="156273" y="37782"/>
                  <a:pt x="190668" y="35724"/>
                </a:cubicBezTo>
                <a:cubicBezTo>
                  <a:pt x="193119" y="35578"/>
                  <a:pt x="195577" y="35576"/>
                  <a:pt x="198028" y="35719"/>
                </a:cubicBezTo>
                <a:cubicBezTo>
                  <a:pt x="234061" y="35296"/>
                  <a:pt x="263614" y="64162"/>
                  <a:pt x="264037" y="100194"/>
                </a:cubicBezTo>
                <a:cubicBezTo>
                  <a:pt x="264042" y="100705"/>
                  <a:pt x="264042" y="101216"/>
                  <a:pt x="264037" y="101727"/>
                </a:cubicBezTo>
                <a:cubicBezTo>
                  <a:pt x="264962" y="132572"/>
                  <a:pt x="242271" y="159059"/>
                  <a:pt x="211649" y="162878"/>
                </a:cubicBezTo>
                <a:close/>
              </a:path>
            </a:pathLst>
          </a:custGeom>
          <a:solidFill>
            <a:schemeClr val="tx2"/>
          </a:solidFill>
          <a:ln w="9525" cap="flat">
            <a:noFill/>
            <a:prstDash val="solid"/>
            <a:miter/>
          </a:ln>
        </p:spPr>
        <p:txBody>
          <a:bodyPr rtlCol="0" anchor="ctr"/>
          <a:lstStyle/>
          <a:p>
            <a:endParaRPr lang="en-US"/>
          </a:p>
        </p:txBody>
      </p:sp>
      <p:pic>
        <p:nvPicPr>
          <p:cNvPr id="6" name="Content Placeholder 5">
            <a:extLst>
              <a:ext uri="{FF2B5EF4-FFF2-40B4-BE49-F238E27FC236}">
                <a16:creationId xmlns:a16="http://schemas.microsoft.com/office/drawing/2014/main" id="{42AE4FC9-C092-FDB1-E226-2C39E21E9E5B}"/>
              </a:ext>
              <a:ext uri="{C183D7F6-B498-43B3-948B-1728B52AA6E4}">
                <adec:decorative xmlns:adec="http://schemas.microsoft.com/office/drawing/2017/decorative" val="1"/>
              </a:ext>
            </a:extLst>
          </p:cNvPr>
          <p:cNvPicPr>
            <a:picLocks noGrp="1" noChangeAspect="1"/>
          </p:cNvPicPr>
          <p:nvPr>
            <p:ph sz="quarter" idx="14"/>
          </p:nvPr>
        </p:nvPicPr>
        <p:blipFill>
          <a:blip r:embed="rId3">
            <a:extLst>
              <a:ext uri="{96DAC541-7B7A-43D3-8B79-37D633B846F1}">
                <asvg:svgBlip xmlns:asvg="http://schemas.microsoft.com/office/drawing/2016/SVG/main" r:embed="rId4"/>
              </a:ext>
            </a:extLst>
          </a:blip>
          <a:stretch>
            <a:fillRect/>
          </a:stretch>
        </p:blipFill>
        <p:spPr>
          <a:xfrm>
            <a:off x="7026300" y="2750892"/>
            <a:ext cx="2841584" cy="2841584"/>
          </a:xfrm>
        </p:spPr>
      </p:pic>
      <p:pic>
        <p:nvPicPr>
          <p:cNvPr id="10" name="Graphic 9">
            <a:extLst>
              <a:ext uri="{FF2B5EF4-FFF2-40B4-BE49-F238E27FC236}">
                <a16:creationId xmlns:a16="http://schemas.microsoft.com/office/drawing/2014/main" id="{3BBB79D7-FDBC-3D7E-0D79-8973E2149E12}"/>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54759" y="2750892"/>
            <a:ext cx="914400" cy="914400"/>
          </a:xfrm>
          <a:prstGeom prst="rect">
            <a:avLst/>
          </a:prstGeom>
        </p:spPr>
      </p:pic>
    </p:spTree>
    <p:extLst>
      <p:ext uri="{BB962C8B-B14F-4D97-AF65-F5344CB8AC3E}">
        <p14:creationId xmlns:p14="http://schemas.microsoft.com/office/powerpoint/2010/main" val="329052528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4">
                <a:lumMod val="20000"/>
                <a:lumOff val="80000"/>
              </a:schemeClr>
            </a:gs>
          </a:gsLst>
          <a:lin ang="2700000" scaled="1"/>
          <a:tileRect/>
        </a:gradFill>
        <a:effectLst/>
      </p:bgPr>
    </p:bg>
    <p:spTree>
      <p:nvGrpSpPr>
        <p:cNvPr id="1" name="">
          <a:extLst>
            <a:ext uri="{FF2B5EF4-FFF2-40B4-BE49-F238E27FC236}">
              <a16:creationId xmlns:a16="http://schemas.microsoft.com/office/drawing/2014/main" id="{B0B7B203-142D-19DF-4FB9-C4CC6A5046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A37CEB-4F8A-D23C-36F2-1CC57D21E175}"/>
              </a:ext>
            </a:extLst>
          </p:cNvPr>
          <p:cNvSpPr>
            <a:spLocks noGrp="1"/>
          </p:cNvSpPr>
          <p:nvPr>
            <p:ph type="title"/>
          </p:nvPr>
        </p:nvSpPr>
        <p:spPr>
          <a:xfrm>
            <a:off x="7578436" y="0"/>
            <a:ext cx="4613564" cy="6858000"/>
          </a:xfrm>
        </p:spPr>
        <p:txBody>
          <a:bodyPr/>
          <a:lstStyle/>
          <a:p>
            <a:r>
              <a:rPr lang="en-US">
                <a:solidFill>
                  <a:schemeClr val="bg1">
                    <a:lumMod val="95000"/>
                  </a:schemeClr>
                </a:solidFill>
              </a:rPr>
              <a:t>Evidence-Based Interventions for Families </a:t>
            </a:r>
            <a:br>
              <a:rPr lang="en-US">
                <a:solidFill>
                  <a:schemeClr val="bg1">
                    <a:lumMod val="95000"/>
                  </a:schemeClr>
                </a:solidFill>
              </a:rPr>
            </a:br>
            <a:r>
              <a:rPr lang="en-US">
                <a:solidFill>
                  <a:schemeClr val="bg1">
                    <a:lumMod val="95000"/>
                  </a:schemeClr>
                </a:solidFill>
              </a:rPr>
              <a:t>Affected by Substance Use Disorders</a:t>
            </a:r>
            <a:br>
              <a:rPr lang="en-US">
                <a:solidFill>
                  <a:schemeClr val="bg1">
                    <a:lumMod val="95000"/>
                  </a:schemeClr>
                </a:solidFill>
              </a:rPr>
            </a:br>
            <a:r>
              <a:rPr lang="en-US" sz="1400">
                <a:noFill/>
              </a:rPr>
              <a:t>2/5</a:t>
            </a:r>
            <a:endParaRPr lang="en-US">
              <a:noFill/>
            </a:endParaRPr>
          </a:p>
        </p:txBody>
      </p:sp>
      <p:sp>
        <p:nvSpPr>
          <p:cNvPr id="3" name="Content Placeholder 2">
            <a:extLst>
              <a:ext uri="{FF2B5EF4-FFF2-40B4-BE49-F238E27FC236}">
                <a16:creationId xmlns:a16="http://schemas.microsoft.com/office/drawing/2014/main" id="{084F7537-1AAA-4FC1-7F71-3E049478C9CF}"/>
              </a:ext>
            </a:extLst>
          </p:cNvPr>
          <p:cNvSpPr>
            <a:spLocks noGrp="1"/>
          </p:cNvSpPr>
          <p:nvPr>
            <p:ph sz="quarter" idx="13"/>
          </p:nvPr>
        </p:nvSpPr>
        <p:spPr>
          <a:xfrm>
            <a:off x="432680" y="676656"/>
            <a:ext cx="6667161" cy="5504688"/>
          </a:xfrm>
          <a:prstGeom prst="roundRect">
            <a:avLst/>
          </a:prstGeom>
          <a:solidFill>
            <a:schemeClr val="accent1">
              <a:lumMod val="20000"/>
              <a:lumOff val="80000"/>
            </a:schemeClr>
          </a:solidFill>
          <a:ln w="76200">
            <a:solidFill>
              <a:schemeClr val="tx2"/>
            </a:solidFill>
          </a:ln>
        </p:spPr>
        <p:txBody>
          <a:bodyPr tIns="1005840" anchor="t"/>
          <a:lstStyle/>
          <a:p>
            <a:r>
              <a:rPr lang="en-US" sz="3200" b="1">
                <a:solidFill>
                  <a:schemeClr val="tx2"/>
                </a:solidFill>
              </a:rPr>
              <a:t>Cognitive Behavioral Therapy</a:t>
            </a:r>
          </a:p>
        </p:txBody>
      </p:sp>
      <p:pic>
        <p:nvPicPr>
          <p:cNvPr id="6" name="Content Placeholder 5">
            <a:extLst>
              <a:ext uri="{FF2B5EF4-FFF2-40B4-BE49-F238E27FC236}">
                <a16:creationId xmlns:a16="http://schemas.microsoft.com/office/drawing/2014/main" id="{9787CC9D-5ED8-DF20-54A6-F40782EB649B}"/>
              </a:ext>
              <a:ext uri="{C183D7F6-B498-43B3-948B-1728B52AA6E4}">
                <adec:decorative xmlns:adec="http://schemas.microsoft.com/office/drawing/2017/decorative" val="1"/>
              </a:ext>
            </a:extLst>
          </p:cNvPr>
          <p:cNvPicPr>
            <a:picLocks noGrp="1" noChangeAspect="1"/>
          </p:cNvPicPr>
          <p:nvPr>
            <p:ph sz="quarter" idx="14"/>
          </p:nvPr>
        </p:nvPicPr>
        <p:blipFill>
          <a:blip r:embed="rId3">
            <a:extLst>
              <a:ext uri="{96DAC541-7B7A-43D3-8B79-37D633B846F1}">
                <asvg:svgBlip xmlns:asvg="http://schemas.microsoft.com/office/drawing/2016/SVG/main" r:embed="rId4"/>
              </a:ext>
            </a:extLst>
          </a:blip>
          <a:srcRect/>
          <a:stretch/>
        </p:blipFill>
        <p:spPr>
          <a:xfrm>
            <a:off x="1224181" y="2859749"/>
            <a:ext cx="2841584" cy="2841584"/>
          </a:xfrm>
        </p:spPr>
      </p:pic>
      <p:sp>
        <p:nvSpPr>
          <p:cNvPr id="8" name="Freeform: Shape 7">
            <a:extLst>
              <a:ext uri="{FF2B5EF4-FFF2-40B4-BE49-F238E27FC236}">
                <a16:creationId xmlns:a16="http://schemas.microsoft.com/office/drawing/2014/main" id="{33B54886-3D8A-9C8A-6836-4F96F02D64AE}"/>
              </a:ext>
              <a:ext uri="{C183D7F6-B498-43B3-948B-1728B52AA6E4}">
                <adec:decorative xmlns:adec="http://schemas.microsoft.com/office/drawing/2017/decorative" val="1"/>
              </a:ext>
            </a:extLst>
          </p:cNvPr>
          <p:cNvSpPr/>
          <p:nvPr/>
        </p:nvSpPr>
        <p:spPr>
          <a:xfrm>
            <a:off x="4281665" y="3074900"/>
            <a:ext cx="1349375" cy="1214437"/>
          </a:xfrm>
          <a:custGeom>
            <a:avLst/>
            <a:gdLst>
              <a:gd name="connsiteX0" fmla="*/ 917575 w 1349375"/>
              <a:gd name="connsiteY0" fmla="*/ 188913 h 1214437"/>
              <a:gd name="connsiteX1" fmla="*/ 1349375 w 1349375"/>
              <a:gd name="connsiteY1" fmla="*/ 188913 h 1214437"/>
              <a:gd name="connsiteX2" fmla="*/ 1349375 w 1349375"/>
              <a:gd name="connsiteY2" fmla="*/ 107950 h 1214437"/>
              <a:gd name="connsiteX3" fmla="*/ 1241425 w 1349375"/>
              <a:gd name="connsiteY3" fmla="*/ 0 h 1214437"/>
              <a:gd name="connsiteX4" fmla="*/ 107950 w 1349375"/>
              <a:gd name="connsiteY4" fmla="*/ 0 h 1214437"/>
              <a:gd name="connsiteX5" fmla="*/ 0 w 1349375"/>
              <a:gd name="connsiteY5" fmla="*/ 107950 h 1214437"/>
              <a:gd name="connsiteX6" fmla="*/ 0 w 1349375"/>
              <a:gd name="connsiteY6" fmla="*/ 836613 h 1214437"/>
              <a:gd name="connsiteX7" fmla="*/ 107950 w 1349375"/>
              <a:gd name="connsiteY7" fmla="*/ 944563 h 1214437"/>
              <a:gd name="connsiteX8" fmla="*/ 269875 w 1349375"/>
              <a:gd name="connsiteY8" fmla="*/ 944563 h 1214437"/>
              <a:gd name="connsiteX9" fmla="*/ 269875 w 1349375"/>
              <a:gd name="connsiteY9" fmla="*/ 1214438 h 1214437"/>
              <a:gd name="connsiteX10" fmla="*/ 539750 w 1349375"/>
              <a:gd name="connsiteY10" fmla="*/ 944563 h 1214437"/>
              <a:gd name="connsiteX11" fmla="*/ 701675 w 1349375"/>
              <a:gd name="connsiteY11" fmla="*/ 944563 h 1214437"/>
              <a:gd name="connsiteX12" fmla="*/ 701675 w 1349375"/>
              <a:gd name="connsiteY12" fmla="*/ 404813 h 1214437"/>
              <a:gd name="connsiteX13" fmla="*/ 917575 w 1349375"/>
              <a:gd name="connsiteY13" fmla="*/ 188913 h 1214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9375" h="1214437">
                <a:moveTo>
                  <a:pt x="917575" y="188913"/>
                </a:moveTo>
                <a:lnTo>
                  <a:pt x="1349375" y="188913"/>
                </a:lnTo>
                <a:lnTo>
                  <a:pt x="1349375" y="107950"/>
                </a:lnTo>
                <a:cubicBezTo>
                  <a:pt x="1349375" y="48577"/>
                  <a:pt x="1300798" y="0"/>
                  <a:pt x="1241425" y="0"/>
                </a:cubicBezTo>
                <a:lnTo>
                  <a:pt x="107950" y="0"/>
                </a:lnTo>
                <a:cubicBezTo>
                  <a:pt x="48578" y="0"/>
                  <a:pt x="0" y="48577"/>
                  <a:pt x="0" y="107950"/>
                </a:cubicBezTo>
                <a:lnTo>
                  <a:pt x="0" y="836613"/>
                </a:lnTo>
                <a:cubicBezTo>
                  <a:pt x="0" y="895985"/>
                  <a:pt x="48578" y="944563"/>
                  <a:pt x="107950" y="944563"/>
                </a:cubicBezTo>
                <a:lnTo>
                  <a:pt x="269875" y="944563"/>
                </a:lnTo>
                <a:lnTo>
                  <a:pt x="269875" y="1214438"/>
                </a:lnTo>
                <a:lnTo>
                  <a:pt x="539750" y="944563"/>
                </a:lnTo>
                <a:lnTo>
                  <a:pt x="701675" y="944563"/>
                </a:lnTo>
                <a:lnTo>
                  <a:pt x="701675" y="404813"/>
                </a:lnTo>
                <a:cubicBezTo>
                  <a:pt x="701675" y="286068"/>
                  <a:pt x="798830" y="188913"/>
                  <a:pt x="917575" y="188913"/>
                </a:cubicBezTo>
                <a:close/>
              </a:path>
            </a:pathLst>
          </a:custGeom>
          <a:solidFill>
            <a:schemeClr val="accent2">
              <a:lumMod val="75000"/>
            </a:schemeClr>
          </a:solidFill>
          <a:ln w="26988"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7E71CA86-19BC-AB8C-7097-F1624C6AD377}"/>
              </a:ext>
              <a:ext uri="{C183D7F6-B498-43B3-948B-1728B52AA6E4}">
                <adec:decorative xmlns:adec="http://schemas.microsoft.com/office/drawing/2017/decorative" val="1"/>
              </a:ext>
            </a:extLst>
          </p:cNvPr>
          <p:cNvSpPr/>
          <p:nvPr/>
        </p:nvSpPr>
        <p:spPr>
          <a:xfrm>
            <a:off x="5091290" y="3371762"/>
            <a:ext cx="1349375" cy="1214437"/>
          </a:xfrm>
          <a:custGeom>
            <a:avLst/>
            <a:gdLst>
              <a:gd name="connsiteX0" fmla="*/ 1241425 w 1349375"/>
              <a:gd name="connsiteY0" fmla="*/ 0 h 1214437"/>
              <a:gd name="connsiteX1" fmla="*/ 107950 w 1349375"/>
              <a:gd name="connsiteY1" fmla="*/ 0 h 1214437"/>
              <a:gd name="connsiteX2" fmla="*/ 0 w 1349375"/>
              <a:gd name="connsiteY2" fmla="*/ 107950 h 1214437"/>
              <a:gd name="connsiteX3" fmla="*/ 0 w 1349375"/>
              <a:gd name="connsiteY3" fmla="*/ 836613 h 1214437"/>
              <a:gd name="connsiteX4" fmla="*/ 107950 w 1349375"/>
              <a:gd name="connsiteY4" fmla="*/ 944563 h 1214437"/>
              <a:gd name="connsiteX5" fmla="*/ 809625 w 1349375"/>
              <a:gd name="connsiteY5" fmla="*/ 944563 h 1214437"/>
              <a:gd name="connsiteX6" fmla="*/ 1079500 w 1349375"/>
              <a:gd name="connsiteY6" fmla="*/ 1214438 h 1214437"/>
              <a:gd name="connsiteX7" fmla="*/ 1079500 w 1349375"/>
              <a:gd name="connsiteY7" fmla="*/ 944563 h 1214437"/>
              <a:gd name="connsiteX8" fmla="*/ 1241425 w 1349375"/>
              <a:gd name="connsiteY8" fmla="*/ 944563 h 1214437"/>
              <a:gd name="connsiteX9" fmla="*/ 1349375 w 1349375"/>
              <a:gd name="connsiteY9" fmla="*/ 836613 h 1214437"/>
              <a:gd name="connsiteX10" fmla="*/ 1349375 w 1349375"/>
              <a:gd name="connsiteY10" fmla="*/ 107950 h 1214437"/>
              <a:gd name="connsiteX11" fmla="*/ 1241425 w 1349375"/>
              <a:gd name="connsiteY11" fmla="*/ 0 h 1214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9375" h="1214437">
                <a:moveTo>
                  <a:pt x="1241425" y="0"/>
                </a:moveTo>
                <a:lnTo>
                  <a:pt x="107950" y="0"/>
                </a:lnTo>
                <a:cubicBezTo>
                  <a:pt x="48577" y="0"/>
                  <a:pt x="0" y="48577"/>
                  <a:pt x="0" y="107950"/>
                </a:cubicBezTo>
                <a:lnTo>
                  <a:pt x="0" y="836613"/>
                </a:lnTo>
                <a:cubicBezTo>
                  <a:pt x="0" y="895985"/>
                  <a:pt x="48577" y="944563"/>
                  <a:pt x="107950" y="944563"/>
                </a:cubicBezTo>
                <a:lnTo>
                  <a:pt x="809625" y="944563"/>
                </a:lnTo>
                <a:lnTo>
                  <a:pt x="1079500" y="1214438"/>
                </a:lnTo>
                <a:lnTo>
                  <a:pt x="1079500" y="944563"/>
                </a:lnTo>
                <a:lnTo>
                  <a:pt x="1241425" y="944563"/>
                </a:lnTo>
                <a:cubicBezTo>
                  <a:pt x="1300797" y="944563"/>
                  <a:pt x="1349375" y="895985"/>
                  <a:pt x="1349375" y="836613"/>
                </a:cubicBezTo>
                <a:lnTo>
                  <a:pt x="1349375" y="107950"/>
                </a:lnTo>
                <a:cubicBezTo>
                  <a:pt x="1349375" y="48577"/>
                  <a:pt x="1300797" y="0"/>
                  <a:pt x="1241425" y="0"/>
                </a:cubicBezTo>
                <a:close/>
              </a:path>
            </a:pathLst>
          </a:custGeom>
          <a:solidFill>
            <a:schemeClr val="tx2"/>
          </a:solidFill>
          <a:ln w="26988" cap="flat">
            <a:noFill/>
            <a:prstDash val="solid"/>
            <a:miter/>
          </a:ln>
        </p:spPr>
        <p:txBody>
          <a:bodyPr rtlCol="0" anchor="ctr"/>
          <a:lstStyle/>
          <a:p>
            <a:endParaRPr lang="en-US"/>
          </a:p>
        </p:txBody>
      </p:sp>
    </p:spTree>
    <p:extLst>
      <p:ext uri="{BB962C8B-B14F-4D97-AF65-F5344CB8AC3E}">
        <p14:creationId xmlns:p14="http://schemas.microsoft.com/office/powerpoint/2010/main" val="40308277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4">
                <a:lumMod val="20000"/>
                <a:lumOff val="80000"/>
              </a:schemeClr>
            </a:gs>
          </a:gsLst>
          <a:lin ang="2700000" scaled="1"/>
          <a:tileRect/>
        </a:gradFill>
        <a:effectLst/>
      </p:bgPr>
    </p:bg>
    <p:spTree>
      <p:nvGrpSpPr>
        <p:cNvPr id="1" name="">
          <a:extLst>
            <a:ext uri="{FF2B5EF4-FFF2-40B4-BE49-F238E27FC236}">
              <a16:creationId xmlns:a16="http://schemas.microsoft.com/office/drawing/2014/main" id="{56FFC5E1-8045-C3D3-B186-6C7245766D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ED4418-B41B-7C48-9D29-727C8CFB7B6E}"/>
              </a:ext>
            </a:extLst>
          </p:cNvPr>
          <p:cNvSpPr>
            <a:spLocks noGrp="1"/>
          </p:cNvSpPr>
          <p:nvPr>
            <p:ph type="title"/>
          </p:nvPr>
        </p:nvSpPr>
        <p:spPr>
          <a:xfrm>
            <a:off x="0" y="0"/>
            <a:ext cx="4613564" cy="6858000"/>
          </a:xfrm>
        </p:spPr>
        <p:txBody>
          <a:bodyPr/>
          <a:lstStyle/>
          <a:p>
            <a:r>
              <a:rPr lang="en-US">
                <a:solidFill>
                  <a:schemeClr val="bg1">
                    <a:lumMod val="95000"/>
                  </a:schemeClr>
                </a:solidFill>
              </a:rPr>
              <a:t>Evidence-Based Interventions for Families </a:t>
            </a:r>
            <a:br>
              <a:rPr lang="en-US">
                <a:solidFill>
                  <a:schemeClr val="bg1">
                    <a:lumMod val="95000"/>
                  </a:schemeClr>
                </a:solidFill>
              </a:rPr>
            </a:br>
            <a:r>
              <a:rPr lang="en-US">
                <a:solidFill>
                  <a:schemeClr val="bg1">
                    <a:lumMod val="95000"/>
                  </a:schemeClr>
                </a:solidFill>
              </a:rPr>
              <a:t>Affected by Substance Use Disorders</a:t>
            </a:r>
            <a:br>
              <a:rPr lang="en-US" sz="1400">
                <a:solidFill>
                  <a:schemeClr val="bg1">
                    <a:lumMod val="95000"/>
                  </a:schemeClr>
                </a:solidFill>
              </a:rPr>
            </a:br>
            <a:r>
              <a:rPr lang="en-US" sz="1400">
                <a:noFill/>
              </a:rPr>
              <a:t>3/5</a:t>
            </a:r>
            <a:r>
              <a:rPr lang="en-US">
                <a:noFill/>
              </a:rPr>
              <a:t> </a:t>
            </a:r>
          </a:p>
        </p:txBody>
      </p:sp>
      <p:sp>
        <p:nvSpPr>
          <p:cNvPr id="3" name="Content Placeholder 2">
            <a:extLst>
              <a:ext uri="{FF2B5EF4-FFF2-40B4-BE49-F238E27FC236}">
                <a16:creationId xmlns:a16="http://schemas.microsoft.com/office/drawing/2014/main" id="{E6ACDA38-2E83-AD48-A996-A62839D7B9C6}"/>
              </a:ext>
            </a:extLst>
          </p:cNvPr>
          <p:cNvSpPr>
            <a:spLocks noGrp="1"/>
          </p:cNvSpPr>
          <p:nvPr>
            <p:ph sz="quarter" idx="13"/>
          </p:nvPr>
        </p:nvSpPr>
        <p:spPr>
          <a:xfrm>
            <a:off x="5094621" y="676656"/>
            <a:ext cx="6667161" cy="5504688"/>
          </a:xfrm>
          <a:prstGeom prst="roundRect">
            <a:avLst/>
          </a:prstGeom>
          <a:solidFill>
            <a:schemeClr val="accent1">
              <a:lumMod val="20000"/>
              <a:lumOff val="80000"/>
            </a:schemeClr>
          </a:solidFill>
          <a:ln w="76200">
            <a:solidFill>
              <a:schemeClr val="accent1">
                <a:lumMod val="75000"/>
              </a:schemeClr>
            </a:solidFill>
          </a:ln>
        </p:spPr>
        <p:txBody>
          <a:bodyPr tIns="1005840" anchor="t"/>
          <a:lstStyle/>
          <a:p>
            <a:r>
              <a:rPr lang="en-US" sz="3200" b="1">
                <a:solidFill>
                  <a:schemeClr val="tx2"/>
                </a:solidFill>
              </a:rPr>
              <a:t>Contingency Management</a:t>
            </a:r>
          </a:p>
        </p:txBody>
      </p:sp>
      <p:pic>
        <p:nvPicPr>
          <p:cNvPr id="6" name="Content Placeholder 5">
            <a:extLst>
              <a:ext uri="{FF2B5EF4-FFF2-40B4-BE49-F238E27FC236}">
                <a16:creationId xmlns:a16="http://schemas.microsoft.com/office/drawing/2014/main" id="{24E043F3-8D4D-D627-4741-865F04FE6DFC}"/>
              </a:ext>
              <a:ext uri="{C183D7F6-B498-43B3-948B-1728B52AA6E4}">
                <adec:decorative xmlns:adec="http://schemas.microsoft.com/office/drawing/2017/decorative" val="1"/>
              </a:ext>
            </a:extLst>
          </p:cNvPr>
          <p:cNvPicPr>
            <a:picLocks noGrp="1" noChangeAspect="1"/>
          </p:cNvPicPr>
          <p:nvPr>
            <p:ph sz="quarter" idx="14"/>
          </p:nvPr>
        </p:nvPicPr>
        <p:blipFill>
          <a:blip r:embed="rId3">
            <a:extLst>
              <a:ext uri="{96DAC541-7B7A-43D3-8B79-37D633B846F1}">
                <asvg:svgBlip xmlns:asvg="http://schemas.microsoft.com/office/drawing/2016/SVG/main" r:embed="rId4"/>
              </a:ext>
            </a:extLst>
          </a:blip>
          <a:srcRect/>
          <a:stretch/>
        </p:blipFill>
        <p:spPr>
          <a:xfrm>
            <a:off x="8162908" y="2783277"/>
            <a:ext cx="2163476" cy="2163476"/>
          </a:xfrm>
        </p:spPr>
      </p:pic>
      <p:pic>
        <p:nvPicPr>
          <p:cNvPr id="5" name="Graphic 4">
            <a:extLst>
              <a:ext uri="{FF2B5EF4-FFF2-40B4-BE49-F238E27FC236}">
                <a16:creationId xmlns:a16="http://schemas.microsoft.com/office/drawing/2014/main" id="{C026AA31-E4ED-6341-E617-E1B785B5CBB8}"/>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423267" y="3241622"/>
            <a:ext cx="2004934" cy="2004934"/>
          </a:xfrm>
          <a:prstGeom prst="rect">
            <a:avLst/>
          </a:prstGeom>
        </p:spPr>
      </p:pic>
    </p:spTree>
    <p:extLst>
      <p:ext uri="{BB962C8B-B14F-4D97-AF65-F5344CB8AC3E}">
        <p14:creationId xmlns:p14="http://schemas.microsoft.com/office/powerpoint/2010/main" val="19992618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4">
                <a:lumMod val="20000"/>
                <a:lumOff val="80000"/>
              </a:schemeClr>
            </a:gs>
          </a:gsLst>
          <a:lin ang="2700000" scaled="1"/>
          <a:tileRect/>
        </a:gradFill>
        <a:effectLst/>
      </p:bgPr>
    </p:bg>
    <p:spTree>
      <p:nvGrpSpPr>
        <p:cNvPr id="1" name="">
          <a:extLst>
            <a:ext uri="{FF2B5EF4-FFF2-40B4-BE49-F238E27FC236}">
              <a16:creationId xmlns:a16="http://schemas.microsoft.com/office/drawing/2014/main" id="{FCCF301B-300E-0754-7823-5602DAA182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B1A48F-3821-C99C-81F4-3CBF7B84708B}"/>
              </a:ext>
            </a:extLst>
          </p:cNvPr>
          <p:cNvSpPr>
            <a:spLocks noGrp="1"/>
          </p:cNvSpPr>
          <p:nvPr>
            <p:ph type="title"/>
          </p:nvPr>
        </p:nvSpPr>
        <p:spPr>
          <a:xfrm>
            <a:off x="7578436" y="0"/>
            <a:ext cx="4613564" cy="6858000"/>
          </a:xfrm>
        </p:spPr>
        <p:txBody>
          <a:bodyPr/>
          <a:lstStyle/>
          <a:p>
            <a:r>
              <a:rPr lang="en-US">
                <a:solidFill>
                  <a:schemeClr val="bg1">
                    <a:lumMod val="95000"/>
                  </a:schemeClr>
                </a:solidFill>
              </a:rPr>
              <a:t>Evidence-Based Interventions for Families </a:t>
            </a:r>
            <a:br>
              <a:rPr lang="en-US">
                <a:solidFill>
                  <a:schemeClr val="bg1">
                    <a:lumMod val="95000"/>
                  </a:schemeClr>
                </a:solidFill>
              </a:rPr>
            </a:br>
            <a:r>
              <a:rPr lang="en-US">
                <a:solidFill>
                  <a:schemeClr val="bg1">
                    <a:lumMod val="95000"/>
                  </a:schemeClr>
                </a:solidFill>
              </a:rPr>
              <a:t>Affected by Substance Use Disorders</a:t>
            </a:r>
            <a:br>
              <a:rPr lang="en-US">
                <a:solidFill>
                  <a:schemeClr val="bg1">
                    <a:lumMod val="95000"/>
                  </a:schemeClr>
                </a:solidFill>
              </a:rPr>
            </a:br>
            <a:r>
              <a:rPr lang="en-US" sz="1400">
                <a:noFill/>
              </a:rPr>
              <a:t>4/5</a:t>
            </a:r>
            <a:r>
              <a:rPr lang="en-US">
                <a:solidFill>
                  <a:schemeClr val="bg1">
                    <a:lumMod val="95000"/>
                  </a:schemeClr>
                </a:solidFill>
              </a:rPr>
              <a:t> </a:t>
            </a:r>
          </a:p>
        </p:txBody>
      </p:sp>
      <p:sp>
        <p:nvSpPr>
          <p:cNvPr id="3" name="Content Placeholder 2">
            <a:extLst>
              <a:ext uri="{FF2B5EF4-FFF2-40B4-BE49-F238E27FC236}">
                <a16:creationId xmlns:a16="http://schemas.microsoft.com/office/drawing/2014/main" id="{D5EBE1CB-DB85-B0A4-5FE6-041F324ABD6E}"/>
              </a:ext>
            </a:extLst>
          </p:cNvPr>
          <p:cNvSpPr>
            <a:spLocks noGrp="1"/>
          </p:cNvSpPr>
          <p:nvPr>
            <p:ph sz="quarter" idx="13"/>
          </p:nvPr>
        </p:nvSpPr>
        <p:spPr>
          <a:xfrm>
            <a:off x="387710" y="676656"/>
            <a:ext cx="6667161" cy="5504688"/>
          </a:xfrm>
          <a:prstGeom prst="roundRect">
            <a:avLst/>
          </a:prstGeom>
          <a:solidFill>
            <a:schemeClr val="accent1">
              <a:lumMod val="20000"/>
              <a:lumOff val="80000"/>
            </a:schemeClr>
          </a:solidFill>
          <a:ln w="76200">
            <a:solidFill>
              <a:schemeClr val="accent1">
                <a:lumMod val="75000"/>
              </a:schemeClr>
            </a:solidFill>
          </a:ln>
        </p:spPr>
        <p:txBody>
          <a:bodyPr tIns="1005840" anchor="t"/>
          <a:lstStyle/>
          <a:p>
            <a:r>
              <a:rPr lang="en-US" sz="3200" b="1">
                <a:solidFill>
                  <a:schemeClr val="tx2"/>
                </a:solidFill>
              </a:rPr>
              <a:t>Trauma-Informed Care</a:t>
            </a:r>
          </a:p>
        </p:txBody>
      </p:sp>
      <p:pic>
        <p:nvPicPr>
          <p:cNvPr id="5" name="Graphic 4">
            <a:extLst>
              <a:ext uri="{FF2B5EF4-FFF2-40B4-BE49-F238E27FC236}">
                <a16:creationId xmlns:a16="http://schemas.microsoft.com/office/drawing/2014/main" id="{C9798B60-2E08-3872-4E38-AECF1FC07E6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487614" y="2311255"/>
            <a:ext cx="4032884" cy="4032884"/>
          </a:xfrm>
          <a:prstGeom prst="rect">
            <a:avLst/>
          </a:prstGeom>
        </p:spPr>
      </p:pic>
      <p:pic>
        <p:nvPicPr>
          <p:cNvPr id="4" name="Content Placeholder 5">
            <a:extLst>
              <a:ext uri="{FF2B5EF4-FFF2-40B4-BE49-F238E27FC236}">
                <a16:creationId xmlns:a16="http://schemas.microsoft.com/office/drawing/2014/main" id="{E36E7919-5964-438C-D03A-22F19B7B173A}"/>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15092895">
            <a:off x="2937290" y="2942052"/>
            <a:ext cx="1223475" cy="1223475"/>
          </a:xfrm>
          <a:prstGeom prst="rect">
            <a:avLst/>
          </a:prstGeom>
        </p:spPr>
      </p:pic>
    </p:spTree>
    <p:extLst>
      <p:ext uri="{BB962C8B-B14F-4D97-AF65-F5344CB8AC3E}">
        <p14:creationId xmlns:p14="http://schemas.microsoft.com/office/powerpoint/2010/main" val="49466215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4">
                <a:lumMod val="20000"/>
                <a:lumOff val="80000"/>
              </a:schemeClr>
            </a:gs>
          </a:gsLst>
          <a:lin ang="2700000" scaled="1"/>
          <a:tileRect/>
        </a:gradFill>
        <a:effectLst/>
      </p:bgPr>
    </p:bg>
    <p:spTree>
      <p:nvGrpSpPr>
        <p:cNvPr id="1" name="">
          <a:extLst>
            <a:ext uri="{FF2B5EF4-FFF2-40B4-BE49-F238E27FC236}">
              <a16:creationId xmlns:a16="http://schemas.microsoft.com/office/drawing/2014/main" id="{712F3D1F-59CB-212A-1B39-6C8F098499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81BA3B-C28C-E300-1928-F8424A4A6101}"/>
              </a:ext>
            </a:extLst>
          </p:cNvPr>
          <p:cNvSpPr>
            <a:spLocks noGrp="1"/>
          </p:cNvSpPr>
          <p:nvPr>
            <p:ph type="title"/>
          </p:nvPr>
        </p:nvSpPr>
        <p:spPr>
          <a:xfrm>
            <a:off x="0" y="0"/>
            <a:ext cx="4613564" cy="6858000"/>
          </a:xfrm>
        </p:spPr>
        <p:txBody>
          <a:bodyPr/>
          <a:lstStyle/>
          <a:p>
            <a:r>
              <a:rPr lang="en-US">
                <a:solidFill>
                  <a:schemeClr val="bg1">
                    <a:lumMod val="95000"/>
                  </a:schemeClr>
                </a:solidFill>
              </a:rPr>
              <a:t>Evidence-Based Interventions for Families </a:t>
            </a:r>
            <a:br>
              <a:rPr lang="en-US">
                <a:solidFill>
                  <a:schemeClr val="bg1">
                    <a:lumMod val="95000"/>
                  </a:schemeClr>
                </a:solidFill>
              </a:rPr>
            </a:br>
            <a:r>
              <a:rPr lang="en-US">
                <a:solidFill>
                  <a:schemeClr val="bg1">
                    <a:lumMod val="95000"/>
                  </a:schemeClr>
                </a:solidFill>
              </a:rPr>
              <a:t>Affected by Substance Use Disorders</a:t>
            </a:r>
            <a:br>
              <a:rPr lang="en-US">
                <a:solidFill>
                  <a:schemeClr val="bg1">
                    <a:lumMod val="95000"/>
                  </a:schemeClr>
                </a:solidFill>
              </a:rPr>
            </a:br>
            <a:r>
              <a:rPr lang="en-US" sz="1400">
                <a:noFill/>
              </a:rPr>
              <a:t>5/5</a:t>
            </a:r>
            <a:r>
              <a:rPr lang="en-US">
                <a:noFill/>
              </a:rPr>
              <a:t> </a:t>
            </a:r>
          </a:p>
        </p:txBody>
      </p:sp>
      <p:sp>
        <p:nvSpPr>
          <p:cNvPr id="3" name="Content Placeholder 2">
            <a:extLst>
              <a:ext uri="{FF2B5EF4-FFF2-40B4-BE49-F238E27FC236}">
                <a16:creationId xmlns:a16="http://schemas.microsoft.com/office/drawing/2014/main" id="{05713DE9-6E51-0963-D40B-CD2813054FF0}"/>
              </a:ext>
            </a:extLst>
          </p:cNvPr>
          <p:cNvSpPr>
            <a:spLocks noGrp="1"/>
          </p:cNvSpPr>
          <p:nvPr>
            <p:ph sz="quarter" idx="13"/>
          </p:nvPr>
        </p:nvSpPr>
        <p:spPr>
          <a:xfrm>
            <a:off x="5094621" y="676656"/>
            <a:ext cx="6667161" cy="5504688"/>
          </a:xfrm>
          <a:prstGeom prst="roundRect">
            <a:avLst/>
          </a:prstGeom>
          <a:solidFill>
            <a:schemeClr val="accent1">
              <a:lumMod val="20000"/>
              <a:lumOff val="80000"/>
            </a:schemeClr>
          </a:solidFill>
          <a:ln w="76200">
            <a:solidFill>
              <a:schemeClr val="accent1">
                <a:lumMod val="75000"/>
              </a:schemeClr>
            </a:solidFill>
          </a:ln>
        </p:spPr>
        <p:txBody>
          <a:bodyPr tIns="640080" anchor="t"/>
          <a:lstStyle/>
          <a:p>
            <a:r>
              <a:rPr lang="en-US" sz="3200" b="1">
                <a:solidFill>
                  <a:schemeClr val="tx2"/>
                </a:solidFill>
              </a:rPr>
              <a:t>Sobriety Treatment and Recovery Teams (START)</a:t>
            </a:r>
          </a:p>
        </p:txBody>
      </p:sp>
      <p:sp>
        <p:nvSpPr>
          <p:cNvPr id="13" name="Flowchart: Connector 12">
            <a:extLst>
              <a:ext uri="{FF2B5EF4-FFF2-40B4-BE49-F238E27FC236}">
                <a16:creationId xmlns:a16="http://schemas.microsoft.com/office/drawing/2014/main" id="{4F8A5A0D-C1F3-9E79-1463-8200E9DF4B3C}"/>
              </a:ext>
              <a:ext uri="{C183D7F6-B498-43B3-948B-1728B52AA6E4}">
                <adec:decorative xmlns:adec="http://schemas.microsoft.com/office/drawing/2017/decorative" val="1"/>
              </a:ext>
            </a:extLst>
          </p:cNvPr>
          <p:cNvSpPr/>
          <p:nvPr/>
        </p:nvSpPr>
        <p:spPr>
          <a:xfrm rot="21421921">
            <a:off x="7719567" y="3582742"/>
            <a:ext cx="1424113" cy="1423453"/>
          </a:xfrm>
          <a:prstGeom prst="flowChartConnector">
            <a:avLst/>
          </a:prstGeom>
          <a:solidFill>
            <a:schemeClr val="accent2">
              <a:lumMod val="20000"/>
              <a:lumOff val="80000"/>
            </a:schemeClr>
          </a:solid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6">
            <a:extLst>
              <a:ext uri="{FF2B5EF4-FFF2-40B4-BE49-F238E27FC236}">
                <a16:creationId xmlns:a16="http://schemas.microsoft.com/office/drawing/2014/main" id="{E5C2BC62-9443-61D4-B6AE-FF017E7F2489}"/>
              </a:ext>
              <a:ext uri="{C183D7F6-B498-43B3-948B-1728B52AA6E4}">
                <adec:decorative xmlns:adec="http://schemas.microsoft.com/office/drawing/2017/decorative" val="1"/>
              </a:ext>
            </a:extLst>
          </p:cNvPr>
          <p:cNvSpPr/>
          <p:nvPr/>
        </p:nvSpPr>
        <p:spPr>
          <a:xfrm rot="1837858">
            <a:off x="7211537" y="4767322"/>
            <a:ext cx="901114" cy="1235259"/>
          </a:xfrm>
          <a:custGeom>
            <a:avLst/>
            <a:gdLst>
              <a:gd name="connsiteX0" fmla="*/ 893687 w 901114"/>
              <a:gd name="connsiteY0" fmla="*/ 287706 h 1235259"/>
              <a:gd name="connsiteX1" fmla="*/ 868669 w 901114"/>
              <a:gd name="connsiteY1" fmla="*/ 203271 h 1235259"/>
              <a:gd name="connsiteX2" fmla="*/ 784233 w 901114"/>
              <a:gd name="connsiteY2" fmla="*/ 228289 h 1235259"/>
              <a:gd name="connsiteX3" fmla="*/ 659144 w 901114"/>
              <a:gd name="connsiteY3" fmla="*/ 450323 h 1235259"/>
              <a:gd name="connsiteX4" fmla="*/ 743579 w 901114"/>
              <a:gd name="connsiteY4" fmla="*/ 115708 h 1235259"/>
              <a:gd name="connsiteX5" fmla="*/ 696671 w 901114"/>
              <a:gd name="connsiteY5" fmla="*/ 40654 h 1235259"/>
              <a:gd name="connsiteX6" fmla="*/ 621617 w 901114"/>
              <a:gd name="connsiteY6" fmla="*/ 87563 h 1235259"/>
              <a:gd name="connsiteX7" fmla="*/ 549690 w 901114"/>
              <a:gd name="connsiteY7" fmla="*/ 375269 h 1235259"/>
              <a:gd name="connsiteX8" fmla="*/ 549690 w 901114"/>
              <a:gd name="connsiteY8" fmla="*/ 62545 h 1235259"/>
              <a:gd name="connsiteX9" fmla="*/ 487146 w 901114"/>
              <a:gd name="connsiteY9" fmla="*/ 0 h 1235259"/>
              <a:gd name="connsiteX10" fmla="*/ 424601 w 901114"/>
              <a:gd name="connsiteY10" fmla="*/ 62545 h 1235259"/>
              <a:gd name="connsiteX11" fmla="*/ 424601 w 901114"/>
              <a:gd name="connsiteY11" fmla="*/ 397160 h 1235259"/>
              <a:gd name="connsiteX12" fmla="*/ 352674 w 901114"/>
              <a:gd name="connsiteY12" fmla="*/ 87563 h 1235259"/>
              <a:gd name="connsiteX13" fmla="*/ 277620 w 901114"/>
              <a:gd name="connsiteY13" fmla="*/ 40654 h 1235259"/>
              <a:gd name="connsiteX14" fmla="*/ 230712 w 901114"/>
              <a:gd name="connsiteY14" fmla="*/ 115708 h 1235259"/>
              <a:gd name="connsiteX15" fmla="*/ 318275 w 901114"/>
              <a:gd name="connsiteY15" fmla="*/ 487849 h 1235259"/>
              <a:gd name="connsiteX16" fmla="*/ 296384 w 901114"/>
              <a:gd name="connsiteY16" fmla="*/ 612939 h 1235259"/>
              <a:gd name="connsiteX17" fmla="*/ 293257 w 901114"/>
              <a:gd name="connsiteY17" fmla="*/ 609812 h 1235259"/>
              <a:gd name="connsiteX18" fmla="*/ 74350 w 901114"/>
              <a:gd name="connsiteY18" fmla="*/ 434686 h 1235259"/>
              <a:gd name="connsiteX19" fmla="*/ 2423 w 901114"/>
              <a:gd name="connsiteY19" fmla="*/ 475341 h 1235259"/>
              <a:gd name="connsiteX20" fmla="*/ 43077 w 901114"/>
              <a:gd name="connsiteY20" fmla="*/ 547267 h 1235259"/>
              <a:gd name="connsiteX21" fmla="*/ 161913 w 901114"/>
              <a:gd name="connsiteY21" fmla="*/ 678611 h 1235259"/>
              <a:gd name="connsiteX22" fmla="*/ 368310 w 901114"/>
              <a:gd name="connsiteY22" fmla="*/ 900645 h 1235259"/>
              <a:gd name="connsiteX23" fmla="*/ 368310 w 901114"/>
              <a:gd name="connsiteY23" fmla="*/ 1235260 h 1235259"/>
              <a:gd name="connsiteX24" fmla="*/ 643508 w 901114"/>
              <a:gd name="connsiteY24" fmla="*/ 1235260 h 1235259"/>
              <a:gd name="connsiteX25" fmla="*/ 643508 w 901114"/>
              <a:gd name="connsiteY25" fmla="*/ 881882 h 1235259"/>
              <a:gd name="connsiteX26" fmla="*/ 762343 w 901114"/>
              <a:gd name="connsiteY26" fmla="*/ 522249 h 1235259"/>
              <a:gd name="connsiteX27" fmla="*/ 893687 w 901114"/>
              <a:gd name="connsiteY27" fmla="*/ 287706 h 123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01114" h="1235259">
                <a:moveTo>
                  <a:pt x="893687" y="287706"/>
                </a:moveTo>
                <a:cubicBezTo>
                  <a:pt x="909323" y="256434"/>
                  <a:pt x="899941" y="218907"/>
                  <a:pt x="868669" y="203271"/>
                </a:cubicBezTo>
                <a:cubicBezTo>
                  <a:pt x="837396" y="187634"/>
                  <a:pt x="799869" y="197016"/>
                  <a:pt x="784233" y="228289"/>
                </a:cubicBezTo>
                <a:lnTo>
                  <a:pt x="659144" y="450323"/>
                </a:lnTo>
                <a:lnTo>
                  <a:pt x="743579" y="115708"/>
                </a:lnTo>
                <a:cubicBezTo>
                  <a:pt x="752961" y="81308"/>
                  <a:pt x="731070" y="46909"/>
                  <a:pt x="696671" y="40654"/>
                </a:cubicBezTo>
                <a:cubicBezTo>
                  <a:pt x="662271" y="31272"/>
                  <a:pt x="627871" y="53163"/>
                  <a:pt x="621617" y="87563"/>
                </a:cubicBezTo>
                <a:lnTo>
                  <a:pt x="549690" y="375269"/>
                </a:lnTo>
                <a:lnTo>
                  <a:pt x="549690" y="62545"/>
                </a:lnTo>
                <a:cubicBezTo>
                  <a:pt x="549690" y="28145"/>
                  <a:pt x="521545" y="0"/>
                  <a:pt x="487146" y="0"/>
                </a:cubicBezTo>
                <a:cubicBezTo>
                  <a:pt x="452746" y="0"/>
                  <a:pt x="424601" y="28145"/>
                  <a:pt x="424601" y="62545"/>
                </a:cubicBezTo>
                <a:lnTo>
                  <a:pt x="424601" y="397160"/>
                </a:lnTo>
                <a:lnTo>
                  <a:pt x="352674" y="87563"/>
                </a:lnTo>
                <a:cubicBezTo>
                  <a:pt x="346420" y="53163"/>
                  <a:pt x="312020" y="34400"/>
                  <a:pt x="277620" y="40654"/>
                </a:cubicBezTo>
                <a:cubicBezTo>
                  <a:pt x="243221" y="46909"/>
                  <a:pt x="224457" y="81308"/>
                  <a:pt x="230712" y="115708"/>
                </a:cubicBezTo>
                <a:lnTo>
                  <a:pt x="318275" y="487849"/>
                </a:lnTo>
                <a:cubicBezTo>
                  <a:pt x="315147" y="531631"/>
                  <a:pt x="305766" y="575412"/>
                  <a:pt x="296384" y="612939"/>
                </a:cubicBezTo>
                <a:cubicBezTo>
                  <a:pt x="296384" y="612939"/>
                  <a:pt x="296384" y="609812"/>
                  <a:pt x="293257" y="609812"/>
                </a:cubicBezTo>
                <a:cubicBezTo>
                  <a:pt x="240094" y="528504"/>
                  <a:pt x="155658" y="456577"/>
                  <a:pt x="74350" y="434686"/>
                </a:cubicBezTo>
                <a:cubicBezTo>
                  <a:pt x="43077" y="425305"/>
                  <a:pt x="11805" y="444068"/>
                  <a:pt x="2423" y="475341"/>
                </a:cubicBezTo>
                <a:cubicBezTo>
                  <a:pt x="-6958" y="506613"/>
                  <a:pt x="11805" y="537885"/>
                  <a:pt x="43077" y="547267"/>
                </a:cubicBezTo>
                <a:cubicBezTo>
                  <a:pt x="83732" y="556649"/>
                  <a:pt x="121258" y="616066"/>
                  <a:pt x="161913" y="678611"/>
                </a:cubicBezTo>
                <a:cubicBezTo>
                  <a:pt x="211948" y="756792"/>
                  <a:pt x="274493" y="847482"/>
                  <a:pt x="368310" y="900645"/>
                </a:cubicBezTo>
                <a:lnTo>
                  <a:pt x="368310" y="1235260"/>
                </a:lnTo>
                <a:lnTo>
                  <a:pt x="643508" y="1235260"/>
                </a:lnTo>
                <a:lnTo>
                  <a:pt x="643508" y="881882"/>
                </a:lnTo>
                <a:cubicBezTo>
                  <a:pt x="746706" y="828719"/>
                  <a:pt x="759215" y="606685"/>
                  <a:pt x="762343" y="522249"/>
                </a:cubicBezTo>
                <a:lnTo>
                  <a:pt x="893687" y="287706"/>
                </a:lnTo>
                <a:close/>
              </a:path>
            </a:pathLst>
          </a:custGeom>
          <a:solidFill>
            <a:schemeClr val="accent2"/>
          </a:solidFill>
          <a:ln w="31254"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DBF25FC6-B687-8A18-75C4-25668107FB33}"/>
              </a:ext>
              <a:ext uri="{C183D7F6-B498-43B3-948B-1728B52AA6E4}">
                <adec:decorative xmlns:adec="http://schemas.microsoft.com/office/drawing/2017/decorative" val="1"/>
              </a:ext>
            </a:extLst>
          </p:cNvPr>
          <p:cNvSpPr/>
          <p:nvPr/>
        </p:nvSpPr>
        <p:spPr>
          <a:xfrm rot="1415231">
            <a:off x="6509532" y="3777643"/>
            <a:ext cx="1206394" cy="926861"/>
          </a:xfrm>
          <a:custGeom>
            <a:avLst/>
            <a:gdLst>
              <a:gd name="connsiteX0" fmla="*/ 809955 w 1206394"/>
              <a:gd name="connsiteY0" fmla="*/ 695446 h 926861"/>
              <a:gd name="connsiteX1" fmla="*/ 1082025 w 1206394"/>
              <a:gd name="connsiteY1" fmla="*/ 698573 h 926861"/>
              <a:gd name="connsiteX2" fmla="*/ 1082025 w 1206394"/>
              <a:gd name="connsiteY2" fmla="*/ 698573 h 926861"/>
              <a:gd name="connsiteX3" fmla="*/ 1144570 w 1206394"/>
              <a:gd name="connsiteY3" fmla="*/ 636028 h 926861"/>
              <a:gd name="connsiteX4" fmla="*/ 1082025 w 1206394"/>
              <a:gd name="connsiteY4" fmla="*/ 573483 h 926861"/>
              <a:gd name="connsiteX5" fmla="*/ 828719 w 1206394"/>
              <a:gd name="connsiteY5" fmla="*/ 570356 h 926861"/>
              <a:gd name="connsiteX6" fmla="*/ 1160206 w 1206394"/>
              <a:gd name="connsiteY6" fmla="*/ 485921 h 926861"/>
              <a:gd name="connsiteX7" fmla="*/ 1203987 w 1206394"/>
              <a:gd name="connsiteY7" fmla="*/ 410867 h 926861"/>
              <a:gd name="connsiteX8" fmla="*/ 1128934 w 1206394"/>
              <a:gd name="connsiteY8" fmla="*/ 367085 h 926861"/>
              <a:gd name="connsiteX9" fmla="*/ 841227 w 1206394"/>
              <a:gd name="connsiteY9" fmla="*/ 442139 h 926861"/>
              <a:gd name="connsiteX10" fmla="*/ 1116425 w 1206394"/>
              <a:gd name="connsiteY10" fmla="*/ 292032 h 926861"/>
              <a:gd name="connsiteX11" fmla="*/ 1141442 w 1206394"/>
              <a:gd name="connsiteY11" fmla="*/ 207596 h 926861"/>
              <a:gd name="connsiteX12" fmla="*/ 1057007 w 1206394"/>
              <a:gd name="connsiteY12" fmla="*/ 182578 h 926861"/>
              <a:gd name="connsiteX13" fmla="*/ 763046 w 1206394"/>
              <a:gd name="connsiteY13" fmla="*/ 338940 h 926861"/>
              <a:gd name="connsiteX14" fmla="*/ 1000717 w 1206394"/>
              <a:gd name="connsiteY14" fmla="*/ 129415 h 926861"/>
              <a:gd name="connsiteX15" fmla="*/ 1006971 w 1206394"/>
              <a:gd name="connsiteY15" fmla="*/ 41852 h 926861"/>
              <a:gd name="connsiteX16" fmla="*/ 919408 w 1206394"/>
              <a:gd name="connsiteY16" fmla="*/ 35598 h 926861"/>
              <a:gd name="connsiteX17" fmla="*/ 631702 w 1206394"/>
              <a:gd name="connsiteY17" fmla="*/ 285777 h 926861"/>
              <a:gd name="connsiteX18" fmla="*/ 509740 w 1206394"/>
              <a:gd name="connsiteY18" fmla="*/ 323304 h 926861"/>
              <a:gd name="connsiteX19" fmla="*/ 512867 w 1206394"/>
              <a:gd name="connsiteY19" fmla="*/ 320177 h 926861"/>
              <a:gd name="connsiteX20" fmla="*/ 562903 w 1206394"/>
              <a:gd name="connsiteY20" fmla="*/ 44980 h 926861"/>
              <a:gd name="connsiteX21" fmla="*/ 490977 w 1206394"/>
              <a:gd name="connsiteY21" fmla="*/ 1198 h 926861"/>
              <a:gd name="connsiteX22" fmla="*/ 447195 w 1206394"/>
              <a:gd name="connsiteY22" fmla="*/ 73125 h 926861"/>
              <a:gd name="connsiteX23" fmla="*/ 390905 w 1206394"/>
              <a:gd name="connsiteY23" fmla="*/ 238869 h 926861"/>
              <a:gd name="connsiteX24" fmla="*/ 293961 w 1206394"/>
              <a:gd name="connsiteY24" fmla="*/ 526575 h 926861"/>
              <a:gd name="connsiteX25" fmla="*/ 0 w 1206394"/>
              <a:gd name="connsiteY25" fmla="*/ 686064 h 926861"/>
              <a:gd name="connsiteX26" fmla="*/ 131344 w 1206394"/>
              <a:gd name="connsiteY26" fmla="*/ 926861 h 926861"/>
              <a:gd name="connsiteX27" fmla="*/ 440941 w 1206394"/>
              <a:gd name="connsiteY27" fmla="*/ 761117 h 926861"/>
              <a:gd name="connsiteX28" fmla="*/ 809955 w 1206394"/>
              <a:gd name="connsiteY28" fmla="*/ 695446 h 926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394" h="926861">
                <a:moveTo>
                  <a:pt x="809955" y="695446"/>
                </a:moveTo>
                <a:lnTo>
                  <a:pt x="1082025" y="698573"/>
                </a:lnTo>
                <a:cubicBezTo>
                  <a:pt x="1082025" y="698573"/>
                  <a:pt x="1082025" y="698573"/>
                  <a:pt x="1082025" y="698573"/>
                </a:cubicBezTo>
                <a:cubicBezTo>
                  <a:pt x="1116425" y="698573"/>
                  <a:pt x="1144570" y="670428"/>
                  <a:pt x="1144570" y="636028"/>
                </a:cubicBezTo>
                <a:cubicBezTo>
                  <a:pt x="1144570" y="601628"/>
                  <a:pt x="1116425" y="573483"/>
                  <a:pt x="1082025" y="573483"/>
                </a:cubicBezTo>
                <a:lnTo>
                  <a:pt x="828719" y="570356"/>
                </a:lnTo>
                <a:lnTo>
                  <a:pt x="1160206" y="485921"/>
                </a:lnTo>
                <a:cubicBezTo>
                  <a:pt x="1194606" y="476539"/>
                  <a:pt x="1213369" y="442139"/>
                  <a:pt x="1203987" y="410867"/>
                </a:cubicBezTo>
                <a:cubicBezTo>
                  <a:pt x="1194606" y="376467"/>
                  <a:pt x="1160206" y="357704"/>
                  <a:pt x="1128934" y="367085"/>
                </a:cubicBezTo>
                <a:lnTo>
                  <a:pt x="841227" y="442139"/>
                </a:lnTo>
                <a:lnTo>
                  <a:pt x="1116425" y="292032"/>
                </a:lnTo>
                <a:cubicBezTo>
                  <a:pt x="1147697" y="276395"/>
                  <a:pt x="1157079" y="238869"/>
                  <a:pt x="1141442" y="207596"/>
                </a:cubicBezTo>
                <a:cubicBezTo>
                  <a:pt x="1125806" y="176324"/>
                  <a:pt x="1088279" y="166942"/>
                  <a:pt x="1057007" y="182578"/>
                </a:cubicBezTo>
                <a:lnTo>
                  <a:pt x="763046" y="338940"/>
                </a:lnTo>
                <a:lnTo>
                  <a:pt x="1000717" y="129415"/>
                </a:lnTo>
                <a:cubicBezTo>
                  <a:pt x="1025735" y="107524"/>
                  <a:pt x="1028862" y="66870"/>
                  <a:pt x="1006971" y="41852"/>
                </a:cubicBezTo>
                <a:cubicBezTo>
                  <a:pt x="985080" y="16835"/>
                  <a:pt x="944426" y="13707"/>
                  <a:pt x="919408" y="35598"/>
                </a:cubicBezTo>
                <a:lnTo>
                  <a:pt x="631702" y="285777"/>
                </a:lnTo>
                <a:cubicBezTo>
                  <a:pt x="591048" y="304541"/>
                  <a:pt x="550394" y="317050"/>
                  <a:pt x="509740" y="323304"/>
                </a:cubicBezTo>
                <a:cubicBezTo>
                  <a:pt x="509740" y="323304"/>
                  <a:pt x="509740" y="320177"/>
                  <a:pt x="512867" y="320177"/>
                </a:cubicBezTo>
                <a:cubicBezTo>
                  <a:pt x="559776" y="232614"/>
                  <a:pt x="581667" y="126288"/>
                  <a:pt x="562903" y="44980"/>
                </a:cubicBezTo>
                <a:cubicBezTo>
                  <a:pt x="556649" y="13707"/>
                  <a:pt x="522249" y="-5056"/>
                  <a:pt x="490977" y="1198"/>
                </a:cubicBezTo>
                <a:cubicBezTo>
                  <a:pt x="459704" y="7453"/>
                  <a:pt x="440941" y="41852"/>
                  <a:pt x="447195" y="73125"/>
                </a:cubicBezTo>
                <a:cubicBezTo>
                  <a:pt x="456577" y="113779"/>
                  <a:pt x="425305" y="173197"/>
                  <a:pt x="390905" y="238869"/>
                </a:cubicBezTo>
                <a:cubicBezTo>
                  <a:pt x="347124" y="320177"/>
                  <a:pt x="297088" y="417121"/>
                  <a:pt x="293961" y="526575"/>
                </a:cubicBezTo>
                <a:lnTo>
                  <a:pt x="0" y="686064"/>
                </a:lnTo>
                <a:lnTo>
                  <a:pt x="131344" y="926861"/>
                </a:lnTo>
                <a:lnTo>
                  <a:pt x="440941" y="761117"/>
                </a:lnTo>
                <a:cubicBezTo>
                  <a:pt x="534758" y="826790"/>
                  <a:pt x="734901" y="732972"/>
                  <a:pt x="809955" y="695446"/>
                </a:cubicBezTo>
                <a:close/>
              </a:path>
            </a:pathLst>
          </a:custGeom>
          <a:solidFill>
            <a:schemeClr val="tx2"/>
          </a:solidFill>
          <a:ln w="31254"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8C4A7F29-0B39-A8CC-C1E6-7EA1AB21C049}"/>
              </a:ext>
              <a:ext uri="{C183D7F6-B498-43B3-948B-1728B52AA6E4}">
                <adec:decorative xmlns:adec="http://schemas.microsoft.com/office/drawing/2017/decorative" val="1"/>
              </a:ext>
            </a:extLst>
          </p:cNvPr>
          <p:cNvSpPr/>
          <p:nvPr/>
        </p:nvSpPr>
        <p:spPr>
          <a:xfrm rot="21421921">
            <a:off x="7101364" y="2692522"/>
            <a:ext cx="1095877" cy="1097661"/>
          </a:xfrm>
          <a:custGeom>
            <a:avLst/>
            <a:gdLst>
              <a:gd name="connsiteX0" fmla="*/ 390905 w 1095877"/>
              <a:gd name="connsiteY0" fmla="*/ 784937 h 1097661"/>
              <a:gd name="connsiteX1" fmla="*/ 456577 w 1095877"/>
              <a:gd name="connsiteY1" fmla="*/ 1047625 h 1097661"/>
              <a:gd name="connsiteX2" fmla="*/ 515994 w 1095877"/>
              <a:gd name="connsiteY2" fmla="*/ 1094534 h 1097661"/>
              <a:gd name="connsiteX3" fmla="*/ 531631 w 1095877"/>
              <a:gd name="connsiteY3" fmla="*/ 1091407 h 1097661"/>
              <a:gd name="connsiteX4" fmla="*/ 578539 w 1095877"/>
              <a:gd name="connsiteY4" fmla="*/ 1016353 h 1097661"/>
              <a:gd name="connsiteX5" fmla="*/ 519122 w 1095877"/>
              <a:gd name="connsiteY5" fmla="*/ 769301 h 1097661"/>
              <a:gd name="connsiteX6" fmla="*/ 684865 w 1095877"/>
              <a:gd name="connsiteY6" fmla="*/ 1066389 h 1097661"/>
              <a:gd name="connsiteX7" fmla="*/ 741156 w 1095877"/>
              <a:gd name="connsiteY7" fmla="*/ 1097661 h 1097661"/>
              <a:gd name="connsiteX8" fmla="*/ 772428 w 1095877"/>
              <a:gd name="connsiteY8" fmla="*/ 1088279 h 1097661"/>
              <a:gd name="connsiteX9" fmla="*/ 797446 w 1095877"/>
              <a:gd name="connsiteY9" fmla="*/ 1003844 h 1097661"/>
              <a:gd name="connsiteX10" fmla="*/ 653593 w 1095877"/>
              <a:gd name="connsiteY10" fmla="*/ 744283 h 1097661"/>
              <a:gd name="connsiteX11" fmla="*/ 866245 w 1095877"/>
              <a:gd name="connsiteY11" fmla="*/ 972572 h 1097661"/>
              <a:gd name="connsiteX12" fmla="*/ 913154 w 1095877"/>
              <a:gd name="connsiteY12" fmla="*/ 991335 h 1097661"/>
              <a:gd name="connsiteX13" fmla="*/ 956935 w 1095877"/>
              <a:gd name="connsiteY13" fmla="*/ 975699 h 1097661"/>
              <a:gd name="connsiteX14" fmla="*/ 960063 w 1095877"/>
              <a:gd name="connsiteY14" fmla="*/ 888136 h 1097661"/>
              <a:gd name="connsiteX15" fmla="*/ 731774 w 1095877"/>
              <a:gd name="connsiteY15" fmla="*/ 644211 h 1097661"/>
              <a:gd name="connsiteX16" fmla="*/ 997589 w 1095877"/>
              <a:gd name="connsiteY16" fmla="*/ 822464 h 1097661"/>
              <a:gd name="connsiteX17" fmla="*/ 1031989 w 1095877"/>
              <a:gd name="connsiteY17" fmla="*/ 831846 h 1097661"/>
              <a:gd name="connsiteX18" fmla="*/ 1085152 w 1095877"/>
              <a:gd name="connsiteY18" fmla="*/ 803701 h 1097661"/>
              <a:gd name="connsiteX19" fmla="*/ 1069516 w 1095877"/>
              <a:gd name="connsiteY19" fmla="*/ 716138 h 1097661"/>
              <a:gd name="connsiteX20" fmla="*/ 750537 w 1095877"/>
              <a:gd name="connsiteY20" fmla="*/ 503486 h 1097661"/>
              <a:gd name="connsiteX21" fmla="*/ 681738 w 1095877"/>
              <a:gd name="connsiteY21" fmla="*/ 397159 h 1097661"/>
              <a:gd name="connsiteX22" fmla="*/ 684865 w 1095877"/>
              <a:gd name="connsiteY22" fmla="*/ 397159 h 1097661"/>
              <a:gd name="connsiteX23" fmla="*/ 963190 w 1095877"/>
              <a:gd name="connsiteY23" fmla="*/ 375269 h 1097661"/>
              <a:gd name="connsiteX24" fmla="*/ 985080 w 1095877"/>
              <a:gd name="connsiteY24" fmla="*/ 297088 h 1097661"/>
              <a:gd name="connsiteX25" fmla="*/ 906899 w 1095877"/>
              <a:gd name="connsiteY25" fmla="*/ 275197 h 1097661"/>
              <a:gd name="connsiteX26" fmla="*/ 731774 w 1095877"/>
              <a:gd name="connsiteY26" fmla="*/ 262688 h 1097661"/>
              <a:gd name="connsiteX27" fmla="*/ 428432 w 1095877"/>
              <a:gd name="connsiteY27" fmla="*/ 243925 h 1097661"/>
              <a:gd name="connsiteX28" fmla="*/ 200143 w 1095877"/>
              <a:gd name="connsiteY28" fmla="*/ 0 h 1097661"/>
              <a:gd name="connsiteX29" fmla="*/ 0 w 1095877"/>
              <a:gd name="connsiteY29" fmla="*/ 187634 h 1097661"/>
              <a:gd name="connsiteX30" fmla="*/ 240797 w 1095877"/>
              <a:gd name="connsiteY30" fmla="*/ 444068 h 1097661"/>
              <a:gd name="connsiteX31" fmla="*/ 390905 w 1095877"/>
              <a:gd name="connsiteY31" fmla="*/ 784937 h 109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95877" h="1097661">
                <a:moveTo>
                  <a:pt x="390905" y="784937"/>
                </a:moveTo>
                <a:lnTo>
                  <a:pt x="456577" y="1047625"/>
                </a:lnTo>
                <a:cubicBezTo>
                  <a:pt x="462831" y="1075770"/>
                  <a:pt x="487849" y="1094534"/>
                  <a:pt x="515994" y="1094534"/>
                </a:cubicBezTo>
                <a:cubicBezTo>
                  <a:pt x="522249" y="1094534"/>
                  <a:pt x="525376" y="1094534"/>
                  <a:pt x="531631" y="1091407"/>
                </a:cubicBezTo>
                <a:cubicBezTo>
                  <a:pt x="566030" y="1082025"/>
                  <a:pt x="584794" y="1050753"/>
                  <a:pt x="578539" y="1016353"/>
                </a:cubicBezTo>
                <a:lnTo>
                  <a:pt x="519122" y="769301"/>
                </a:lnTo>
                <a:lnTo>
                  <a:pt x="684865" y="1066389"/>
                </a:lnTo>
                <a:cubicBezTo>
                  <a:pt x="697374" y="1088279"/>
                  <a:pt x="716138" y="1097661"/>
                  <a:pt x="741156" y="1097661"/>
                </a:cubicBezTo>
                <a:cubicBezTo>
                  <a:pt x="750537" y="1097661"/>
                  <a:pt x="763046" y="1094534"/>
                  <a:pt x="772428" y="1088279"/>
                </a:cubicBezTo>
                <a:cubicBezTo>
                  <a:pt x="803701" y="1072643"/>
                  <a:pt x="813082" y="1031989"/>
                  <a:pt x="797446" y="1003844"/>
                </a:cubicBezTo>
                <a:lnTo>
                  <a:pt x="653593" y="744283"/>
                </a:lnTo>
                <a:lnTo>
                  <a:pt x="866245" y="972572"/>
                </a:lnTo>
                <a:cubicBezTo>
                  <a:pt x="878754" y="985081"/>
                  <a:pt x="894391" y="991335"/>
                  <a:pt x="913154" y="991335"/>
                </a:cubicBezTo>
                <a:cubicBezTo>
                  <a:pt x="928790" y="991335"/>
                  <a:pt x="944426" y="985081"/>
                  <a:pt x="956935" y="975699"/>
                </a:cubicBezTo>
                <a:cubicBezTo>
                  <a:pt x="981953" y="950681"/>
                  <a:pt x="981953" y="913154"/>
                  <a:pt x="960063" y="888136"/>
                </a:cubicBezTo>
                <a:lnTo>
                  <a:pt x="731774" y="644211"/>
                </a:lnTo>
                <a:lnTo>
                  <a:pt x="997589" y="822464"/>
                </a:lnTo>
                <a:cubicBezTo>
                  <a:pt x="1006971" y="828719"/>
                  <a:pt x="1019480" y="831846"/>
                  <a:pt x="1031989" y="831846"/>
                </a:cubicBezTo>
                <a:cubicBezTo>
                  <a:pt x="1050753" y="831846"/>
                  <a:pt x="1072643" y="822464"/>
                  <a:pt x="1085152" y="803701"/>
                </a:cubicBezTo>
                <a:cubicBezTo>
                  <a:pt x="1103916" y="775555"/>
                  <a:pt x="1097661" y="734901"/>
                  <a:pt x="1069516" y="716138"/>
                </a:cubicBezTo>
                <a:lnTo>
                  <a:pt x="750537" y="503486"/>
                </a:lnTo>
                <a:cubicBezTo>
                  <a:pt x="722392" y="469086"/>
                  <a:pt x="700502" y="431559"/>
                  <a:pt x="681738" y="397159"/>
                </a:cubicBezTo>
                <a:cubicBezTo>
                  <a:pt x="681738" y="397159"/>
                  <a:pt x="684865" y="397159"/>
                  <a:pt x="684865" y="397159"/>
                </a:cubicBezTo>
                <a:cubicBezTo>
                  <a:pt x="778683" y="419050"/>
                  <a:pt x="888136" y="415923"/>
                  <a:pt x="963190" y="375269"/>
                </a:cubicBezTo>
                <a:cubicBezTo>
                  <a:pt x="991335" y="359633"/>
                  <a:pt x="1000717" y="325233"/>
                  <a:pt x="985080" y="297088"/>
                </a:cubicBezTo>
                <a:cubicBezTo>
                  <a:pt x="969444" y="268943"/>
                  <a:pt x="935045" y="259561"/>
                  <a:pt x="906899" y="275197"/>
                </a:cubicBezTo>
                <a:cubicBezTo>
                  <a:pt x="872500" y="293961"/>
                  <a:pt x="803701" y="278324"/>
                  <a:pt x="731774" y="262688"/>
                </a:cubicBezTo>
                <a:cubicBezTo>
                  <a:pt x="641084" y="240797"/>
                  <a:pt x="534758" y="215780"/>
                  <a:pt x="428432" y="243925"/>
                </a:cubicBezTo>
                <a:lnTo>
                  <a:pt x="200143" y="0"/>
                </a:lnTo>
                <a:lnTo>
                  <a:pt x="0" y="187634"/>
                </a:lnTo>
                <a:lnTo>
                  <a:pt x="240797" y="444068"/>
                </a:lnTo>
                <a:cubicBezTo>
                  <a:pt x="190762" y="553521"/>
                  <a:pt x="331487" y="725520"/>
                  <a:pt x="390905" y="784937"/>
                </a:cubicBezTo>
                <a:close/>
              </a:path>
            </a:pathLst>
          </a:custGeom>
          <a:solidFill>
            <a:schemeClr val="accent2"/>
          </a:solidFill>
          <a:ln w="31254"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8AB57471-1DE2-A3B7-B3B6-68D47ADCD930}"/>
              </a:ext>
              <a:ext uri="{C183D7F6-B498-43B3-948B-1728B52AA6E4}">
                <adec:decorative xmlns:adec="http://schemas.microsoft.com/office/drawing/2017/decorative" val="1"/>
              </a:ext>
            </a:extLst>
          </p:cNvPr>
          <p:cNvSpPr/>
          <p:nvPr/>
        </p:nvSpPr>
        <p:spPr>
          <a:xfrm rot="230736">
            <a:off x="8565551" y="4878127"/>
            <a:ext cx="1086495" cy="1111343"/>
          </a:xfrm>
          <a:custGeom>
            <a:avLst/>
            <a:gdLst>
              <a:gd name="connsiteX0" fmla="*/ 1086496 w 1086495"/>
              <a:gd name="connsiteY0" fmla="*/ 923709 h 1111343"/>
              <a:gd name="connsiteX1" fmla="*/ 848826 w 1086495"/>
              <a:gd name="connsiteY1" fmla="*/ 664148 h 1111343"/>
              <a:gd name="connsiteX2" fmla="*/ 692464 w 1086495"/>
              <a:gd name="connsiteY2" fmla="*/ 320152 h 1111343"/>
              <a:gd name="connsiteX3" fmla="*/ 629919 w 1086495"/>
              <a:gd name="connsiteY3" fmla="*/ 57464 h 1111343"/>
              <a:gd name="connsiteX4" fmla="*/ 554865 w 1086495"/>
              <a:gd name="connsiteY4" fmla="*/ 10555 h 1111343"/>
              <a:gd name="connsiteX5" fmla="*/ 507957 w 1086495"/>
              <a:gd name="connsiteY5" fmla="*/ 85609 h 1111343"/>
              <a:gd name="connsiteX6" fmla="*/ 567374 w 1086495"/>
              <a:gd name="connsiteY6" fmla="*/ 332661 h 1111343"/>
              <a:gd name="connsiteX7" fmla="*/ 401630 w 1086495"/>
              <a:gd name="connsiteY7" fmla="*/ 32446 h 1111343"/>
              <a:gd name="connsiteX8" fmla="*/ 317195 w 1086495"/>
              <a:gd name="connsiteY8" fmla="*/ 7428 h 1111343"/>
              <a:gd name="connsiteX9" fmla="*/ 292177 w 1086495"/>
              <a:gd name="connsiteY9" fmla="*/ 91863 h 1111343"/>
              <a:gd name="connsiteX10" fmla="*/ 436030 w 1086495"/>
              <a:gd name="connsiteY10" fmla="*/ 354551 h 1111343"/>
              <a:gd name="connsiteX11" fmla="*/ 223378 w 1086495"/>
              <a:gd name="connsiteY11" fmla="*/ 126263 h 1111343"/>
              <a:gd name="connsiteX12" fmla="*/ 135815 w 1086495"/>
              <a:gd name="connsiteY12" fmla="*/ 123136 h 1111343"/>
              <a:gd name="connsiteX13" fmla="*/ 132688 w 1086495"/>
              <a:gd name="connsiteY13" fmla="*/ 210698 h 1111343"/>
              <a:gd name="connsiteX14" fmla="*/ 360976 w 1086495"/>
              <a:gd name="connsiteY14" fmla="*/ 457750 h 1111343"/>
              <a:gd name="connsiteX15" fmla="*/ 98288 w 1086495"/>
              <a:gd name="connsiteY15" fmla="*/ 279498 h 1111343"/>
              <a:gd name="connsiteX16" fmla="*/ 10725 w 1086495"/>
              <a:gd name="connsiteY16" fmla="*/ 295134 h 1111343"/>
              <a:gd name="connsiteX17" fmla="*/ 26362 w 1086495"/>
              <a:gd name="connsiteY17" fmla="*/ 382697 h 1111343"/>
              <a:gd name="connsiteX18" fmla="*/ 342213 w 1086495"/>
              <a:gd name="connsiteY18" fmla="*/ 598476 h 1111343"/>
              <a:gd name="connsiteX19" fmla="*/ 411012 w 1086495"/>
              <a:gd name="connsiteY19" fmla="*/ 704802 h 1111343"/>
              <a:gd name="connsiteX20" fmla="*/ 407885 w 1086495"/>
              <a:gd name="connsiteY20" fmla="*/ 704802 h 1111343"/>
              <a:gd name="connsiteX21" fmla="*/ 129561 w 1086495"/>
              <a:gd name="connsiteY21" fmla="*/ 726693 h 1111343"/>
              <a:gd name="connsiteX22" fmla="*/ 104543 w 1086495"/>
              <a:gd name="connsiteY22" fmla="*/ 804874 h 1111343"/>
              <a:gd name="connsiteX23" fmla="*/ 182724 w 1086495"/>
              <a:gd name="connsiteY23" fmla="*/ 829892 h 1111343"/>
              <a:gd name="connsiteX24" fmla="*/ 357849 w 1086495"/>
              <a:gd name="connsiteY24" fmla="*/ 845528 h 1111343"/>
              <a:gd name="connsiteX25" fmla="*/ 661191 w 1086495"/>
              <a:gd name="connsiteY25" fmla="*/ 867419 h 1111343"/>
              <a:gd name="connsiteX26" fmla="*/ 886353 w 1086495"/>
              <a:gd name="connsiteY26" fmla="*/ 1111344 h 1111343"/>
              <a:gd name="connsiteX27" fmla="*/ 1086496 w 1086495"/>
              <a:gd name="connsiteY27" fmla="*/ 923709 h 111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86495" h="1111343">
                <a:moveTo>
                  <a:pt x="1086496" y="923709"/>
                </a:moveTo>
                <a:lnTo>
                  <a:pt x="848826" y="664148"/>
                </a:lnTo>
                <a:cubicBezTo>
                  <a:pt x="889480" y="554695"/>
                  <a:pt x="748754" y="382697"/>
                  <a:pt x="692464" y="320152"/>
                </a:cubicBezTo>
                <a:lnTo>
                  <a:pt x="629919" y="57464"/>
                </a:lnTo>
                <a:cubicBezTo>
                  <a:pt x="620537" y="23064"/>
                  <a:pt x="589265" y="4301"/>
                  <a:pt x="554865" y="10555"/>
                </a:cubicBezTo>
                <a:cubicBezTo>
                  <a:pt x="520466" y="19937"/>
                  <a:pt x="501702" y="51209"/>
                  <a:pt x="507957" y="85609"/>
                </a:cubicBezTo>
                <a:lnTo>
                  <a:pt x="567374" y="332661"/>
                </a:lnTo>
                <a:lnTo>
                  <a:pt x="401630" y="32446"/>
                </a:lnTo>
                <a:cubicBezTo>
                  <a:pt x="385994" y="1173"/>
                  <a:pt x="348467" y="-8208"/>
                  <a:pt x="317195" y="7428"/>
                </a:cubicBezTo>
                <a:cubicBezTo>
                  <a:pt x="285923" y="23064"/>
                  <a:pt x="276541" y="60591"/>
                  <a:pt x="292177" y="91863"/>
                </a:cubicBezTo>
                <a:lnTo>
                  <a:pt x="436030" y="354551"/>
                </a:lnTo>
                <a:lnTo>
                  <a:pt x="223378" y="126263"/>
                </a:lnTo>
                <a:cubicBezTo>
                  <a:pt x="198360" y="101245"/>
                  <a:pt x="160833" y="98118"/>
                  <a:pt x="135815" y="123136"/>
                </a:cubicBezTo>
                <a:cubicBezTo>
                  <a:pt x="110797" y="148154"/>
                  <a:pt x="107670" y="185681"/>
                  <a:pt x="132688" y="210698"/>
                </a:cubicBezTo>
                <a:lnTo>
                  <a:pt x="360976" y="457750"/>
                </a:lnTo>
                <a:lnTo>
                  <a:pt x="98288" y="279498"/>
                </a:lnTo>
                <a:cubicBezTo>
                  <a:pt x="70143" y="260734"/>
                  <a:pt x="29489" y="266989"/>
                  <a:pt x="10725" y="295134"/>
                </a:cubicBezTo>
                <a:cubicBezTo>
                  <a:pt x="-8038" y="323279"/>
                  <a:pt x="-1784" y="363933"/>
                  <a:pt x="26362" y="382697"/>
                </a:cubicBezTo>
                <a:lnTo>
                  <a:pt x="342213" y="598476"/>
                </a:lnTo>
                <a:cubicBezTo>
                  <a:pt x="370358" y="632876"/>
                  <a:pt x="392249" y="670403"/>
                  <a:pt x="411012" y="704802"/>
                </a:cubicBezTo>
                <a:cubicBezTo>
                  <a:pt x="411012" y="704802"/>
                  <a:pt x="407885" y="704802"/>
                  <a:pt x="407885" y="704802"/>
                </a:cubicBezTo>
                <a:cubicBezTo>
                  <a:pt x="314068" y="682912"/>
                  <a:pt x="204614" y="686039"/>
                  <a:pt x="129561" y="726693"/>
                </a:cubicBezTo>
                <a:cubicBezTo>
                  <a:pt x="101415" y="742329"/>
                  <a:pt x="88906" y="776729"/>
                  <a:pt x="104543" y="804874"/>
                </a:cubicBezTo>
                <a:cubicBezTo>
                  <a:pt x="120179" y="833019"/>
                  <a:pt x="154578" y="845528"/>
                  <a:pt x="182724" y="829892"/>
                </a:cubicBezTo>
                <a:cubicBezTo>
                  <a:pt x="217123" y="811128"/>
                  <a:pt x="285923" y="826765"/>
                  <a:pt x="357849" y="845528"/>
                </a:cubicBezTo>
                <a:cubicBezTo>
                  <a:pt x="448539" y="867419"/>
                  <a:pt x="554865" y="892437"/>
                  <a:pt x="661191" y="867419"/>
                </a:cubicBezTo>
                <a:lnTo>
                  <a:pt x="886353" y="1111344"/>
                </a:lnTo>
                <a:lnTo>
                  <a:pt x="1086496" y="923709"/>
                </a:lnTo>
                <a:close/>
              </a:path>
            </a:pathLst>
          </a:custGeom>
          <a:solidFill>
            <a:schemeClr val="tx2"/>
          </a:solidFill>
          <a:ln w="31254"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3538529E-066B-1161-AB8A-348E7EC1DDC9}"/>
              </a:ext>
              <a:ext uri="{C183D7F6-B498-43B3-948B-1728B52AA6E4}">
                <adec:decorative xmlns:adec="http://schemas.microsoft.com/office/drawing/2017/decorative" val="1"/>
              </a:ext>
            </a:extLst>
          </p:cNvPr>
          <p:cNvSpPr/>
          <p:nvPr/>
        </p:nvSpPr>
        <p:spPr>
          <a:xfrm rot="21421921">
            <a:off x="8661067" y="2629683"/>
            <a:ext cx="1060925" cy="1150824"/>
          </a:xfrm>
          <a:custGeom>
            <a:avLst/>
            <a:gdLst>
              <a:gd name="connsiteX0" fmla="*/ 66463 w 1060925"/>
              <a:gd name="connsiteY0" fmla="*/ 675484 h 1150824"/>
              <a:gd name="connsiteX1" fmla="*/ 88354 w 1060925"/>
              <a:gd name="connsiteY1" fmla="*/ 672357 h 1150824"/>
              <a:gd name="connsiteX2" fmla="*/ 326024 w 1060925"/>
              <a:gd name="connsiteY2" fmla="*/ 587921 h 1150824"/>
              <a:gd name="connsiteX3" fmla="*/ 44572 w 1060925"/>
              <a:gd name="connsiteY3" fmla="*/ 781810 h 1150824"/>
              <a:gd name="connsiteX4" fmla="*/ 28936 w 1060925"/>
              <a:gd name="connsiteY4" fmla="*/ 869373 h 1150824"/>
              <a:gd name="connsiteX5" fmla="*/ 78972 w 1060925"/>
              <a:gd name="connsiteY5" fmla="*/ 897518 h 1150824"/>
              <a:gd name="connsiteX6" fmla="*/ 113372 w 1060925"/>
              <a:gd name="connsiteY6" fmla="*/ 885009 h 1150824"/>
              <a:gd name="connsiteX7" fmla="*/ 357296 w 1060925"/>
              <a:gd name="connsiteY7" fmla="*/ 716138 h 1150824"/>
              <a:gd name="connsiteX8" fmla="*/ 150898 w 1060925"/>
              <a:gd name="connsiteY8" fmla="*/ 950681 h 1150824"/>
              <a:gd name="connsiteX9" fmla="*/ 157153 w 1060925"/>
              <a:gd name="connsiteY9" fmla="*/ 1038244 h 1150824"/>
              <a:gd name="connsiteX10" fmla="*/ 197807 w 1060925"/>
              <a:gd name="connsiteY10" fmla="*/ 1053880 h 1150824"/>
              <a:gd name="connsiteX11" fmla="*/ 244716 w 1060925"/>
              <a:gd name="connsiteY11" fmla="*/ 1031989 h 1150824"/>
              <a:gd name="connsiteX12" fmla="*/ 466750 w 1060925"/>
              <a:gd name="connsiteY12" fmla="*/ 778683 h 1150824"/>
              <a:gd name="connsiteX13" fmla="*/ 316642 w 1060925"/>
              <a:gd name="connsiteY13" fmla="*/ 1060134 h 1150824"/>
              <a:gd name="connsiteX14" fmla="*/ 341660 w 1060925"/>
              <a:gd name="connsiteY14" fmla="*/ 1144570 h 1150824"/>
              <a:gd name="connsiteX15" fmla="*/ 369805 w 1060925"/>
              <a:gd name="connsiteY15" fmla="*/ 1150824 h 1150824"/>
              <a:gd name="connsiteX16" fmla="*/ 426096 w 1060925"/>
              <a:gd name="connsiteY16" fmla="*/ 1116425 h 1150824"/>
              <a:gd name="connsiteX17" fmla="*/ 607475 w 1060925"/>
              <a:gd name="connsiteY17" fmla="*/ 778683 h 1150824"/>
              <a:gd name="connsiteX18" fmla="*/ 707547 w 1060925"/>
              <a:gd name="connsiteY18" fmla="*/ 700502 h 1150824"/>
              <a:gd name="connsiteX19" fmla="*/ 707547 w 1060925"/>
              <a:gd name="connsiteY19" fmla="*/ 703629 h 1150824"/>
              <a:gd name="connsiteX20" fmla="*/ 757583 w 1060925"/>
              <a:gd name="connsiteY20" fmla="*/ 978826 h 1150824"/>
              <a:gd name="connsiteX21" fmla="*/ 838891 w 1060925"/>
              <a:gd name="connsiteY21" fmla="*/ 994462 h 1150824"/>
              <a:gd name="connsiteX22" fmla="*/ 854527 w 1060925"/>
              <a:gd name="connsiteY22" fmla="*/ 913154 h 1150824"/>
              <a:gd name="connsiteX23" fmla="*/ 851400 w 1060925"/>
              <a:gd name="connsiteY23" fmla="*/ 734901 h 1150824"/>
              <a:gd name="connsiteX24" fmla="*/ 842018 w 1060925"/>
              <a:gd name="connsiteY24" fmla="*/ 431559 h 1150824"/>
              <a:gd name="connsiteX25" fmla="*/ 1060925 w 1060925"/>
              <a:gd name="connsiteY25" fmla="*/ 181380 h 1150824"/>
              <a:gd name="connsiteX26" fmla="*/ 854527 w 1060925"/>
              <a:gd name="connsiteY26" fmla="*/ 0 h 1150824"/>
              <a:gd name="connsiteX27" fmla="*/ 623112 w 1060925"/>
              <a:gd name="connsiteY27" fmla="*/ 265815 h 1150824"/>
              <a:gd name="connsiteX28" fmla="*/ 297879 w 1060925"/>
              <a:gd name="connsiteY28" fmla="*/ 456577 h 1150824"/>
              <a:gd name="connsiteX29" fmla="*/ 41445 w 1060925"/>
              <a:gd name="connsiteY29" fmla="*/ 547267 h 1150824"/>
              <a:gd name="connsiteX30" fmla="*/ 3918 w 1060925"/>
              <a:gd name="connsiteY30" fmla="*/ 628575 h 1150824"/>
              <a:gd name="connsiteX31" fmla="*/ 66463 w 1060925"/>
              <a:gd name="connsiteY31" fmla="*/ 675484 h 115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60925" h="1150824">
                <a:moveTo>
                  <a:pt x="66463" y="675484"/>
                </a:moveTo>
                <a:cubicBezTo>
                  <a:pt x="72717" y="675484"/>
                  <a:pt x="78972" y="675484"/>
                  <a:pt x="88354" y="672357"/>
                </a:cubicBezTo>
                <a:lnTo>
                  <a:pt x="326024" y="587921"/>
                </a:lnTo>
                <a:lnTo>
                  <a:pt x="44572" y="781810"/>
                </a:lnTo>
                <a:cubicBezTo>
                  <a:pt x="16427" y="800573"/>
                  <a:pt x="10173" y="841227"/>
                  <a:pt x="28936" y="869373"/>
                </a:cubicBezTo>
                <a:cubicBezTo>
                  <a:pt x="41445" y="888136"/>
                  <a:pt x="60208" y="897518"/>
                  <a:pt x="78972" y="897518"/>
                </a:cubicBezTo>
                <a:cubicBezTo>
                  <a:pt x="91481" y="897518"/>
                  <a:pt x="103990" y="894391"/>
                  <a:pt x="113372" y="885009"/>
                </a:cubicBezTo>
                <a:lnTo>
                  <a:pt x="357296" y="716138"/>
                </a:lnTo>
                <a:lnTo>
                  <a:pt x="150898" y="950681"/>
                </a:lnTo>
                <a:cubicBezTo>
                  <a:pt x="129008" y="975699"/>
                  <a:pt x="132135" y="1016353"/>
                  <a:pt x="157153" y="1038244"/>
                </a:cubicBezTo>
                <a:cubicBezTo>
                  <a:pt x="169662" y="1047625"/>
                  <a:pt x="182171" y="1053880"/>
                  <a:pt x="197807" y="1053880"/>
                </a:cubicBezTo>
                <a:cubicBezTo>
                  <a:pt x="216570" y="1053880"/>
                  <a:pt x="232207" y="1047625"/>
                  <a:pt x="244716" y="1031989"/>
                </a:cubicBezTo>
                <a:lnTo>
                  <a:pt x="466750" y="778683"/>
                </a:lnTo>
                <a:lnTo>
                  <a:pt x="316642" y="1060134"/>
                </a:lnTo>
                <a:cubicBezTo>
                  <a:pt x="301006" y="1091407"/>
                  <a:pt x="310388" y="1128934"/>
                  <a:pt x="341660" y="1144570"/>
                </a:cubicBezTo>
                <a:cubicBezTo>
                  <a:pt x="351042" y="1150824"/>
                  <a:pt x="360424" y="1150824"/>
                  <a:pt x="369805" y="1150824"/>
                </a:cubicBezTo>
                <a:cubicBezTo>
                  <a:pt x="391696" y="1150824"/>
                  <a:pt x="413587" y="1138315"/>
                  <a:pt x="426096" y="1116425"/>
                </a:cubicBezTo>
                <a:lnTo>
                  <a:pt x="607475" y="778683"/>
                </a:lnTo>
                <a:cubicBezTo>
                  <a:pt x="638748" y="747410"/>
                  <a:pt x="673147" y="722392"/>
                  <a:pt x="707547" y="700502"/>
                </a:cubicBezTo>
                <a:cubicBezTo>
                  <a:pt x="707547" y="700502"/>
                  <a:pt x="707547" y="703629"/>
                  <a:pt x="707547" y="703629"/>
                </a:cubicBezTo>
                <a:cubicBezTo>
                  <a:pt x="695038" y="800573"/>
                  <a:pt x="710674" y="910027"/>
                  <a:pt x="757583" y="978826"/>
                </a:cubicBezTo>
                <a:cubicBezTo>
                  <a:pt x="776346" y="1006971"/>
                  <a:pt x="810746" y="1013226"/>
                  <a:pt x="838891" y="994462"/>
                </a:cubicBezTo>
                <a:cubicBezTo>
                  <a:pt x="867036" y="975699"/>
                  <a:pt x="873291" y="941299"/>
                  <a:pt x="854527" y="913154"/>
                </a:cubicBezTo>
                <a:cubicBezTo>
                  <a:pt x="832637" y="878754"/>
                  <a:pt x="842018" y="809955"/>
                  <a:pt x="851400" y="734901"/>
                </a:cubicBezTo>
                <a:cubicBezTo>
                  <a:pt x="863909" y="644211"/>
                  <a:pt x="876418" y="534758"/>
                  <a:pt x="842018" y="431559"/>
                </a:cubicBezTo>
                <a:lnTo>
                  <a:pt x="1060925" y="181380"/>
                </a:lnTo>
                <a:lnTo>
                  <a:pt x="854527" y="0"/>
                </a:lnTo>
                <a:lnTo>
                  <a:pt x="623112" y="265815"/>
                </a:lnTo>
                <a:cubicBezTo>
                  <a:pt x="510531" y="237670"/>
                  <a:pt x="354169" y="397159"/>
                  <a:pt x="297879" y="456577"/>
                </a:cubicBezTo>
                <a:lnTo>
                  <a:pt x="41445" y="547267"/>
                </a:lnTo>
                <a:cubicBezTo>
                  <a:pt x="10173" y="559776"/>
                  <a:pt x="-8591" y="594176"/>
                  <a:pt x="3918" y="628575"/>
                </a:cubicBezTo>
                <a:cubicBezTo>
                  <a:pt x="16427" y="659848"/>
                  <a:pt x="41445" y="675484"/>
                  <a:pt x="66463" y="675484"/>
                </a:cubicBezTo>
                <a:close/>
              </a:path>
            </a:pathLst>
          </a:custGeom>
          <a:solidFill>
            <a:schemeClr val="tx2"/>
          </a:solidFill>
          <a:ln w="31254"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64D43CDF-9D51-E251-127B-6DF8FF3B8BEA}"/>
              </a:ext>
              <a:ext uri="{C183D7F6-B498-43B3-948B-1728B52AA6E4}">
                <adec:decorative xmlns:adec="http://schemas.microsoft.com/office/drawing/2017/decorative" val="1"/>
              </a:ext>
            </a:extLst>
          </p:cNvPr>
          <p:cNvSpPr/>
          <p:nvPr/>
        </p:nvSpPr>
        <p:spPr>
          <a:xfrm rot="8389026">
            <a:off x="9206845" y="3889733"/>
            <a:ext cx="1095877" cy="1097661"/>
          </a:xfrm>
          <a:custGeom>
            <a:avLst/>
            <a:gdLst>
              <a:gd name="connsiteX0" fmla="*/ 390905 w 1095877"/>
              <a:gd name="connsiteY0" fmla="*/ 784937 h 1097661"/>
              <a:gd name="connsiteX1" fmla="*/ 456577 w 1095877"/>
              <a:gd name="connsiteY1" fmla="*/ 1047625 h 1097661"/>
              <a:gd name="connsiteX2" fmla="*/ 515994 w 1095877"/>
              <a:gd name="connsiteY2" fmla="*/ 1094534 h 1097661"/>
              <a:gd name="connsiteX3" fmla="*/ 531631 w 1095877"/>
              <a:gd name="connsiteY3" fmla="*/ 1091407 h 1097661"/>
              <a:gd name="connsiteX4" fmla="*/ 578539 w 1095877"/>
              <a:gd name="connsiteY4" fmla="*/ 1016353 h 1097661"/>
              <a:gd name="connsiteX5" fmla="*/ 519122 w 1095877"/>
              <a:gd name="connsiteY5" fmla="*/ 769301 h 1097661"/>
              <a:gd name="connsiteX6" fmla="*/ 684865 w 1095877"/>
              <a:gd name="connsiteY6" fmla="*/ 1066389 h 1097661"/>
              <a:gd name="connsiteX7" fmla="*/ 741156 w 1095877"/>
              <a:gd name="connsiteY7" fmla="*/ 1097661 h 1097661"/>
              <a:gd name="connsiteX8" fmla="*/ 772428 w 1095877"/>
              <a:gd name="connsiteY8" fmla="*/ 1088279 h 1097661"/>
              <a:gd name="connsiteX9" fmla="*/ 797446 w 1095877"/>
              <a:gd name="connsiteY9" fmla="*/ 1003844 h 1097661"/>
              <a:gd name="connsiteX10" fmla="*/ 653593 w 1095877"/>
              <a:gd name="connsiteY10" fmla="*/ 744283 h 1097661"/>
              <a:gd name="connsiteX11" fmla="*/ 866245 w 1095877"/>
              <a:gd name="connsiteY11" fmla="*/ 972572 h 1097661"/>
              <a:gd name="connsiteX12" fmla="*/ 913154 w 1095877"/>
              <a:gd name="connsiteY12" fmla="*/ 991335 h 1097661"/>
              <a:gd name="connsiteX13" fmla="*/ 956935 w 1095877"/>
              <a:gd name="connsiteY13" fmla="*/ 975699 h 1097661"/>
              <a:gd name="connsiteX14" fmla="*/ 960063 w 1095877"/>
              <a:gd name="connsiteY14" fmla="*/ 888136 h 1097661"/>
              <a:gd name="connsiteX15" fmla="*/ 731774 w 1095877"/>
              <a:gd name="connsiteY15" fmla="*/ 644211 h 1097661"/>
              <a:gd name="connsiteX16" fmla="*/ 997589 w 1095877"/>
              <a:gd name="connsiteY16" fmla="*/ 822464 h 1097661"/>
              <a:gd name="connsiteX17" fmla="*/ 1031989 w 1095877"/>
              <a:gd name="connsiteY17" fmla="*/ 831846 h 1097661"/>
              <a:gd name="connsiteX18" fmla="*/ 1085152 w 1095877"/>
              <a:gd name="connsiteY18" fmla="*/ 803701 h 1097661"/>
              <a:gd name="connsiteX19" fmla="*/ 1069516 w 1095877"/>
              <a:gd name="connsiteY19" fmla="*/ 716138 h 1097661"/>
              <a:gd name="connsiteX20" fmla="*/ 750537 w 1095877"/>
              <a:gd name="connsiteY20" fmla="*/ 503486 h 1097661"/>
              <a:gd name="connsiteX21" fmla="*/ 681738 w 1095877"/>
              <a:gd name="connsiteY21" fmla="*/ 397159 h 1097661"/>
              <a:gd name="connsiteX22" fmla="*/ 684865 w 1095877"/>
              <a:gd name="connsiteY22" fmla="*/ 397159 h 1097661"/>
              <a:gd name="connsiteX23" fmla="*/ 963190 w 1095877"/>
              <a:gd name="connsiteY23" fmla="*/ 375269 h 1097661"/>
              <a:gd name="connsiteX24" fmla="*/ 985080 w 1095877"/>
              <a:gd name="connsiteY24" fmla="*/ 297088 h 1097661"/>
              <a:gd name="connsiteX25" fmla="*/ 906899 w 1095877"/>
              <a:gd name="connsiteY25" fmla="*/ 275197 h 1097661"/>
              <a:gd name="connsiteX26" fmla="*/ 731774 w 1095877"/>
              <a:gd name="connsiteY26" fmla="*/ 262688 h 1097661"/>
              <a:gd name="connsiteX27" fmla="*/ 428432 w 1095877"/>
              <a:gd name="connsiteY27" fmla="*/ 243925 h 1097661"/>
              <a:gd name="connsiteX28" fmla="*/ 200143 w 1095877"/>
              <a:gd name="connsiteY28" fmla="*/ 0 h 1097661"/>
              <a:gd name="connsiteX29" fmla="*/ 0 w 1095877"/>
              <a:gd name="connsiteY29" fmla="*/ 187634 h 1097661"/>
              <a:gd name="connsiteX30" fmla="*/ 240797 w 1095877"/>
              <a:gd name="connsiteY30" fmla="*/ 444068 h 1097661"/>
              <a:gd name="connsiteX31" fmla="*/ 390905 w 1095877"/>
              <a:gd name="connsiteY31" fmla="*/ 784937 h 109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95877" h="1097661">
                <a:moveTo>
                  <a:pt x="390905" y="784937"/>
                </a:moveTo>
                <a:lnTo>
                  <a:pt x="456577" y="1047625"/>
                </a:lnTo>
                <a:cubicBezTo>
                  <a:pt x="462831" y="1075770"/>
                  <a:pt x="487849" y="1094534"/>
                  <a:pt x="515994" y="1094534"/>
                </a:cubicBezTo>
                <a:cubicBezTo>
                  <a:pt x="522249" y="1094534"/>
                  <a:pt x="525376" y="1094534"/>
                  <a:pt x="531631" y="1091407"/>
                </a:cubicBezTo>
                <a:cubicBezTo>
                  <a:pt x="566030" y="1082025"/>
                  <a:pt x="584794" y="1050753"/>
                  <a:pt x="578539" y="1016353"/>
                </a:cubicBezTo>
                <a:lnTo>
                  <a:pt x="519122" y="769301"/>
                </a:lnTo>
                <a:lnTo>
                  <a:pt x="684865" y="1066389"/>
                </a:lnTo>
                <a:cubicBezTo>
                  <a:pt x="697374" y="1088279"/>
                  <a:pt x="716138" y="1097661"/>
                  <a:pt x="741156" y="1097661"/>
                </a:cubicBezTo>
                <a:cubicBezTo>
                  <a:pt x="750537" y="1097661"/>
                  <a:pt x="763046" y="1094534"/>
                  <a:pt x="772428" y="1088279"/>
                </a:cubicBezTo>
                <a:cubicBezTo>
                  <a:pt x="803701" y="1072643"/>
                  <a:pt x="813082" y="1031989"/>
                  <a:pt x="797446" y="1003844"/>
                </a:cubicBezTo>
                <a:lnTo>
                  <a:pt x="653593" y="744283"/>
                </a:lnTo>
                <a:lnTo>
                  <a:pt x="866245" y="972572"/>
                </a:lnTo>
                <a:cubicBezTo>
                  <a:pt x="878754" y="985081"/>
                  <a:pt x="894391" y="991335"/>
                  <a:pt x="913154" y="991335"/>
                </a:cubicBezTo>
                <a:cubicBezTo>
                  <a:pt x="928790" y="991335"/>
                  <a:pt x="944426" y="985081"/>
                  <a:pt x="956935" y="975699"/>
                </a:cubicBezTo>
                <a:cubicBezTo>
                  <a:pt x="981953" y="950681"/>
                  <a:pt x="981953" y="913154"/>
                  <a:pt x="960063" y="888136"/>
                </a:cubicBezTo>
                <a:lnTo>
                  <a:pt x="731774" y="644211"/>
                </a:lnTo>
                <a:lnTo>
                  <a:pt x="997589" y="822464"/>
                </a:lnTo>
                <a:cubicBezTo>
                  <a:pt x="1006971" y="828719"/>
                  <a:pt x="1019480" y="831846"/>
                  <a:pt x="1031989" y="831846"/>
                </a:cubicBezTo>
                <a:cubicBezTo>
                  <a:pt x="1050753" y="831846"/>
                  <a:pt x="1072643" y="822464"/>
                  <a:pt x="1085152" y="803701"/>
                </a:cubicBezTo>
                <a:cubicBezTo>
                  <a:pt x="1103916" y="775555"/>
                  <a:pt x="1097661" y="734901"/>
                  <a:pt x="1069516" y="716138"/>
                </a:cubicBezTo>
                <a:lnTo>
                  <a:pt x="750537" y="503486"/>
                </a:lnTo>
                <a:cubicBezTo>
                  <a:pt x="722392" y="469086"/>
                  <a:pt x="700502" y="431559"/>
                  <a:pt x="681738" y="397159"/>
                </a:cubicBezTo>
                <a:cubicBezTo>
                  <a:pt x="681738" y="397159"/>
                  <a:pt x="684865" y="397159"/>
                  <a:pt x="684865" y="397159"/>
                </a:cubicBezTo>
                <a:cubicBezTo>
                  <a:pt x="778683" y="419050"/>
                  <a:pt x="888136" y="415923"/>
                  <a:pt x="963190" y="375269"/>
                </a:cubicBezTo>
                <a:cubicBezTo>
                  <a:pt x="991335" y="359633"/>
                  <a:pt x="1000717" y="325233"/>
                  <a:pt x="985080" y="297088"/>
                </a:cubicBezTo>
                <a:cubicBezTo>
                  <a:pt x="969444" y="268943"/>
                  <a:pt x="935045" y="259561"/>
                  <a:pt x="906899" y="275197"/>
                </a:cubicBezTo>
                <a:cubicBezTo>
                  <a:pt x="872500" y="293961"/>
                  <a:pt x="803701" y="278324"/>
                  <a:pt x="731774" y="262688"/>
                </a:cubicBezTo>
                <a:cubicBezTo>
                  <a:pt x="641084" y="240797"/>
                  <a:pt x="534758" y="215780"/>
                  <a:pt x="428432" y="243925"/>
                </a:cubicBezTo>
                <a:lnTo>
                  <a:pt x="200143" y="0"/>
                </a:lnTo>
                <a:lnTo>
                  <a:pt x="0" y="187634"/>
                </a:lnTo>
                <a:lnTo>
                  <a:pt x="240797" y="444068"/>
                </a:lnTo>
                <a:cubicBezTo>
                  <a:pt x="190762" y="553521"/>
                  <a:pt x="331487" y="725520"/>
                  <a:pt x="390905" y="784937"/>
                </a:cubicBezTo>
                <a:close/>
              </a:path>
            </a:pathLst>
          </a:custGeom>
          <a:solidFill>
            <a:schemeClr val="accent2"/>
          </a:solidFill>
          <a:ln w="31254" cap="flat">
            <a:noFill/>
            <a:prstDash val="solid"/>
            <a:miter/>
          </a:ln>
        </p:spPr>
        <p:txBody>
          <a:bodyPr rtlCol="0" anchor="ctr"/>
          <a:lstStyle/>
          <a:p>
            <a:endParaRPr lang="en-US"/>
          </a:p>
        </p:txBody>
      </p:sp>
      <p:pic>
        <p:nvPicPr>
          <p:cNvPr id="17" name="Graphic 16">
            <a:extLst>
              <a:ext uri="{FF2B5EF4-FFF2-40B4-BE49-F238E27FC236}">
                <a16:creationId xmlns:a16="http://schemas.microsoft.com/office/drawing/2014/main" id="{62E0E6DB-495B-545E-8B62-C683340E2AF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79000" y="3771851"/>
            <a:ext cx="914400" cy="914400"/>
          </a:xfrm>
          <a:prstGeom prst="rect">
            <a:avLst/>
          </a:prstGeom>
        </p:spPr>
      </p:pic>
    </p:spTree>
    <p:extLst>
      <p:ext uri="{BB962C8B-B14F-4D97-AF65-F5344CB8AC3E}">
        <p14:creationId xmlns:p14="http://schemas.microsoft.com/office/powerpoint/2010/main" val="198160108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F36CB2-83A7-9D46-4A3E-B9D69CBDFB51}"/>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D6DC339F-2146-24C7-3732-225C110290D8}"/>
              </a:ext>
              <a:ext uri="{C183D7F6-B498-43B3-948B-1728B52AA6E4}">
                <adec:decorative xmlns:adec="http://schemas.microsoft.com/office/drawing/2017/decorative" val="1"/>
              </a:ext>
            </a:extLst>
          </p:cNvPr>
          <p:cNvPicPr>
            <a:picLocks noChangeAspect="1"/>
          </p:cNvPicPr>
          <p:nvPr/>
        </p:nvPicPr>
        <p:blipFill>
          <a:blip r:embed="rId3">
            <a:alphaModFix amt="35000"/>
            <a:duotone>
              <a:schemeClr val="accent2">
                <a:shade val="45000"/>
                <a:satMod val="135000"/>
              </a:schemeClr>
              <a:prstClr val="white"/>
            </a:duotone>
            <a:extLst>
              <a:ext uri="{28A0092B-C50C-407E-A947-70E740481C1C}">
                <a14:useLocalDpi xmlns:a14="http://schemas.microsoft.com/office/drawing/2010/main" val="0"/>
              </a:ext>
            </a:extLst>
          </a:blip>
          <a:srcRect l="-52" t="156" r="1111" b="19590"/>
          <a:stretch/>
        </p:blipFill>
        <p:spPr>
          <a:xfrm>
            <a:off x="0" y="33413"/>
            <a:ext cx="12192000" cy="6824587"/>
          </a:xfrm>
          <a:prstGeom prst="rect">
            <a:avLst/>
          </a:prstGeom>
        </p:spPr>
      </p:pic>
      <p:sp>
        <p:nvSpPr>
          <p:cNvPr id="7" name="Rectangle 6">
            <a:extLst>
              <a:ext uri="{FF2B5EF4-FFF2-40B4-BE49-F238E27FC236}">
                <a16:creationId xmlns:a16="http://schemas.microsoft.com/office/drawing/2014/main" id="{DE01D0AB-A13E-8E3D-855F-858FE4E978ED}"/>
              </a:ext>
              <a:ext uri="{C183D7F6-B498-43B3-948B-1728B52AA6E4}">
                <adec:decorative xmlns:adec="http://schemas.microsoft.com/office/drawing/2017/decorative" val="1"/>
              </a:ext>
            </a:extLst>
          </p:cNvPr>
          <p:cNvSpPr/>
          <p:nvPr/>
        </p:nvSpPr>
        <p:spPr>
          <a:xfrm>
            <a:off x="0" y="0"/>
            <a:ext cx="12192000" cy="6858000"/>
          </a:xfrm>
          <a:prstGeom prst="rect">
            <a:avLst/>
          </a:prstGeom>
          <a:gradFill flip="none" rotWithShape="1">
            <a:gsLst>
              <a:gs pos="100000">
                <a:schemeClr val="bg1">
                  <a:alpha val="0"/>
                </a:schemeClr>
              </a:gs>
              <a:gs pos="43000">
                <a:schemeClr val="bg1"/>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4700BC88-4C28-ADE9-8C9F-A68541455AE0}"/>
              </a:ext>
            </a:extLst>
          </p:cNvPr>
          <p:cNvSpPr txBox="1">
            <a:spLocks noGrp="1"/>
          </p:cNvSpPr>
          <p:nvPr>
            <p:ph type="title" idx="4294967295"/>
          </p:nvPr>
        </p:nvSpPr>
        <p:spPr>
          <a:xfrm>
            <a:off x="5059901" y="916451"/>
            <a:ext cx="6968359" cy="309500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Specialty Court Programs for Families Affected by Substance Use Disorders:</a:t>
            </a:r>
          </a:p>
          <a:p>
            <a:pPr marL="0" marR="0" lvl="0" indent="0" algn="r" defTabSz="914400" rtl="0" eaLnBrk="1" fontAlgn="auto" latinLnBrk="0" hangingPunct="1">
              <a:lnSpc>
                <a:spcPct val="100000"/>
              </a:lnSpc>
              <a:spcBef>
                <a:spcPts val="2400"/>
              </a:spcBef>
              <a:spcAft>
                <a:spcPts val="0"/>
              </a:spcAft>
              <a:buClrTx/>
              <a:buSzTx/>
              <a:buFontTx/>
              <a:buNone/>
              <a:tabLst/>
              <a:defRPr/>
            </a:pPr>
            <a:r>
              <a:rPr kumimoji="0" lang="en-US" sz="3600" b="1"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Family Treatment Courts</a:t>
            </a:r>
          </a:p>
        </p:txBody>
      </p:sp>
      <p:cxnSp>
        <p:nvCxnSpPr>
          <p:cNvPr id="8" name="Straight Connector 7">
            <a:extLst>
              <a:ext uri="{FF2B5EF4-FFF2-40B4-BE49-F238E27FC236}">
                <a16:creationId xmlns:a16="http://schemas.microsoft.com/office/drawing/2014/main" id="{81BEC45F-B6C2-B2E3-4AB8-CC28EF88FCE9}"/>
              </a:ext>
              <a:ext uri="{C183D7F6-B498-43B3-948B-1728B52AA6E4}">
                <adec:decorative xmlns:adec="http://schemas.microsoft.com/office/drawing/2017/decorative" val="1"/>
              </a:ext>
            </a:extLst>
          </p:cNvPr>
          <p:cNvCxnSpPr>
            <a:cxnSpLocks/>
          </p:cNvCxnSpPr>
          <p:nvPr/>
        </p:nvCxnSpPr>
        <p:spPr>
          <a:xfrm>
            <a:off x="0" y="2958286"/>
            <a:ext cx="12192000" cy="0"/>
          </a:xfrm>
          <a:prstGeom prst="line">
            <a:avLst/>
          </a:prstGeom>
          <a:ln w="57150">
            <a:gradFill flip="none" rotWithShape="1">
              <a:gsLst>
                <a:gs pos="45000">
                  <a:schemeClr val="accent2">
                    <a:lumMod val="40000"/>
                    <a:lumOff val="60000"/>
                    <a:alpha val="0"/>
                  </a:schemeClr>
                </a:gs>
                <a:gs pos="82000">
                  <a:schemeClr val="accent2">
                    <a:lumMod val="95000"/>
                    <a:lumOff val="5000"/>
                  </a:schemeClr>
                </a:gs>
                <a:gs pos="100000">
                  <a:schemeClr val="accent2">
                    <a:lumMod val="60000"/>
                  </a:schemeClr>
                </a:gs>
              </a:gsLst>
              <a:lin ang="0" scaled="1"/>
              <a:tileRect/>
            </a:gra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C0B1BD1B-9692-A601-B07E-B6CE19097A66}"/>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5640" b="96529" l="4803" r="97652">
                        <a14:foregroundMark x1="5123" y1="27332" x2="5123" y2="27332"/>
                        <a14:foregroundMark x1="10139" y1="10195" x2="10139" y2="10195"/>
                        <a14:foregroundMark x1="10139" y1="6508" x2="10139" y2="6508"/>
                        <a14:foregroundMark x1="9819" y1="6508" x2="5763" y2="13666"/>
                        <a14:foregroundMark x1="5763" y1="13666" x2="4909" y2="21041"/>
                        <a14:foregroundMark x1="13020" y1="6074" x2="18570" y2="8026"/>
                        <a14:foregroundMark x1="18570" y1="8026" x2="13767" y2="5640"/>
                        <a14:foregroundMark x1="19424" y1="9544" x2="31270" y2="22993"/>
                        <a14:foregroundMark x1="31270" y1="22993" x2="38314" y2="23427"/>
                        <a14:foregroundMark x1="38314" y1="23427" x2="43223" y2="40347"/>
                        <a14:foregroundMark x1="43223" y1="40347" x2="39168" y2="52061"/>
                        <a14:foregroundMark x1="39168" y1="52061" x2="38527" y2="53145"/>
                        <a14:foregroundMark x1="7364" y1="8243" x2="5229" y2="19957"/>
                        <a14:foregroundMark x1="5229" y1="19957" x2="5336" y2="55965"/>
                        <a14:foregroundMark x1="5336" y1="55965" x2="10886" y2="79826"/>
                        <a14:foregroundMark x1="10886" y1="79826" x2="29776" y2="95011"/>
                        <a14:foregroundMark x1="29776" y1="95011" x2="35752" y2="91323"/>
                        <a14:foregroundMark x1="35752" y1="91323" x2="40342" y2="60738"/>
                        <a14:foregroundMark x1="40342" y1="60738" x2="40448" y2="48156"/>
                        <a14:foregroundMark x1="40448" y1="48156" x2="40235" y2="47722"/>
                        <a14:foregroundMark x1="30203" y1="42082" x2="29776" y2="53145"/>
                        <a14:foregroundMark x1="29776" y1="53145" x2="30630" y2="61388"/>
                        <a14:foregroundMark x1="21025" y1="59870" x2="25614" y2="58351"/>
                        <a14:foregroundMark x1="19210" y1="92625" x2="22305" y2="93709"/>
                        <a14:foregroundMark x1="16756" y1="87202" x2="22625" y2="96746"/>
                        <a14:foregroundMark x1="22625" y1="96746" x2="24333" y2="96312"/>
                        <a14:foregroundMark x1="35112" y1="95011" x2="38954" y2="86117"/>
                        <a14:foregroundMark x1="38954" y1="86117" x2="44184" y2="78959"/>
                        <a14:foregroundMark x1="44184" y1="78959" x2="45037" y2="78525"/>
                        <a14:foregroundMark x1="44397" y1="79610" x2="56137" y2="77223"/>
                        <a14:foregroundMark x1="56137" y1="77223" x2="76201" y2="86334"/>
                        <a14:foregroundMark x1="76201" y1="86334" x2="79616" y2="78308"/>
                        <a14:foregroundMark x1="79616" y1="78308" x2="84632" y2="84382"/>
                        <a14:foregroundMark x1="84632" y1="84382" x2="91782" y2="82646"/>
                        <a14:foregroundMark x1="91782" y1="82646" x2="97332" y2="77007"/>
                        <a14:foregroundMark x1="97332" y1="77007" x2="97652" y2="75705"/>
                        <a14:foregroundMark x1="37567" y1="87202" x2="41515" y2="79610"/>
                        <a14:foregroundMark x1="41515" y1="79610" x2="48879" y2="77223"/>
                        <a14:foregroundMark x1="48879" y1="77223" x2="55816" y2="77223"/>
                        <a14:foregroundMark x1="73853" y1="85033" x2="77908" y2="83080"/>
                        <a14:foregroundMark x1="85486" y1="83514" x2="97225" y2="76356"/>
                        <a14:foregroundMark x1="97225" y1="76356" x2="97439" y2="75922"/>
                        <a14:backgroundMark x1="98292" y1="86334" x2="82711" y2="95879"/>
                        <a14:backgroundMark x1="82711" y1="95879" x2="82711" y2="96095"/>
                        <a14:backgroundMark x1="75133" y1="96095" x2="54536" y2="95879"/>
                        <a14:backgroundMark x1="50160" y1="93926" x2="46425" y2="96095"/>
                        <a14:backgroundMark x1="43757" y1="95011" x2="43757" y2="95011"/>
                      </a14:backgroundRemoval>
                    </a14:imgEffect>
                  </a14:imgLayer>
                </a14:imgProps>
              </a:ext>
              <a:ext uri="{28A0092B-C50C-407E-A947-70E740481C1C}">
                <a14:useLocalDpi xmlns:a14="http://schemas.microsoft.com/office/drawing/2010/main" val="0"/>
              </a:ext>
            </a:extLst>
          </a:blip>
          <a:srcRect t="2057" r="829" b="2856"/>
          <a:stretch/>
        </p:blipFill>
        <p:spPr>
          <a:xfrm>
            <a:off x="163740" y="1435166"/>
            <a:ext cx="9270125" cy="4373048"/>
          </a:xfrm>
          <a:prstGeom prst="rect">
            <a:avLst/>
          </a:prstGeom>
        </p:spPr>
      </p:pic>
    </p:spTree>
    <p:extLst>
      <p:ext uri="{BB962C8B-B14F-4D97-AF65-F5344CB8AC3E}">
        <p14:creationId xmlns:p14="http://schemas.microsoft.com/office/powerpoint/2010/main" val="256180305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76F227C-2D1C-84FE-F11A-0F8BEB7B334A}"/>
            </a:ext>
          </a:extLst>
        </p:cNvPr>
        <p:cNvGrpSpPr/>
        <p:nvPr/>
      </p:nvGrpSpPr>
      <p:grpSpPr>
        <a:xfrm>
          <a:off x="0" y="0"/>
          <a:ext cx="0" cy="0"/>
          <a:chOff x="0" y="0"/>
          <a:chExt cx="0" cy="0"/>
        </a:xfrm>
      </p:grpSpPr>
      <p:sp>
        <p:nvSpPr>
          <p:cNvPr id="24" name="Rectangle 23">
            <a:extLst>
              <a:ext uri="{FF2B5EF4-FFF2-40B4-BE49-F238E27FC236}">
                <a16:creationId xmlns:a16="http://schemas.microsoft.com/office/drawing/2014/main" id="{18DEF301-EEE9-B315-7FA4-0681086D1121}"/>
              </a:ext>
              <a:ext uri="{C183D7F6-B498-43B3-948B-1728B52AA6E4}">
                <adec:decorative xmlns:adec="http://schemas.microsoft.com/office/drawing/2017/decorative" val="1"/>
              </a:ext>
            </a:extLst>
          </p:cNvPr>
          <p:cNvSpPr/>
          <p:nvPr/>
        </p:nvSpPr>
        <p:spPr>
          <a:xfrm>
            <a:off x="1" y="1421054"/>
            <a:ext cx="2456908" cy="5456320"/>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BA6A6E4E-83E4-1B70-B083-24BB8F835E73}"/>
              </a:ext>
              <a:ext uri="{C183D7F6-B498-43B3-948B-1728B52AA6E4}">
                <adec:decorative xmlns:adec="http://schemas.microsoft.com/office/drawing/2017/decorative" val="1"/>
              </a:ext>
            </a:extLst>
          </p:cNvPr>
          <p:cNvSpPr/>
          <p:nvPr/>
        </p:nvSpPr>
        <p:spPr>
          <a:xfrm>
            <a:off x="2730841" y="3866524"/>
            <a:ext cx="9356057" cy="2376370"/>
          </a:xfrm>
          <a:prstGeom prst="roundRect">
            <a:avLst/>
          </a:prstGeom>
          <a:noFill/>
          <a:ln w="571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4CE61DE4-E737-2AB3-D656-79031EF6FF65}"/>
              </a:ext>
              <a:ext uri="{C183D7F6-B498-43B3-948B-1728B52AA6E4}">
                <adec:decorative xmlns:adec="http://schemas.microsoft.com/office/drawing/2017/decorative" val="1"/>
              </a:ext>
            </a:extLst>
          </p:cNvPr>
          <p:cNvSpPr/>
          <p:nvPr/>
        </p:nvSpPr>
        <p:spPr>
          <a:xfrm>
            <a:off x="2730841" y="1942328"/>
            <a:ext cx="9356058" cy="1379759"/>
          </a:xfrm>
          <a:prstGeom prst="roundRect">
            <a:avLst/>
          </a:prstGeom>
          <a:noFill/>
          <a:ln w="571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19C3844A-1521-CF13-7B15-754E6B018D51}"/>
              </a:ext>
              <a:ext uri="{C183D7F6-B498-43B3-948B-1728B52AA6E4}">
                <adec:decorative xmlns:adec="http://schemas.microsoft.com/office/drawing/2017/decorative" val="1"/>
              </a:ext>
            </a:extLst>
          </p:cNvPr>
          <p:cNvSpPr/>
          <p:nvPr/>
        </p:nvSpPr>
        <p:spPr>
          <a:xfrm>
            <a:off x="2932281" y="4774420"/>
            <a:ext cx="3383280" cy="640080"/>
          </a:xfrm>
          <a:prstGeom prst="roundRect">
            <a:avLst>
              <a:gd name="adj" fmla="val 50000"/>
            </a:avLst>
          </a:prstGeom>
          <a:ln>
            <a:noFill/>
          </a:ln>
          <a:scene3d>
            <a:camera prst="orthographicFront"/>
            <a:lightRig rig="threePt" dir="t"/>
          </a:scene3d>
          <a:sp3d>
            <a:bevelT/>
          </a:sp3d>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Rectangle: Rounded Corners 9">
            <a:extLst>
              <a:ext uri="{FF2B5EF4-FFF2-40B4-BE49-F238E27FC236}">
                <a16:creationId xmlns:a16="http://schemas.microsoft.com/office/drawing/2014/main" id="{10DCBF28-3929-ED73-A56A-2B752A540B5F}"/>
              </a:ext>
              <a:ext uri="{C183D7F6-B498-43B3-948B-1728B52AA6E4}">
                <adec:decorative xmlns:adec="http://schemas.microsoft.com/office/drawing/2017/decorative" val="1"/>
              </a:ext>
            </a:extLst>
          </p:cNvPr>
          <p:cNvSpPr/>
          <p:nvPr/>
        </p:nvSpPr>
        <p:spPr>
          <a:xfrm>
            <a:off x="3124256" y="5822505"/>
            <a:ext cx="2926080" cy="640080"/>
          </a:xfrm>
          <a:prstGeom prst="roundRect">
            <a:avLst>
              <a:gd name="adj" fmla="val 50000"/>
            </a:avLst>
          </a:prstGeom>
          <a:solidFill>
            <a:schemeClr val="accent1">
              <a:lumMod val="75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Rectangle: Rounded Corners 11">
            <a:extLst>
              <a:ext uri="{FF2B5EF4-FFF2-40B4-BE49-F238E27FC236}">
                <a16:creationId xmlns:a16="http://schemas.microsoft.com/office/drawing/2014/main" id="{FBC7FBBD-3BFC-A672-CCC0-9F4913D061E4}"/>
              </a:ext>
              <a:ext uri="{C183D7F6-B498-43B3-948B-1728B52AA6E4}">
                <adec:decorative xmlns:adec="http://schemas.microsoft.com/office/drawing/2017/decorative" val="1"/>
              </a:ext>
            </a:extLst>
          </p:cNvPr>
          <p:cNvSpPr/>
          <p:nvPr/>
        </p:nvSpPr>
        <p:spPr>
          <a:xfrm>
            <a:off x="8803688" y="1829217"/>
            <a:ext cx="2926080" cy="640080"/>
          </a:xfrm>
          <a:prstGeom prst="roundRect">
            <a:avLst>
              <a:gd name="adj" fmla="val 50000"/>
            </a:avLst>
          </a:prstGeom>
          <a:solidFill>
            <a:schemeClr val="accent2">
              <a:lumMod val="75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 name="Rectangle: Rounded Corners 15">
            <a:extLst>
              <a:ext uri="{FF2B5EF4-FFF2-40B4-BE49-F238E27FC236}">
                <a16:creationId xmlns:a16="http://schemas.microsoft.com/office/drawing/2014/main" id="{71953E4D-4DE0-CCD7-F2D8-6C881D83A1A6}"/>
              </a:ext>
              <a:ext uri="{C183D7F6-B498-43B3-948B-1728B52AA6E4}">
                <adec:decorative xmlns:adec="http://schemas.microsoft.com/office/drawing/2017/decorative" val="1"/>
              </a:ext>
            </a:extLst>
          </p:cNvPr>
          <p:cNvSpPr/>
          <p:nvPr/>
        </p:nvSpPr>
        <p:spPr>
          <a:xfrm>
            <a:off x="8629980" y="2818438"/>
            <a:ext cx="3200400" cy="640080"/>
          </a:xfrm>
          <a:prstGeom prst="roundRect">
            <a:avLst>
              <a:gd name="adj" fmla="val 50000"/>
            </a:avLst>
          </a:prstGeom>
          <a:ln>
            <a:noFill/>
          </a:ln>
          <a:scene3d>
            <a:camera prst="orthographicFront"/>
            <a:lightRig rig="threePt" dir="t"/>
          </a:scene3d>
          <a:sp3d>
            <a:bevelT/>
          </a:sp3d>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 name="Rectangle: Rounded Corners 3">
            <a:extLst>
              <a:ext uri="{FF2B5EF4-FFF2-40B4-BE49-F238E27FC236}">
                <a16:creationId xmlns:a16="http://schemas.microsoft.com/office/drawing/2014/main" id="{F89A1984-E9E9-E426-8730-7D029134646A}"/>
              </a:ext>
              <a:ext uri="{C183D7F6-B498-43B3-948B-1728B52AA6E4}">
                <adec:decorative xmlns:adec="http://schemas.microsoft.com/office/drawing/2017/decorative" val="1"/>
              </a:ext>
            </a:extLst>
          </p:cNvPr>
          <p:cNvSpPr/>
          <p:nvPr/>
        </p:nvSpPr>
        <p:spPr>
          <a:xfrm>
            <a:off x="3113559" y="3764312"/>
            <a:ext cx="2926080" cy="640080"/>
          </a:xfrm>
          <a:prstGeom prst="roundRect">
            <a:avLst>
              <a:gd name="adj" fmla="val 50000"/>
            </a:avLst>
          </a:prstGeom>
          <a:solidFill>
            <a:schemeClr val="accent2">
              <a:lumMod val="75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A9674DB7-FF68-05B5-5417-C08323AA0A00}"/>
              </a:ext>
            </a:extLst>
          </p:cNvPr>
          <p:cNvSpPr>
            <a:spLocks noGrp="1"/>
          </p:cNvSpPr>
          <p:nvPr>
            <p:ph type="title"/>
          </p:nvPr>
        </p:nvSpPr>
        <p:spPr>
          <a:xfrm>
            <a:off x="0" y="0"/>
            <a:ext cx="12192000" cy="1421054"/>
          </a:xfrm>
          <a:gradFill flip="none" rotWithShape="1">
            <a:gsLst>
              <a:gs pos="0">
                <a:schemeClr val="accent2">
                  <a:lumMod val="100000"/>
                  <a:alpha val="95000"/>
                </a:schemeClr>
              </a:gs>
              <a:gs pos="16000">
                <a:schemeClr val="accent2">
                  <a:lumMod val="75000"/>
                </a:schemeClr>
              </a:gs>
              <a:gs pos="100000">
                <a:schemeClr val="tx2"/>
              </a:gs>
            </a:gsLst>
            <a:lin ang="13500000" scaled="0"/>
            <a:tileRect/>
          </a:gradFill>
        </p:spPr>
        <p:txBody>
          <a:bodyPr vert="horz" lIns="0" tIns="91440" rIns="0" bIns="91440" rtlCol="0" anchor="ctr">
            <a:normAutofit/>
          </a:bodyPr>
          <a:lstStyle/>
          <a:p>
            <a:r>
              <a:rPr lang="en-US" sz="3600"/>
              <a:t>Evidence-Based Treatment for Opioid Use Disorders</a:t>
            </a:r>
          </a:p>
        </p:txBody>
      </p:sp>
      <p:sp>
        <p:nvSpPr>
          <p:cNvPr id="11" name="Content Placeholder 10">
            <a:extLst>
              <a:ext uri="{FF2B5EF4-FFF2-40B4-BE49-F238E27FC236}">
                <a16:creationId xmlns:a16="http://schemas.microsoft.com/office/drawing/2014/main" id="{EAB2C1A6-B440-5871-5126-B4DEF0918943}"/>
              </a:ext>
            </a:extLst>
          </p:cNvPr>
          <p:cNvSpPr>
            <a:spLocks noGrp="1"/>
          </p:cNvSpPr>
          <p:nvPr>
            <p:ph sz="quarter" idx="13"/>
          </p:nvPr>
        </p:nvSpPr>
        <p:spPr>
          <a:xfrm>
            <a:off x="2838345" y="1869696"/>
            <a:ext cx="5981385" cy="843872"/>
          </a:xfrm>
          <a:prstGeom prst="rect">
            <a:avLst/>
          </a:prstGeom>
          <a:noFill/>
          <a:ln>
            <a:noFill/>
          </a:ln>
          <a:effectLst/>
        </p:spPr>
        <p:txBody>
          <a:bodyPr lIns="91440" rIns="91440" bIns="182880" anchor="b"/>
          <a:lstStyle/>
          <a:p>
            <a:pPr marL="223838" lvl="0" indent="-223838" algn="r">
              <a:lnSpc>
                <a:spcPct val="100000"/>
              </a:lnSpc>
              <a:spcBef>
                <a:spcPts val="600"/>
              </a:spcBef>
              <a:spcAft>
                <a:spcPts val="600"/>
              </a:spcAft>
              <a:buFont typeface="Arial" panose="020B0604020202020204" pitchFamily="34" charset="0"/>
              <a:buChar char="•"/>
            </a:pPr>
            <a:r>
              <a:rPr lang="en-US" sz="2000" b="0" noProof="0">
                <a:solidFill>
                  <a:schemeClr val="tx2"/>
                </a:solidFill>
              </a:rPr>
              <a:t>Reduce or eliminate opioid withdrawal symptoms</a:t>
            </a:r>
          </a:p>
        </p:txBody>
      </p:sp>
      <p:sp>
        <p:nvSpPr>
          <p:cNvPr id="7" name="Content Placeholder 6">
            <a:extLst>
              <a:ext uri="{FF2B5EF4-FFF2-40B4-BE49-F238E27FC236}">
                <a16:creationId xmlns:a16="http://schemas.microsoft.com/office/drawing/2014/main" id="{777F4C36-E872-C866-32B3-B8385E38420F}"/>
              </a:ext>
            </a:extLst>
          </p:cNvPr>
          <p:cNvSpPr>
            <a:spLocks noGrp="1"/>
          </p:cNvSpPr>
          <p:nvPr>
            <p:ph sz="quarter" idx="16"/>
          </p:nvPr>
        </p:nvSpPr>
        <p:spPr>
          <a:xfrm>
            <a:off x="2730841" y="2384553"/>
            <a:ext cx="5087211" cy="843873"/>
          </a:xfrm>
          <a:prstGeom prst="rect">
            <a:avLst/>
          </a:prstGeom>
          <a:noFill/>
          <a:ln>
            <a:noFill/>
          </a:ln>
          <a:effectLst/>
        </p:spPr>
        <p:txBody>
          <a:bodyPr lIns="91440" rIns="91440" bIns="182880" anchor="b"/>
          <a:lstStyle/>
          <a:p>
            <a:pPr algn="r">
              <a:lnSpc>
                <a:spcPct val="100000"/>
              </a:lnSpc>
              <a:spcBef>
                <a:spcPts val="600"/>
              </a:spcBef>
              <a:spcAft>
                <a:spcPts val="600"/>
              </a:spcAft>
            </a:pPr>
            <a:r>
              <a:rPr lang="en-US" sz="2000">
                <a:solidFill>
                  <a:schemeClr val="tx2"/>
                </a:solidFill>
              </a:rPr>
              <a:t>R</a:t>
            </a:r>
            <a:r>
              <a:rPr lang="en-US" sz="2000" b="0" noProof="0">
                <a:solidFill>
                  <a:schemeClr val="tx2"/>
                </a:solidFill>
              </a:rPr>
              <a:t>educe risk of opioid overdose or death</a:t>
            </a:r>
          </a:p>
        </p:txBody>
      </p:sp>
      <p:sp>
        <p:nvSpPr>
          <p:cNvPr id="9" name="Content Placeholder 8">
            <a:extLst>
              <a:ext uri="{FF2B5EF4-FFF2-40B4-BE49-F238E27FC236}">
                <a16:creationId xmlns:a16="http://schemas.microsoft.com/office/drawing/2014/main" id="{B37B7034-E4C0-257D-55A5-5B26571DFADB}"/>
              </a:ext>
            </a:extLst>
          </p:cNvPr>
          <p:cNvSpPr>
            <a:spLocks noGrp="1"/>
          </p:cNvSpPr>
          <p:nvPr>
            <p:ph sz="quarter" idx="18"/>
          </p:nvPr>
        </p:nvSpPr>
        <p:spPr>
          <a:xfrm>
            <a:off x="8161839" y="1749986"/>
            <a:ext cx="4209778" cy="1828800"/>
          </a:xfrm>
          <a:prstGeom prst="rect">
            <a:avLst/>
          </a:prstGeom>
          <a:noFill/>
          <a:ln>
            <a:noFill/>
          </a:ln>
        </p:spPr>
        <p:txBody>
          <a:bodyPr lIns="91440" rIns="91440" bIns="45720" anchor="ctr" anchorCtr="0"/>
          <a:lstStyle/>
          <a:p>
            <a:pPr marL="0" lvl="0" indent="0" algn="ctr">
              <a:lnSpc>
                <a:spcPct val="100000"/>
              </a:lnSpc>
              <a:spcBef>
                <a:spcPts val="0"/>
              </a:spcBef>
              <a:buNone/>
            </a:pPr>
            <a:r>
              <a:rPr lang="en-US" sz="3200" b="1" noProof="0">
                <a:solidFill>
                  <a:schemeClr val="bg1"/>
                </a:solidFill>
              </a:rPr>
              <a:t>Methadone </a:t>
            </a:r>
          </a:p>
          <a:p>
            <a:pPr marL="0" lvl="0" indent="0" algn="ctr">
              <a:lnSpc>
                <a:spcPct val="100000"/>
              </a:lnSpc>
              <a:spcBef>
                <a:spcPts val="0"/>
              </a:spcBef>
              <a:buNone/>
            </a:pPr>
            <a:r>
              <a:rPr lang="en-US" sz="3200" b="1" noProof="0">
                <a:solidFill>
                  <a:schemeClr val="tx2"/>
                </a:solidFill>
              </a:rPr>
              <a:t>+</a:t>
            </a:r>
            <a:r>
              <a:rPr lang="en-US" sz="3200" b="1" noProof="0">
                <a:solidFill>
                  <a:schemeClr val="bg1"/>
                </a:solidFill>
              </a:rPr>
              <a:t> </a:t>
            </a:r>
          </a:p>
          <a:p>
            <a:pPr marL="0" lvl="0" indent="0" algn="ctr">
              <a:lnSpc>
                <a:spcPct val="100000"/>
              </a:lnSpc>
              <a:spcBef>
                <a:spcPts val="0"/>
              </a:spcBef>
              <a:buNone/>
            </a:pPr>
            <a:r>
              <a:rPr lang="en-US" sz="3200" b="1" noProof="0">
                <a:solidFill>
                  <a:schemeClr val="bg1"/>
                </a:solidFill>
              </a:rPr>
              <a:t>Buprenorphine</a:t>
            </a:r>
          </a:p>
        </p:txBody>
      </p:sp>
      <p:sp>
        <p:nvSpPr>
          <p:cNvPr id="13" name="Content Placeholder 12">
            <a:extLst>
              <a:ext uri="{FF2B5EF4-FFF2-40B4-BE49-F238E27FC236}">
                <a16:creationId xmlns:a16="http://schemas.microsoft.com/office/drawing/2014/main" id="{538A8FF8-0213-43C9-4DCA-FBCA89DC9AFD}"/>
              </a:ext>
            </a:extLst>
          </p:cNvPr>
          <p:cNvSpPr>
            <a:spLocks noGrp="1"/>
          </p:cNvSpPr>
          <p:nvPr>
            <p:ph sz="quarter" idx="19"/>
          </p:nvPr>
        </p:nvSpPr>
        <p:spPr>
          <a:xfrm>
            <a:off x="2486512" y="3670651"/>
            <a:ext cx="4209778" cy="2911689"/>
          </a:xfrm>
          <a:noFill/>
        </p:spPr>
        <p:txBody>
          <a:bodyPr anchor="ctr" anchorCtr="0"/>
          <a:lstStyle/>
          <a:p>
            <a:pPr marL="0" indent="0" algn="ctr">
              <a:spcBef>
                <a:spcPts val="600"/>
              </a:spcBef>
              <a:buNone/>
            </a:pPr>
            <a:r>
              <a:rPr lang="en-US" sz="3200" b="1">
                <a:solidFill>
                  <a:schemeClr val="bg1"/>
                </a:solidFill>
              </a:rPr>
              <a:t>Methadone </a:t>
            </a:r>
          </a:p>
          <a:p>
            <a:pPr marL="0" indent="0" algn="ctr">
              <a:spcBef>
                <a:spcPts val="600"/>
              </a:spcBef>
              <a:buNone/>
            </a:pPr>
            <a:r>
              <a:rPr lang="en-US" sz="3200" b="1">
                <a:solidFill>
                  <a:schemeClr val="accent5">
                    <a:lumMod val="75000"/>
                  </a:schemeClr>
                </a:solidFill>
              </a:rPr>
              <a:t>+ </a:t>
            </a:r>
          </a:p>
          <a:p>
            <a:pPr marL="0" indent="0" algn="ctr">
              <a:spcBef>
                <a:spcPts val="600"/>
              </a:spcBef>
              <a:buNone/>
            </a:pPr>
            <a:r>
              <a:rPr lang="en-US" sz="3200" b="1">
                <a:solidFill>
                  <a:schemeClr val="bg1"/>
                </a:solidFill>
              </a:rPr>
              <a:t>Buprenorphine </a:t>
            </a:r>
          </a:p>
          <a:p>
            <a:pPr marL="0" indent="0" algn="ctr">
              <a:spcBef>
                <a:spcPts val="600"/>
              </a:spcBef>
              <a:buNone/>
            </a:pPr>
            <a:r>
              <a:rPr lang="en-US" sz="3200" b="1">
                <a:solidFill>
                  <a:schemeClr val="accent5">
                    <a:lumMod val="75000"/>
                  </a:schemeClr>
                </a:solidFill>
              </a:rPr>
              <a:t>+</a:t>
            </a:r>
            <a:r>
              <a:rPr lang="en-US" sz="3200" b="1">
                <a:solidFill>
                  <a:schemeClr val="bg1"/>
                </a:solidFill>
              </a:rPr>
              <a:t> </a:t>
            </a:r>
          </a:p>
          <a:p>
            <a:pPr marL="0" indent="0" algn="ctr">
              <a:spcBef>
                <a:spcPts val="600"/>
              </a:spcBef>
              <a:buNone/>
            </a:pPr>
            <a:r>
              <a:rPr lang="en-US" sz="3200" b="1">
                <a:solidFill>
                  <a:schemeClr val="bg1"/>
                </a:solidFill>
                <a:effectLst/>
                <a:ea typeface="Times New Roman" panose="02020603050405020304" pitchFamily="18" charset="0"/>
                <a:cs typeface="Calibri" panose="020F0502020204030204" pitchFamily="34" charset="0"/>
              </a:rPr>
              <a:t>Naltrexone</a:t>
            </a:r>
            <a:endParaRPr lang="en-US" sz="3200" b="1">
              <a:solidFill>
                <a:schemeClr val="bg1"/>
              </a:solidFill>
            </a:endParaRPr>
          </a:p>
        </p:txBody>
      </p:sp>
      <p:sp>
        <p:nvSpPr>
          <p:cNvPr id="5" name="Content Placeholder 4">
            <a:extLst>
              <a:ext uri="{FF2B5EF4-FFF2-40B4-BE49-F238E27FC236}">
                <a16:creationId xmlns:a16="http://schemas.microsoft.com/office/drawing/2014/main" id="{C29AA400-4F11-6F78-49C3-2036D2880D74}"/>
              </a:ext>
            </a:extLst>
          </p:cNvPr>
          <p:cNvSpPr>
            <a:spLocks noGrp="1"/>
          </p:cNvSpPr>
          <p:nvPr>
            <p:ph sz="quarter" idx="14"/>
          </p:nvPr>
        </p:nvSpPr>
        <p:spPr>
          <a:xfrm>
            <a:off x="6696290" y="4410543"/>
            <a:ext cx="6090129" cy="844753"/>
          </a:xfrm>
          <a:prstGeom prst="rect">
            <a:avLst/>
          </a:prstGeom>
          <a:noFill/>
          <a:ln>
            <a:noFill/>
          </a:ln>
          <a:effectLst/>
        </p:spPr>
        <p:txBody>
          <a:bodyPr lIns="91440" rIns="91440" bIns="45720" anchor="ctr"/>
          <a:lstStyle/>
          <a:p>
            <a:pPr>
              <a:lnSpc>
                <a:spcPct val="100000"/>
              </a:lnSpc>
              <a:spcBef>
                <a:spcPts val="0"/>
              </a:spcBef>
            </a:pPr>
            <a:r>
              <a:rPr lang="en-US" sz="2000">
                <a:solidFill>
                  <a:schemeClr val="accent5">
                    <a:lumMod val="75000"/>
                  </a:schemeClr>
                </a:solidFill>
              </a:rPr>
              <a:t>B</a:t>
            </a:r>
            <a:r>
              <a:rPr lang="en-US" sz="2000" b="0" noProof="0">
                <a:solidFill>
                  <a:schemeClr val="accent5">
                    <a:lumMod val="75000"/>
                  </a:schemeClr>
                </a:solidFill>
              </a:rPr>
              <a:t>lunt or block effects of illicit opioids</a:t>
            </a:r>
          </a:p>
        </p:txBody>
      </p:sp>
      <p:sp>
        <p:nvSpPr>
          <p:cNvPr id="8" name="Content Placeholder 7">
            <a:extLst>
              <a:ext uri="{FF2B5EF4-FFF2-40B4-BE49-F238E27FC236}">
                <a16:creationId xmlns:a16="http://schemas.microsoft.com/office/drawing/2014/main" id="{28F65D8B-9BF6-0A27-2981-50FCDC35E65B}"/>
              </a:ext>
            </a:extLst>
          </p:cNvPr>
          <p:cNvSpPr>
            <a:spLocks noGrp="1"/>
          </p:cNvSpPr>
          <p:nvPr>
            <p:ph sz="quarter" idx="17"/>
          </p:nvPr>
        </p:nvSpPr>
        <p:spPr>
          <a:xfrm>
            <a:off x="6696290" y="5007702"/>
            <a:ext cx="5846971" cy="743832"/>
          </a:xfrm>
          <a:prstGeom prst="rect">
            <a:avLst/>
          </a:prstGeom>
          <a:noFill/>
          <a:ln>
            <a:noFill/>
          </a:ln>
          <a:effectLst/>
        </p:spPr>
        <p:txBody>
          <a:bodyPr lIns="91440" tIns="91440" rIns="91440" bIns="91440" anchor="ctr" anchorCtr="0"/>
          <a:lstStyle/>
          <a:p>
            <a:pPr>
              <a:lnSpc>
                <a:spcPct val="100000"/>
              </a:lnSpc>
              <a:spcBef>
                <a:spcPts val="600"/>
              </a:spcBef>
              <a:spcAft>
                <a:spcPts val="600"/>
              </a:spcAft>
            </a:pPr>
            <a:r>
              <a:rPr lang="en-US" sz="2000">
                <a:solidFill>
                  <a:schemeClr val="accent5">
                    <a:lumMod val="75000"/>
                  </a:schemeClr>
                </a:solidFill>
              </a:rPr>
              <a:t>R</a:t>
            </a:r>
            <a:r>
              <a:rPr lang="en-US" sz="2000" b="0" noProof="0">
                <a:solidFill>
                  <a:schemeClr val="accent5">
                    <a:lumMod val="75000"/>
                  </a:schemeClr>
                </a:solidFill>
              </a:rPr>
              <a:t>educe or eliminate opioid cravings</a:t>
            </a:r>
          </a:p>
        </p:txBody>
      </p:sp>
      <p:sp>
        <p:nvSpPr>
          <p:cNvPr id="15" name="Footer Placeholder 14">
            <a:extLst>
              <a:ext uri="{FF2B5EF4-FFF2-40B4-BE49-F238E27FC236}">
                <a16:creationId xmlns:a16="http://schemas.microsoft.com/office/drawing/2014/main" id="{E661664B-52C4-3851-053F-FDE624AA40E7}"/>
              </a:ext>
            </a:extLst>
          </p:cNvPr>
          <p:cNvSpPr>
            <a:spLocks noGrp="1"/>
          </p:cNvSpPr>
          <p:nvPr>
            <p:ph type="ftr" sz="quarter" idx="21"/>
          </p:nvPr>
        </p:nvSpPr>
        <p:spPr>
          <a:xfrm>
            <a:off x="6822252" y="6505899"/>
            <a:ext cx="4904874" cy="37147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a:ea typeface="+mn-ea"/>
                <a:cs typeface="Arial"/>
              </a:rPr>
              <a:t>(Substance Abuse and Mental Health Services Administration, 2021)</a:t>
            </a:r>
          </a:p>
        </p:txBody>
      </p:sp>
      <p:pic>
        <p:nvPicPr>
          <p:cNvPr id="23" name="Graphic 22" descr="Medicine with solid fill">
            <a:extLst>
              <a:ext uri="{FF2B5EF4-FFF2-40B4-BE49-F238E27FC236}">
                <a16:creationId xmlns:a16="http://schemas.microsoft.com/office/drawing/2014/main" id="{26E76C94-D3F7-9015-3F96-FF74AFC8531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flipH="1">
            <a:off x="-558993" y="2469297"/>
            <a:ext cx="3468609" cy="3468609"/>
          </a:xfrm>
          <a:prstGeom prst="rect">
            <a:avLst/>
          </a:prstGeom>
        </p:spPr>
      </p:pic>
    </p:spTree>
    <p:extLst>
      <p:ext uri="{BB962C8B-B14F-4D97-AF65-F5344CB8AC3E}">
        <p14:creationId xmlns:p14="http://schemas.microsoft.com/office/powerpoint/2010/main" val="157342000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ED044C8A-F793-8ED5-14D9-595F2F5457F9}"/>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5A335936-C8D7-5589-F173-3EB68EF71607}"/>
              </a:ext>
              <a:ext uri="{C183D7F6-B498-43B3-948B-1728B52AA6E4}">
                <adec:decorative xmlns:adec="http://schemas.microsoft.com/office/drawing/2017/decorative" val="1"/>
              </a:ext>
            </a:extLst>
          </p:cNvPr>
          <p:cNvSpPr/>
          <p:nvPr/>
        </p:nvSpPr>
        <p:spPr>
          <a:xfrm>
            <a:off x="168191" y="1431200"/>
            <a:ext cx="11855618" cy="50553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Title 6">
            <a:extLst>
              <a:ext uri="{FF2B5EF4-FFF2-40B4-BE49-F238E27FC236}">
                <a16:creationId xmlns:a16="http://schemas.microsoft.com/office/drawing/2014/main" id="{CC870A94-16B6-64AE-1A8A-AFA11DA0BD56}"/>
              </a:ext>
            </a:extLst>
          </p:cNvPr>
          <p:cNvSpPr>
            <a:spLocks noGrp="1"/>
          </p:cNvSpPr>
          <p:nvPr>
            <p:ph type="title"/>
          </p:nvPr>
        </p:nvSpPr>
        <p:spPr>
          <a:xfrm>
            <a:off x="1" y="5684"/>
            <a:ext cx="12191999" cy="1425516"/>
          </a:xfrm>
          <a:prstGeom prst="rect">
            <a:avLst/>
          </a:prstGeom>
          <a:solidFill>
            <a:schemeClr val="tx2"/>
          </a:solidFill>
          <a:ln>
            <a:noFill/>
          </a:ln>
          <a:effectLst/>
        </p:spPr>
        <p:txBody>
          <a:bodyPr lIns="274320" tIns="91440" rIns="640080" bIns="91440" anchor="ctr"/>
          <a:lstStyle/>
          <a:p>
            <a:r>
              <a:rPr lang="en-US" sz="3600">
                <a:latin typeface="+mn-lt"/>
              </a:rPr>
              <a:t>Effective Treatment Models for </a:t>
            </a:r>
            <a:br>
              <a:rPr lang="en-US" sz="3600">
                <a:latin typeface="+mn-lt"/>
              </a:rPr>
            </a:br>
            <a:r>
              <a:rPr lang="en-US" sz="3600">
                <a:latin typeface="+mn-lt"/>
              </a:rPr>
              <a:t>Methamphetamine Use Disorders</a:t>
            </a:r>
          </a:p>
        </p:txBody>
      </p:sp>
      <p:sp>
        <p:nvSpPr>
          <p:cNvPr id="2" name="Content Placeholder 1">
            <a:extLst>
              <a:ext uri="{FF2B5EF4-FFF2-40B4-BE49-F238E27FC236}">
                <a16:creationId xmlns:a16="http://schemas.microsoft.com/office/drawing/2014/main" id="{0A307515-9EE6-C42F-D76D-743439583F54}"/>
              </a:ext>
            </a:extLst>
          </p:cNvPr>
          <p:cNvSpPr>
            <a:spLocks noGrp="1"/>
          </p:cNvSpPr>
          <p:nvPr>
            <p:ph sz="quarter" idx="16"/>
          </p:nvPr>
        </p:nvSpPr>
        <p:spPr>
          <a:xfrm>
            <a:off x="452778" y="1730074"/>
            <a:ext cx="3228728" cy="4422283"/>
          </a:xfrm>
          <a:prstGeom prst="rect">
            <a:avLst/>
          </a:prstGeom>
          <a:solidFill>
            <a:schemeClr val="accent2">
              <a:lumMod val="75000"/>
            </a:schemeClr>
          </a:solidFill>
          <a:ln>
            <a:noFill/>
          </a:ln>
          <a:effectLst/>
        </p:spPr>
        <p:txBody>
          <a:bodyPr tIns="91440" bIns="1188720" anchor="ctr" anchorCtr="0"/>
          <a:lstStyle/>
          <a:p>
            <a:pPr marL="0" indent="0" algn="ctr">
              <a:buNone/>
            </a:pPr>
            <a:r>
              <a:rPr lang="en-US" sz="4000">
                <a:solidFill>
                  <a:schemeClr val="bg1"/>
                </a:solidFill>
              </a:rPr>
              <a:t>The Matrix Model</a:t>
            </a:r>
          </a:p>
        </p:txBody>
      </p:sp>
      <p:sp>
        <p:nvSpPr>
          <p:cNvPr id="3" name="Content Placeholder 2">
            <a:extLst>
              <a:ext uri="{FF2B5EF4-FFF2-40B4-BE49-F238E27FC236}">
                <a16:creationId xmlns:a16="http://schemas.microsoft.com/office/drawing/2014/main" id="{7E768F12-75DE-6486-D0E2-792A1CE3A432}"/>
              </a:ext>
            </a:extLst>
          </p:cNvPr>
          <p:cNvSpPr>
            <a:spLocks noGrp="1"/>
          </p:cNvSpPr>
          <p:nvPr>
            <p:ph sz="quarter" idx="17"/>
          </p:nvPr>
        </p:nvSpPr>
        <p:spPr>
          <a:xfrm>
            <a:off x="3853698" y="1730074"/>
            <a:ext cx="4494464" cy="1114396"/>
          </a:xfrm>
          <a:prstGeom prst="rect">
            <a:avLst/>
          </a:prstGeom>
          <a:solidFill>
            <a:schemeClr val="accent1"/>
          </a:solidFill>
          <a:ln>
            <a:noFill/>
          </a:ln>
          <a:effectLst/>
        </p:spPr>
        <p:txBody>
          <a:bodyPr lIns="182880" tIns="91440" rIns="457200" bIns="91440" anchor="ctr" anchorCtr="0"/>
          <a:lstStyle/>
          <a:p>
            <a:pPr marL="1263650" indent="0">
              <a:buNone/>
            </a:pPr>
            <a:r>
              <a:rPr lang="en-US" sz="3600" b="1">
                <a:solidFill>
                  <a:schemeClr val="bg1"/>
                </a:solidFill>
              </a:rPr>
              <a:t>16-week</a:t>
            </a:r>
            <a:r>
              <a:rPr lang="en-US" sz="2000">
                <a:solidFill>
                  <a:schemeClr val="bg1"/>
                </a:solidFill>
              </a:rPr>
              <a:t> comprehensive treatment approach</a:t>
            </a:r>
          </a:p>
        </p:txBody>
      </p:sp>
      <p:sp>
        <p:nvSpPr>
          <p:cNvPr id="4" name="Content Placeholder 3">
            <a:extLst>
              <a:ext uri="{FF2B5EF4-FFF2-40B4-BE49-F238E27FC236}">
                <a16:creationId xmlns:a16="http://schemas.microsoft.com/office/drawing/2014/main" id="{93C8C629-7332-36AC-023F-2C6DB4D25918}"/>
              </a:ext>
            </a:extLst>
          </p:cNvPr>
          <p:cNvSpPr>
            <a:spLocks noGrp="1"/>
          </p:cNvSpPr>
          <p:nvPr>
            <p:ph sz="quarter" idx="18"/>
          </p:nvPr>
        </p:nvSpPr>
        <p:spPr>
          <a:xfrm>
            <a:off x="8452181" y="1730074"/>
            <a:ext cx="3228728" cy="1114396"/>
          </a:xfrm>
          <a:prstGeom prst="rect">
            <a:avLst/>
          </a:prstGeom>
          <a:solidFill>
            <a:schemeClr val="accent1">
              <a:lumMod val="75000"/>
            </a:schemeClr>
          </a:solidFill>
          <a:ln>
            <a:noFill/>
          </a:ln>
          <a:effectLst/>
        </p:spPr>
        <p:txBody>
          <a:bodyPr tIns="91440" bIns="91440" anchor="ctr"/>
          <a:lstStyle/>
          <a:p>
            <a:pPr marL="0" indent="0" algn="ctr">
              <a:buNone/>
            </a:pPr>
            <a:r>
              <a:rPr lang="en-US" sz="2000">
                <a:solidFill>
                  <a:schemeClr val="bg1"/>
                </a:solidFill>
              </a:rPr>
              <a:t>Delivered in an intensive outpatient setting</a:t>
            </a:r>
          </a:p>
        </p:txBody>
      </p:sp>
      <p:sp>
        <p:nvSpPr>
          <p:cNvPr id="5" name="Content Placeholder 4">
            <a:extLst>
              <a:ext uri="{FF2B5EF4-FFF2-40B4-BE49-F238E27FC236}">
                <a16:creationId xmlns:a16="http://schemas.microsoft.com/office/drawing/2014/main" id="{ACE3684E-E388-20FE-A645-2764D8D00D6F}"/>
              </a:ext>
            </a:extLst>
          </p:cNvPr>
          <p:cNvSpPr>
            <a:spLocks noGrp="1"/>
          </p:cNvSpPr>
          <p:nvPr>
            <p:ph sz="quarter" idx="19"/>
          </p:nvPr>
        </p:nvSpPr>
        <p:spPr>
          <a:xfrm>
            <a:off x="3853697" y="2951957"/>
            <a:ext cx="7827212" cy="3200400"/>
          </a:xfrm>
          <a:prstGeom prst="rect">
            <a:avLst/>
          </a:prstGeom>
          <a:solidFill>
            <a:schemeClr val="accent1">
              <a:lumMod val="50000"/>
            </a:schemeClr>
          </a:solidFill>
          <a:ln>
            <a:noFill/>
          </a:ln>
          <a:effectLst/>
        </p:spPr>
        <p:txBody>
          <a:bodyPr tIns="91440" bIns="91440" anchor="ctr" anchorCtr="0"/>
          <a:lstStyle/>
          <a:p>
            <a:pPr marL="0" indent="0">
              <a:lnSpc>
                <a:spcPct val="100000"/>
              </a:lnSpc>
              <a:spcBef>
                <a:spcPts val="0"/>
              </a:spcBef>
              <a:spcAft>
                <a:spcPts val="1200"/>
              </a:spcAft>
              <a:buNone/>
            </a:pPr>
            <a:r>
              <a:rPr lang="en-US" sz="2000">
                <a:solidFill>
                  <a:schemeClr val="bg1"/>
                </a:solidFill>
              </a:rPr>
              <a:t>Combines various modalities to promote recovery from stimulants:</a:t>
            </a:r>
          </a:p>
          <a:p>
            <a:pPr lvl="1">
              <a:lnSpc>
                <a:spcPct val="100000"/>
              </a:lnSpc>
              <a:spcBef>
                <a:spcPts val="0"/>
              </a:spcBef>
            </a:pPr>
            <a:r>
              <a:rPr lang="en-US" sz="2000">
                <a:solidFill>
                  <a:schemeClr val="bg1"/>
                </a:solidFill>
              </a:rPr>
              <a:t>Individual and family counseling</a:t>
            </a:r>
          </a:p>
          <a:p>
            <a:pPr lvl="1">
              <a:lnSpc>
                <a:spcPct val="100000"/>
              </a:lnSpc>
              <a:spcBef>
                <a:spcPts val="0"/>
              </a:spcBef>
            </a:pPr>
            <a:r>
              <a:rPr lang="en-US" sz="2000">
                <a:solidFill>
                  <a:schemeClr val="bg1"/>
                </a:solidFill>
              </a:rPr>
              <a:t>Early recovery skills groups</a:t>
            </a:r>
          </a:p>
          <a:p>
            <a:pPr lvl="1">
              <a:lnSpc>
                <a:spcPct val="100000"/>
              </a:lnSpc>
              <a:spcBef>
                <a:spcPts val="0"/>
              </a:spcBef>
            </a:pPr>
            <a:r>
              <a:rPr lang="en-US" sz="2000">
                <a:solidFill>
                  <a:schemeClr val="bg1"/>
                </a:solidFill>
              </a:rPr>
              <a:t>Relapse prevention groups</a:t>
            </a:r>
          </a:p>
          <a:p>
            <a:pPr lvl="1">
              <a:lnSpc>
                <a:spcPct val="100000"/>
              </a:lnSpc>
              <a:spcBef>
                <a:spcPts val="0"/>
              </a:spcBef>
            </a:pPr>
            <a:r>
              <a:rPr lang="en-US" sz="2000">
                <a:solidFill>
                  <a:schemeClr val="bg1"/>
                </a:solidFill>
              </a:rPr>
              <a:t>Family education groups</a:t>
            </a:r>
          </a:p>
          <a:p>
            <a:pPr lvl="1">
              <a:lnSpc>
                <a:spcPct val="100000"/>
              </a:lnSpc>
              <a:spcBef>
                <a:spcPts val="0"/>
              </a:spcBef>
            </a:pPr>
            <a:r>
              <a:rPr lang="en-US" sz="2000">
                <a:solidFill>
                  <a:schemeClr val="bg1"/>
                </a:solidFill>
              </a:rPr>
              <a:t>12-step programs</a:t>
            </a:r>
          </a:p>
          <a:p>
            <a:pPr lvl="1">
              <a:lnSpc>
                <a:spcPct val="100000"/>
              </a:lnSpc>
              <a:spcBef>
                <a:spcPts val="0"/>
              </a:spcBef>
            </a:pPr>
            <a:r>
              <a:rPr lang="en-US" sz="2000">
                <a:solidFill>
                  <a:schemeClr val="bg1"/>
                </a:solidFill>
              </a:rPr>
              <a:t>Random drug testing</a:t>
            </a:r>
          </a:p>
          <a:p>
            <a:pPr lvl="1">
              <a:lnSpc>
                <a:spcPct val="100000"/>
              </a:lnSpc>
              <a:spcBef>
                <a:spcPts val="0"/>
              </a:spcBef>
            </a:pPr>
            <a:r>
              <a:rPr lang="en-US" sz="2000">
                <a:solidFill>
                  <a:schemeClr val="bg1"/>
                </a:solidFill>
              </a:rPr>
              <a:t>Social support groups</a:t>
            </a:r>
          </a:p>
        </p:txBody>
      </p:sp>
      <p:pic>
        <p:nvPicPr>
          <p:cNvPr id="22" name="Graphic 21" descr="Medical with solid fill">
            <a:extLst>
              <a:ext uri="{FF2B5EF4-FFF2-40B4-BE49-F238E27FC236}">
                <a16:creationId xmlns:a16="http://schemas.microsoft.com/office/drawing/2014/main" id="{080EE7CE-6235-B7BA-8B1E-DD1C32032CD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9664281" y="4420603"/>
            <a:ext cx="778869" cy="778869"/>
          </a:xfrm>
          <a:prstGeom prst="rect">
            <a:avLst/>
          </a:prstGeom>
          <a:effectLst/>
        </p:spPr>
      </p:pic>
      <p:pic>
        <p:nvPicPr>
          <p:cNvPr id="11" name="Graphic 10">
            <a:extLst>
              <a:ext uri="{FF2B5EF4-FFF2-40B4-BE49-F238E27FC236}">
                <a16:creationId xmlns:a16="http://schemas.microsoft.com/office/drawing/2014/main" id="{E5E46934-BA28-8DE2-831C-3B849C013E4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04847" y="3445252"/>
            <a:ext cx="2707105" cy="2707105"/>
          </a:xfrm>
          <a:prstGeom prst="rect">
            <a:avLst/>
          </a:prstGeom>
        </p:spPr>
      </p:pic>
      <p:pic>
        <p:nvPicPr>
          <p:cNvPr id="13" name="Graphic 12">
            <a:extLst>
              <a:ext uri="{FF2B5EF4-FFF2-40B4-BE49-F238E27FC236}">
                <a16:creationId xmlns:a16="http://schemas.microsoft.com/office/drawing/2014/main" id="{C44901EF-DDA7-F879-AE36-507DA8F2BAA0}"/>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046203" y="1730074"/>
            <a:ext cx="1107449" cy="1107449"/>
          </a:xfrm>
          <a:prstGeom prst="rect">
            <a:avLst/>
          </a:prstGeom>
        </p:spPr>
      </p:pic>
      <p:pic>
        <p:nvPicPr>
          <p:cNvPr id="17" name="Graphic 16">
            <a:extLst>
              <a:ext uri="{FF2B5EF4-FFF2-40B4-BE49-F238E27FC236}">
                <a16:creationId xmlns:a16="http://schemas.microsoft.com/office/drawing/2014/main" id="{48A6A70F-3655-2DFF-4625-82BA9E210B19}"/>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09942" y="4094957"/>
            <a:ext cx="914400" cy="914400"/>
          </a:xfrm>
          <a:prstGeom prst="rect">
            <a:avLst/>
          </a:prstGeom>
        </p:spPr>
      </p:pic>
      <p:sp>
        <p:nvSpPr>
          <p:cNvPr id="8" name="Footer Placeholder 7">
            <a:extLst>
              <a:ext uri="{FF2B5EF4-FFF2-40B4-BE49-F238E27FC236}">
                <a16:creationId xmlns:a16="http://schemas.microsoft.com/office/drawing/2014/main" id="{F6166BBD-3EE5-15FD-92BA-2905D6537545}"/>
              </a:ext>
            </a:extLst>
          </p:cNvPr>
          <p:cNvSpPr>
            <a:spLocks noGrp="1"/>
          </p:cNvSpPr>
          <p:nvPr>
            <p:ph type="ftr" sz="quarter" idx="21"/>
          </p:nvPr>
        </p:nvSpPr>
        <p:spPr>
          <a:xfrm>
            <a:off x="7154775" y="6454441"/>
            <a:ext cx="4776537" cy="560059"/>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lumMod val="85000"/>
                    <a:lumOff val="15000"/>
                  </a:srgbClr>
                </a:solidFill>
                <a:effectLst/>
                <a:uLnTx/>
                <a:uFillTx/>
                <a:latin typeface="Arial" panose="020B0604020202020204"/>
                <a:ea typeface="+mn-ea"/>
                <a:cs typeface="Arial"/>
              </a:rPr>
              <a:t>(National Center on Substance Abuse and Child Welfare, 2022a)</a:t>
            </a:r>
          </a:p>
        </p:txBody>
      </p:sp>
    </p:spTree>
    <p:extLst>
      <p:ext uri="{BB962C8B-B14F-4D97-AF65-F5344CB8AC3E}">
        <p14:creationId xmlns:p14="http://schemas.microsoft.com/office/powerpoint/2010/main" val="726133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descr="Year 2021 Data Listed by State (L-N)">
            <a:extLst>
              <a:ext uri="{FF2B5EF4-FFF2-40B4-BE49-F238E27FC236}">
                <a16:creationId xmlns:a16="http://schemas.microsoft.com/office/drawing/2014/main" id="{9CA3C891-7AC2-D75E-2674-C9385BF71A63}"/>
              </a:ext>
              <a:ext uri="{C183D7F6-B498-43B3-948B-1728B52AA6E4}">
                <adec:decorative xmlns:adec="http://schemas.microsoft.com/office/drawing/2017/decorative" val="0"/>
              </a:ext>
            </a:extLst>
          </p:cNvPr>
          <p:cNvSpPr>
            <a:spLocks noGrp="1"/>
          </p:cNvSpPr>
          <p:nvPr>
            <p:ph type="title"/>
          </p:nvPr>
        </p:nvSpPr>
        <p:spPr>
          <a:xfrm>
            <a:off x="525780" y="1364742"/>
            <a:ext cx="3803904" cy="4179600"/>
          </a:xfrm>
          <a:prstGeom prst="homePlate">
            <a:avLst>
              <a:gd name="adj" fmla="val 23516"/>
            </a:avLst>
          </a:prstGeom>
          <a:solidFill>
            <a:schemeClr val="accent2">
              <a:lumMod val="75000"/>
            </a:schemeClr>
          </a:solidFill>
        </p:spPr>
        <p:txBody>
          <a:bodyPr/>
          <a:lstStyle/>
          <a:p>
            <a:r>
              <a:rPr lang="en-US" sz="3600"/>
              <a:t>Year 2021 Data Listed by State </a:t>
            </a:r>
            <a:br>
              <a:rPr lang="en-US"/>
            </a:br>
            <a:r>
              <a:rPr lang="en-US" sz="3600"/>
              <a:t>(L-N)</a:t>
            </a:r>
          </a:p>
        </p:txBody>
      </p:sp>
      <p:sp>
        <p:nvSpPr>
          <p:cNvPr id="6" name="Content Placeholder 5">
            <a:extLst>
              <a:ext uri="{FF2B5EF4-FFF2-40B4-BE49-F238E27FC236}">
                <a16:creationId xmlns:a16="http://schemas.microsoft.com/office/drawing/2014/main" id="{68F65EA5-8C59-D6FE-5F64-F3193230B87C}"/>
              </a:ext>
            </a:extLst>
          </p:cNvPr>
          <p:cNvSpPr>
            <a:spLocks noGrp="1"/>
          </p:cNvSpPr>
          <p:nvPr>
            <p:ph sz="quarter" idx="16"/>
          </p:nvPr>
        </p:nvSpPr>
        <p:spPr>
          <a:xfrm>
            <a:off x="279401" y="6560821"/>
            <a:ext cx="2796308" cy="36703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ptos" panose="02110004020202020204"/>
                <a:ea typeface="+mn-ea"/>
                <a:cs typeface="+mn-cs"/>
              </a:rPr>
              <a:t>(AFCARS Data 2021, as of 10/01/24)</a:t>
            </a:r>
          </a:p>
        </p:txBody>
      </p:sp>
      <p:graphicFrame>
        <p:nvGraphicFramePr>
          <p:cNvPr id="2" name="Table 1">
            <a:extLst>
              <a:ext uri="{FF2B5EF4-FFF2-40B4-BE49-F238E27FC236}">
                <a16:creationId xmlns:a16="http://schemas.microsoft.com/office/drawing/2014/main" id="{8E452D22-69F4-CBF6-35C6-AD8F60B5B03F}"/>
              </a:ext>
            </a:extLst>
          </p:cNvPr>
          <p:cNvGraphicFramePr>
            <a:graphicFrameLocks noGrp="1"/>
          </p:cNvGraphicFramePr>
          <p:nvPr>
            <p:extLst>
              <p:ext uri="{D42A27DB-BD31-4B8C-83A1-F6EECF244321}">
                <p14:modId xmlns:p14="http://schemas.microsoft.com/office/powerpoint/2010/main" val="3749702581"/>
              </p:ext>
            </p:extLst>
          </p:nvPr>
        </p:nvGraphicFramePr>
        <p:xfrm>
          <a:off x="5600009" y="297180"/>
          <a:ext cx="5565297" cy="6263640"/>
        </p:xfrm>
        <a:graphic>
          <a:graphicData uri="http://schemas.openxmlformats.org/drawingml/2006/table">
            <a:tbl>
              <a:tblPr firstRow="1" bandRow="1">
                <a:tableStyleId>{B301B821-A1FF-4177-AEE7-76D212191A09}</a:tableStyleId>
              </a:tblPr>
              <a:tblGrid>
                <a:gridCol w="1855099">
                  <a:extLst>
                    <a:ext uri="{9D8B030D-6E8A-4147-A177-3AD203B41FA5}">
                      <a16:colId xmlns:a16="http://schemas.microsoft.com/office/drawing/2014/main" val="216031841"/>
                    </a:ext>
                  </a:extLst>
                </a:gridCol>
                <a:gridCol w="1855099">
                  <a:extLst>
                    <a:ext uri="{9D8B030D-6E8A-4147-A177-3AD203B41FA5}">
                      <a16:colId xmlns:a16="http://schemas.microsoft.com/office/drawing/2014/main" val="3866323622"/>
                    </a:ext>
                  </a:extLst>
                </a:gridCol>
                <a:gridCol w="1855099">
                  <a:extLst>
                    <a:ext uri="{9D8B030D-6E8A-4147-A177-3AD203B41FA5}">
                      <a16:colId xmlns:a16="http://schemas.microsoft.com/office/drawing/2014/main" val="788237476"/>
                    </a:ext>
                  </a:extLst>
                </a:gridCol>
              </a:tblGrid>
              <a:tr h="347980">
                <a:tc>
                  <a:txBody>
                    <a:bodyPr/>
                    <a:lstStyle/>
                    <a:p>
                      <a:pPr algn="ctr"/>
                      <a:r>
                        <a:rPr lang="en-US" sz="1600">
                          <a:latin typeface="Arial" panose="020B0604020202020204" pitchFamily="34" charset="0"/>
                          <a:cs typeface="Arial" panose="020B0604020202020204" pitchFamily="34" charset="0"/>
                        </a:rPr>
                        <a:t>State</a:t>
                      </a:r>
                    </a:p>
                  </a:txBody>
                  <a:tcPr marL="45720" marR="45720"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accent2">
                        <a:lumMod val="75000"/>
                      </a:schemeClr>
                    </a:solidFill>
                  </a:tcPr>
                </a:tc>
                <a:tc>
                  <a:txBody>
                    <a:bodyPr/>
                    <a:lstStyle/>
                    <a:p>
                      <a:pPr algn="ctr"/>
                      <a:r>
                        <a:rPr lang="en-US" sz="1600">
                          <a:latin typeface="Arial" panose="020B0604020202020204" pitchFamily="34" charset="0"/>
                          <a:cs typeface="Arial" panose="020B0604020202020204" pitchFamily="34" charset="0"/>
                        </a:rPr>
                        <a:t>Percentage</a:t>
                      </a:r>
                    </a:p>
                  </a:txBody>
                  <a:tcPr marL="45720" marR="4572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accent2">
                        <a:lumMod val="75000"/>
                      </a:schemeClr>
                    </a:solidFill>
                  </a:tcPr>
                </a:tc>
                <a:tc>
                  <a:txBody>
                    <a:bodyPr/>
                    <a:lstStyle/>
                    <a:p>
                      <a:pPr algn="ctr"/>
                      <a:r>
                        <a:rPr lang="en-US" sz="1600">
                          <a:latin typeface="Arial" panose="020B0604020202020204" pitchFamily="34" charset="0"/>
                          <a:cs typeface="Arial" panose="020B0604020202020204" pitchFamily="34" charset="0"/>
                        </a:rPr>
                        <a:t>Number</a:t>
                      </a:r>
                    </a:p>
                  </a:txBody>
                  <a:tcPr marL="45720" marR="45720">
                    <a:lnL w="12700" cap="flat" cmpd="sng" algn="ctr">
                      <a:solidFill>
                        <a:schemeClr val="bg1">
                          <a:lumMod val="65000"/>
                        </a:schemeClr>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solidFill>
                      <a:schemeClr val="accent2">
                        <a:lumMod val="75000"/>
                      </a:schemeClr>
                    </a:solidFill>
                  </a:tcPr>
                </a:tc>
                <a:extLst>
                  <a:ext uri="{0D108BD9-81ED-4DB2-BD59-A6C34878D82A}">
                    <a16:rowId xmlns:a16="http://schemas.microsoft.com/office/drawing/2014/main" val="1478665401"/>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LA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109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63723831"/>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34.5%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4685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37391497"/>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MD</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31.2%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1715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81725777"/>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ME</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51.5%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1638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97162582"/>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MI</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39.3%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5693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12935807"/>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MN</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51.2%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6187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111273459"/>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MO</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51.3%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9924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085762431"/>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MS</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48.0%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2668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67792111"/>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MT</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39.4%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1984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937462669"/>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NC</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44.0%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6745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246678999"/>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ND</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42.6%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1053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48681663"/>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NE</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36.4%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2003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044535184"/>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NH</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15.4%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260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16106383"/>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NJ</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43.6%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2303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07465760"/>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NM</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43.6%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1319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907407896"/>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NV</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15.9%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1133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36784554"/>
                  </a:ext>
                </a:extLst>
              </a:tr>
              <a:tr h="347980">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NY</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30.9%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6181</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4114103199"/>
                  </a:ext>
                </a:extLst>
              </a:tr>
            </a:tbl>
          </a:graphicData>
        </a:graphic>
      </p:graphicFrame>
    </p:spTree>
    <p:extLst>
      <p:ext uri="{BB962C8B-B14F-4D97-AF65-F5344CB8AC3E}">
        <p14:creationId xmlns:p14="http://schemas.microsoft.com/office/powerpoint/2010/main" val="98529098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68E6B7-1282-0E3F-8326-E7082DCE7BD9}"/>
              </a:ext>
            </a:extLst>
          </p:cNvPr>
          <p:cNvSpPr>
            <a:spLocks noGrp="1"/>
          </p:cNvSpPr>
          <p:nvPr>
            <p:ph type="title"/>
          </p:nvPr>
        </p:nvSpPr>
        <p:spPr>
          <a:xfrm>
            <a:off x="1" y="0"/>
            <a:ext cx="12191999" cy="1216152"/>
          </a:xfrm>
        </p:spPr>
        <p:txBody>
          <a:bodyPr/>
          <a:lstStyle/>
          <a:p>
            <a:r>
              <a:rPr lang="en-US"/>
              <a:t>Emerging Treatment Considerations </a:t>
            </a:r>
            <a:br>
              <a:rPr lang="en-US"/>
            </a:br>
            <a:r>
              <a:rPr lang="en-US"/>
              <a:t>for Methamphetamine Use Disorders</a:t>
            </a:r>
          </a:p>
        </p:txBody>
      </p:sp>
      <p:sp>
        <p:nvSpPr>
          <p:cNvPr id="4" name="Content Placeholder 3">
            <a:extLst>
              <a:ext uri="{FF2B5EF4-FFF2-40B4-BE49-F238E27FC236}">
                <a16:creationId xmlns:a16="http://schemas.microsoft.com/office/drawing/2014/main" id="{86E048B5-A46E-6F8E-9B3F-8FB7164DE629}"/>
              </a:ext>
            </a:extLst>
          </p:cNvPr>
          <p:cNvSpPr>
            <a:spLocks noGrp="1"/>
          </p:cNvSpPr>
          <p:nvPr>
            <p:ph idx="1"/>
          </p:nvPr>
        </p:nvSpPr>
        <p:spPr>
          <a:xfrm>
            <a:off x="1224689" y="1902207"/>
            <a:ext cx="4490736" cy="4402350"/>
          </a:xfrm>
          <a:ln>
            <a:noFill/>
          </a:ln>
        </p:spPr>
        <p:txBody>
          <a:bodyPr anchor="ctr">
            <a:prstTxWarp prst="textArchDown">
              <a:avLst/>
            </a:prstTxWarp>
          </a:bodyPr>
          <a:lstStyle/>
          <a:p>
            <a:r>
              <a:rPr lang="en-US" sz="4200">
                <a:solidFill>
                  <a:schemeClr val="accent2">
                    <a:lumMod val="50000"/>
                  </a:schemeClr>
                </a:solidFill>
              </a:rPr>
              <a:t>DIGITAL APPS</a:t>
            </a:r>
          </a:p>
        </p:txBody>
      </p:sp>
      <p:sp>
        <p:nvSpPr>
          <p:cNvPr id="5" name="Content Placeholder 4">
            <a:extLst>
              <a:ext uri="{FF2B5EF4-FFF2-40B4-BE49-F238E27FC236}">
                <a16:creationId xmlns:a16="http://schemas.microsoft.com/office/drawing/2014/main" id="{5CA60FEE-7616-9E4C-ABA9-BDB063621949}"/>
              </a:ext>
            </a:extLst>
          </p:cNvPr>
          <p:cNvSpPr>
            <a:spLocks noGrp="1"/>
          </p:cNvSpPr>
          <p:nvPr>
            <p:ph sz="quarter" idx="11"/>
          </p:nvPr>
        </p:nvSpPr>
        <p:spPr>
          <a:xfrm>
            <a:off x="7002379" y="1902207"/>
            <a:ext cx="4351421" cy="4402350"/>
          </a:xfrm>
          <a:ln>
            <a:noFill/>
          </a:ln>
        </p:spPr>
        <p:txBody>
          <a:bodyPr anchor="ctr">
            <a:prstTxWarp prst="textArchUp">
              <a:avLst/>
            </a:prstTxWarp>
          </a:bodyPr>
          <a:lstStyle/>
          <a:p>
            <a:pPr marL="0" indent="0" algn="ctr">
              <a:buNone/>
            </a:pPr>
            <a:r>
              <a:rPr lang="en-US" sz="4200">
                <a:solidFill>
                  <a:srgbClr val="064466"/>
                </a:solidFill>
              </a:rPr>
              <a:t>EXERCISE</a:t>
            </a:r>
          </a:p>
        </p:txBody>
      </p:sp>
      <p:sp>
        <p:nvSpPr>
          <p:cNvPr id="58" name="Footer Placeholder 57">
            <a:extLst>
              <a:ext uri="{FF2B5EF4-FFF2-40B4-BE49-F238E27FC236}">
                <a16:creationId xmlns:a16="http://schemas.microsoft.com/office/drawing/2014/main" id="{D5C90672-AA1C-5183-0AC6-C2E8540DD5A0}"/>
              </a:ext>
            </a:extLst>
          </p:cNvPr>
          <p:cNvSpPr>
            <a:spLocks noGrp="1"/>
          </p:cNvSpPr>
          <p:nvPr>
            <p:ph type="ftr" sz="quarter" idx="25"/>
          </p:nvPr>
        </p:nvSpPr>
        <p:spPr>
          <a:xfrm>
            <a:off x="7527756" y="6486525"/>
            <a:ext cx="411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Arial" panose="020B0604020202020204"/>
                <a:ea typeface="+mn-ea"/>
                <a:cs typeface="Arial"/>
              </a:rPr>
              <a:t>(Addictions, Drug and Alcohol Institute, 2021; Stoner, 2018)</a:t>
            </a:r>
          </a:p>
        </p:txBody>
      </p:sp>
      <p:sp>
        <p:nvSpPr>
          <p:cNvPr id="32" name="Oval 31">
            <a:extLst>
              <a:ext uri="{FF2B5EF4-FFF2-40B4-BE49-F238E27FC236}">
                <a16:creationId xmlns:a16="http://schemas.microsoft.com/office/drawing/2014/main" id="{655A7EE5-91D6-C22F-32B1-B8B8E6381056}"/>
              </a:ext>
              <a:ext uri="{C183D7F6-B498-43B3-948B-1728B52AA6E4}">
                <adec:decorative xmlns:adec="http://schemas.microsoft.com/office/drawing/2017/decorative" val="1"/>
              </a:ext>
            </a:extLst>
          </p:cNvPr>
          <p:cNvSpPr/>
          <p:nvPr/>
        </p:nvSpPr>
        <p:spPr>
          <a:xfrm>
            <a:off x="1418144" y="1784071"/>
            <a:ext cx="4114800" cy="4114800"/>
          </a:xfrm>
          <a:prstGeom prst="ellipse">
            <a:avLst/>
          </a:prstGeom>
          <a:solidFill>
            <a:schemeClr val="bg1">
              <a:lumMod val="95000"/>
            </a:schemeClr>
          </a:solidFill>
          <a:ln>
            <a:no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0" name="Oval 39">
            <a:extLst>
              <a:ext uri="{FF2B5EF4-FFF2-40B4-BE49-F238E27FC236}">
                <a16:creationId xmlns:a16="http://schemas.microsoft.com/office/drawing/2014/main" id="{089365ED-0275-0AA6-F38E-EB567CEAD1BD}"/>
              </a:ext>
              <a:ext uri="{C183D7F6-B498-43B3-948B-1728B52AA6E4}">
                <adec:decorative xmlns:adec="http://schemas.microsoft.com/office/drawing/2017/decorative" val="1"/>
              </a:ext>
            </a:extLst>
          </p:cNvPr>
          <p:cNvSpPr/>
          <p:nvPr/>
        </p:nvSpPr>
        <p:spPr>
          <a:xfrm>
            <a:off x="7145548" y="2117824"/>
            <a:ext cx="4114800" cy="4114800"/>
          </a:xfrm>
          <a:prstGeom prst="ellipse">
            <a:avLst/>
          </a:prstGeom>
          <a:solidFill>
            <a:schemeClr val="bg1">
              <a:lumMod val="95000"/>
            </a:schemeClr>
          </a:solidFill>
          <a:ln>
            <a:no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7" name="Graphic 6">
            <a:extLst>
              <a:ext uri="{FF2B5EF4-FFF2-40B4-BE49-F238E27FC236}">
                <a16:creationId xmlns:a16="http://schemas.microsoft.com/office/drawing/2014/main" id="{A9F0DF39-5456-7960-42EB-FE4607B6279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17395" y="3609470"/>
            <a:ext cx="601577" cy="601577"/>
          </a:xfrm>
          <a:prstGeom prst="rect">
            <a:avLst/>
          </a:prstGeom>
        </p:spPr>
      </p:pic>
      <p:pic>
        <p:nvPicPr>
          <p:cNvPr id="27" name="Content Placeholder 26">
            <a:extLst>
              <a:ext uri="{FF2B5EF4-FFF2-40B4-BE49-F238E27FC236}">
                <a16:creationId xmlns:a16="http://schemas.microsoft.com/office/drawing/2014/main" id="{BB3A2818-77FD-26C5-B479-C6C3BCD65D29}"/>
              </a:ext>
              <a:ext uri="{C183D7F6-B498-43B3-948B-1728B52AA6E4}">
                <adec:decorative xmlns:adec="http://schemas.microsoft.com/office/drawing/2017/decorative" val="1"/>
              </a:ext>
            </a:extLst>
          </p:cNvPr>
          <p:cNvPicPr>
            <a:picLocks noGrp="1" noChangeAspect="1"/>
          </p:cNvPicPr>
          <p:nvPr>
            <p:ph sz="quarter" idx="13"/>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p:blipFill>
        <p:spPr>
          <a:xfrm>
            <a:off x="8149389" y="3182347"/>
            <a:ext cx="2057400" cy="2057400"/>
          </a:xfrm>
        </p:spPr>
      </p:pic>
      <p:pic>
        <p:nvPicPr>
          <p:cNvPr id="25" name="Content Placeholder 24">
            <a:extLst>
              <a:ext uri="{FF2B5EF4-FFF2-40B4-BE49-F238E27FC236}">
                <a16:creationId xmlns:a16="http://schemas.microsoft.com/office/drawing/2014/main" id="{5377A5F6-B7F2-B7D7-9722-595399EFC651}"/>
              </a:ext>
              <a:ext uri="{C183D7F6-B498-43B3-948B-1728B52AA6E4}">
                <adec:decorative xmlns:adec="http://schemas.microsoft.com/office/drawing/2017/decorative" val="1"/>
              </a:ext>
            </a:extLst>
          </p:cNvPr>
          <p:cNvPicPr>
            <a:picLocks noGrp="1" noChangeAspect="1"/>
          </p:cNvPicPr>
          <p:nvPr>
            <p:ph sz="quarter" idx="12"/>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p:blipFill>
        <p:spPr>
          <a:xfrm>
            <a:off x="2149881" y="2547261"/>
            <a:ext cx="2588419" cy="2588419"/>
          </a:xfrm>
        </p:spPr>
      </p:pic>
    </p:spTree>
    <p:extLst>
      <p:ext uri="{BB962C8B-B14F-4D97-AF65-F5344CB8AC3E}">
        <p14:creationId xmlns:p14="http://schemas.microsoft.com/office/powerpoint/2010/main" val="1963914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1087A41-703F-5092-D50F-DED4D6DFA55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7933F11-BFCB-A87C-23B9-700607FBDC3D}"/>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878A328C-7DF4-E3B8-8AE6-3D0530D87AE8}"/>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B64DD64A-DDF4-4555-9DB0-C072C0E898C6}"/>
              </a:ext>
            </a:extLst>
          </p:cNvPr>
          <p:cNvSpPr>
            <a:spLocks noGrp="1"/>
          </p:cNvSpPr>
          <p:nvPr>
            <p:ph type="ctrTitle"/>
          </p:nvPr>
        </p:nvSpPr>
        <p:spPr>
          <a:xfrm>
            <a:off x="3279227" y="302941"/>
            <a:ext cx="8912771" cy="1804416"/>
          </a:xfrm>
          <a:prstGeom prst="rect">
            <a:avLst/>
          </a:prstGeom>
          <a:noFill/>
        </p:spPr>
        <p:txBody>
          <a:bodyPr anchor="ctr">
            <a:noAutofit/>
          </a:bodyPr>
          <a:lstStyle/>
          <a:p>
            <a:pPr>
              <a:lnSpc>
                <a:spcPct val="150000"/>
              </a:lnSpc>
            </a:pPr>
            <a:r>
              <a:rPr lang="en-US" sz="5400" b="1">
                <a:solidFill>
                  <a:schemeClr val="accent2">
                    <a:lumMod val="75000"/>
                  </a:schemeClr>
                </a:solidFill>
              </a:rPr>
              <a:t>CARRY THE MESSAGE</a:t>
            </a:r>
            <a:br>
              <a:rPr lang="en-US" sz="5400" b="1">
                <a:solidFill>
                  <a:schemeClr val="accent2">
                    <a:lumMod val="75000"/>
                  </a:schemeClr>
                </a:solidFill>
              </a:rPr>
            </a:br>
            <a:r>
              <a:rPr lang="en-US" sz="3600" b="1">
                <a:solidFill>
                  <a:schemeClr val="tx2"/>
                </a:solidFill>
              </a:rPr>
              <a:t>Recovery Is Possible!</a:t>
            </a:r>
            <a:endParaRPr lang="en-US" sz="5400" b="1">
              <a:solidFill>
                <a:schemeClr val="accent2">
                  <a:lumMod val="75000"/>
                </a:schemeClr>
              </a:solidFill>
            </a:endParaRPr>
          </a:p>
        </p:txBody>
      </p:sp>
      <p:cxnSp>
        <p:nvCxnSpPr>
          <p:cNvPr id="5" name="Straight Connector 4">
            <a:extLst>
              <a:ext uri="{FF2B5EF4-FFF2-40B4-BE49-F238E27FC236}">
                <a16:creationId xmlns:a16="http://schemas.microsoft.com/office/drawing/2014/main" id="{867DAF6E-EF6A-1495-53D9-8FEA1F782FEF}"/>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6216207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D392B1-749D-6D01-9F50-94DA5F1503D9}"/>
              </a:ext>
            </a:extLst>
          </p:cNvPr>
          <p:cNvSpPr>
            <a:spLocks noGrp="1"/>
          </p:cNvSpPr>
          <p:nvPr>
            <p:ph type="title"/>
          </p:nvPr>
        </p:nvSpPr>
        <p:spPr>
          <a:xfrm>
            <a:off x="838200" y="1564150"/>
            <a:ext cx="10515600" cy="1325563"/>
          </a:xfrm>
        </p:spPr>
        <p:txBody>
          <a:bodyPr/>
          <a:lstStyle/>
          <a:p>
            <a:r>
              <a:rPr lang="en-US" sz="4800"/>
              <a:t>Recovery Is Possible</a:t>
            </a:r>
          </a:p>
        </p:txBody>
      </p:sp>
      <p:sp>
        <p:nvSpPr>
          <p:cNvPr id="4" name="Content Placeholder 3">
            <a:extLst>
              <a:ext uri="{FF2B5EF4-FFF2-40B4-BE49-F238E27FC236}">
                <a16:creationId xmlns:a16="http://schemas.microsoft.com/office/drawing/2014/main" id="{4D52468F-CA21-59B5-20B5-AC603793FC1D}"/>
              </a:ext>
            </a:extLst>
          </p:cNvPr>
          <p:cNvSpPr>
            <a:spLocks noGrp="1"/>
          </p:cNvSpPr>
          <p:nvPr>
            <p:ph sz="quarter" idx="15"/>
          </p:nvPr>
        </p:nvSpPr>
        <p:spPr>
          <a:xfrm>
            <a:off x="838200" y="2641250"/>
            <a:ext cx="10515600" cy="1187450"/>
          </a:xfrm>
        </p:spPr>
        <p:txBody>
          <a:bodyPr/>
          <a:lstStyle/>
          <a:p>
            <a:r>
              <a:rPr lang="en-US"/>
              <a:t>Permission to Use &amp; Video Credit provided by </a:t>
            </a:r>
            <a:br>
              <a:rPr lang="en-US"/>
            </a:br>
            <a:r>
              <a:rPr lang="en-US"/>
              <a:t>The University of Tennessee &amp; Dr. Jennifer Crowley</a:t>
            </a:r>
          </a:p>
        </p:txBody>
      </p:sp>
      <p:sp>
        <p:nvSpPr>
          <p:cNvPr id="2" name="Content Placeholder 1">
            <a:extLst>
              <a:ext uri="{FF2B5EF4-FFF2-40B4-BE49-F238E27FC236}">
                <a16:creationId xmlns:a16="http://schemas.microsoft.com/office/drawing/2014/main" id="{5A57D383-1648-D31C-28E3-4B62C7C875D8}"/>
              </a:ext>
            </a:extLst>
          </p:cNvPr>
          <p:cNvSpPr>
            <a:spLocks noGrp="1"/>
          </p:cNvSpPr>
          <p:nvPr>
            <p:ph sz="quarter" idx="16"/>
          </p:nvPr>
        </p:nvSpPr>
        <p:spPr>
          <a:solidFill>
            <a:schemeClr val="bg1"/>
          </a:solidFill>
        </p:spPr>
        <p:txBody>
          <a:bodyPr anchor="ctr"/>
          <a:lstStyle/>
          <a:p>
            <a:r>
              <a:rPr lang="en-US">
                <a:hlinkClick r:id="rId3"/>
              </a:rPr>
              <a:t>Stories of Hope: Mallie’s Story</a:t>
            </a:r>
            <a:endParaRPr lang="en-US"/>
          </a:p>
        </p:txBody>
      </p:sp>
      <p:pic>
        <p:nvPicPr>
          <p:cNvPr id="5" name="Graphic 4">
            <a:extLst>
              <a:ext uri="{FF2B5EF4-FFF2-40B4-BE49-F238E27FC236}">
                <a16:creationId xmlns:a16="http://schemas.microsoft.com/office/drawing/2014/main" id="{8E481978-9D96-78A2-BEB8-D0FAE43FD7A5}"/>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028237" y="3911619"/>
            <a:ext cx="1325563" cy="1325563"/>
          </a:xfrm>
          <a:prstGeom prst="rect">
            <a:avLst/>
          </a:prstGeom>
        </p:spPr>
      </p:pic>
    </p:spTree>
    <p:extLst>
      <p:ext uri="{BB962C8B-B14F-4D97-AF65-F5344CB8AC3E}">
        <p14:creationId xmlns:p14="http://schemas.microsoft.com/office/powerpoint/2010/main" val="141559450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3214E-18E3-44C8-CFEF-CEED7C31F71D}"/>
              </a:ext>
            </a:extLst>
          </p:cNvPr>
          <p:cNvSpPr>
            <a:spLocks noGrp="1"/>
          </p:cNvSpPr>
          <p:nvPr>
            <p:ph type="title"/>
          </p:nvPr>
        </p:nvSpPr>
        <p:spPr>
          <a:xfrm>
            <a:off x="-23592" y="0"/>
            <a:ext cx="3493813" cy="6858000"/>
          </a:xfrm>
          <a:gradFill flip="none" rotWithShape="1">
            <a:gsLst>
              <a:gs pos="0">
                <a:schemeClr val="accent1">
                  <a:lumMod val="40000"/>
                  <a:lumOff val="60000"/>
                </a:schemeClr>
              </a:gs>
              <a:gs pos="20000">
                <a:schemeClr val="accent1">
                  <a:lumMod val="95000"/>
                  <a:lumOff val="5000"/>
                </a:schemeClr>
              </a:gs>
              <a:gs pos="100000">
                <a:schemeClr val="accent1">
                  <a:lumMod val="60000"/>
                </a:schemeClr>
              </a:gs>
            </a:gsLst>
            <a:path path="circle">
              <a:fillToRect l="50000" t="130000" r="50000" b="-30000"/>
            </a:path>
            <a:tileRect/>
          </a:gradFill>
        </p:spPr>
        <p:txBody>
          <a:bodyPr lIns="91440" tIns="548640" bIns="91440" anchor="t"/>
          <a:lstStyle/>
          <a:p>
            <a:pPr>
              <a:lnSpc>
                <a:spcPct val="100000"/>
              </a:lnSpc>
            </a:pPr>
            <a:r>
              <a:rPr lang="en-US" sz="3600"/>
              <a:t>Tips to Facilitate Parental &amp; Familial Recovery</a:t>
            </a:r>
          </a:p>
        </p:txBody>
      </p:sp>
      <p:sp>
        <p:nvSpPr>
          <p:cNvPr id="15" name="Content Placeholder 14">
            <a:extLst>
              <a:ext uri="{FF2B5EF4-FFF2-40B4-BE49-F238E27FC236}">
                <a16:creationId xmlns:a16="http://schemas.microsoft.com/office/drawing/2014/main" id="{7877BB70-F011-AC5D-DF3B-DCB183E4712A}"/>
              </a:ext>
            </a:extLst>
          </p:cNvPr>
          <p:cNvSpPr>
            <a:spLocks noGrp="1"/>
          </p:cNvSpPr>
          <p:nvPr>
            <p:ph sz="quarter" idx="28"/>
          </p:nvPr>
        </p:nvSpPr>
        <p:spPr>
          <a:xfrm>
            <a:off x="3616655" y="263685"/>
            <a:ext cx="2101751" cy="886968"/>
          </a:xfrm>
          <a:solidFill>
            <a:schemeClr val="accent3">
              <a:lumMod val="50000"/>
            </a:schemeClr>
          </a:solidFill>
          <a:ln>
            <a:noFill/>
          </a:ln>
        </p:spPr>
        <p:txBody>
          <a:bodyPr lIns="182880" anchor="ctr"/>
          <a:lstStyle/>
          <a:p>
            <a:pPr marL="0" indent="0">
              <a:buNone/>
            </a:pPr>
            <a:r>
              <a:rPr lang="en-US" sz="2400" b="1">
                <a:solidFill>
                  <a:schemeClr val="bg1"/>
                </a:solidFill>
                <a:latin typeface="Calibri" panose="020F0502020204030204" pitchFamily="34" charset="0"/>
                <a:cs typeface="Calibri" panose="020F0502020204030204" pitchFamily="34" charset="0"/>
              </a:rPr>
              <a:t>Collaborate</a:t>
            </a:r>
          </a:p>
        </p:txBody>
      </p:sp>
      <p:sp>
        <p:nvSpPr>
          <p:cNvPr id="13" name="Content Placeholder 12">
            <a:extLst>
              <a:ext uri="{FF2B5EF4-FFF2-40B4-BE49-F238E27FC236}">
                <a16:creationId xmlns:a16="http://schemas.microsoft.com/office/drawing/2014/main" id="{070727B3-1792-032D-21BB-EEEBA9D1B0DF}"/>
              </a:ext>
            </a:extLst>
          </p:cNvPr>
          <p:cNvSpPr>
            <a:spLocks noGrp="1"/>
          </p:cNvSpPr>
          <p:nvPr>
            <p:ph sz="quarter" idx="26"/>
          </p:nvPr>
        </p:nvSpPr>
        <p:spPr>
          <a:xfrm>
            <a:off x="5841241" y="240546"/>
            <a:ext cx="6155146" cy="884844"/>
          </a:xfrm>
          <a:noFill/>
          <a:ln>
            <a:solidFill>
              <a:schemeClr val="accent3">
                <a:lumMod val="50000"/>
              </a:schemeClr>
            </a:solidFill>
          </a:ln>
        </p:spPr>
        <p:txBody>
          <a:bodyPr lIns="182880" rIns="182880" anchor="ctr"/>
          <a:lstStyle/>
          <a:p>
            <a:pPr marL="0" indent="0">
              <a:lnSpc>
                <a:spcPct val="100000"/>
              </a:lnSpc>
              <a:spcBef>
                <a:spcPts val="0"/>
              </a:spcBef>
              <a:buNone/>
            </a:pPr>
            <a:r>
              <a:rPr lang="en-US">
                <a:solidFill>
                  <a:schemeClr val="accent3">
                    <a:lumMod val="50000"/>
                  </a:schemeClr>
                </a:solidFill>
                <a:latin typeface="Calibri" panose="020F0502020204030204" pitchFamily="34" charset="0"/>
                <a:cs typeface="Calibri" panose="020F0502020204030204" pitchFamily="34" charset="0"/>
              </a:rPr>
              <a:t>Collaborate with the experts in your community</a:t>
            </a:r>
          </a:p>
        </p:txBody>
      </p:sp>
      <p:sp>
        <p:nvSpPr>
          <p:cNvPr id="16" name="Content Placeholder 15">
            <a:extLst>
              <a:ext uri="{FF2B5EF4-FFF2-40B4-BE49-F238E27FC236}">
                <a16:creationId xmlns:a16="http://schemas.microsoft.com/office/drawing/2014/main" id="{3BE7B09A-E935-D6A9-6DED-80098A792C2D}"/>
              </a:ext>
            </a:extLst>
          </p:cNvPr>
          <p:cNvSpPr>
            <a:spLocks noGrp="1"/>
          </p:cNvSpPr>
          <p:nvPr>
            <p:ph sz="quarter" idx="29"/>
          </p:nvPr>
        </p:nvSpPr>
        <p:spPr>
          <a:xfrm>
            <a:off x="3616653" y="1175458"/>
            <a:ext cx="2101753" cy="886968"/>
          </a:xfrm>
          <a:solidFill>
            <a:schemeClr val="accent2">
              <a:lumMod val="50000"/>
            </a:schemeClr>
          </a:solidFill>
          <a:ln>
            <a:noFill/>
          </a:ln>
        </p:spPr>
        <p:txBody>
          <a:bodyPr lIns="182880" anchor="ctr"/>
          <a:lstStyle/>
          <a:p>
            <a:pPr marL="0" indent="0">
              <a:buNone/>
            </a:pPr>
            <a:r>
              <a:rPr lang="en-US" sz="2400" b="1">
                <a:solidFill>
                  <a:schemeClr val="bg1"/>
                </a:solidFill>
                <a:latin typeface="Calibri" panose="020F0502020204030204" pitchFamily="34" charset="0"/>
                <a:cs typeface="Calibri" panose="020F0502020204030204" pitchFamily="34" charset="0"/>
              </a:rPr>
              <a:t>Talk</a:t>
            </a:r>
          </a:p>
        </p:txBody>
      </p:sp>
      <p:sp>
        <p:nvSpPr>
          <p:cNvPr id="14" name="Content Placeholder 13">
            <a:extLst>
              <a:ext uri="{FF2B5EF4-FFF2-40B4-BE49-F238E27FC236}">
                <a16:creationId xmlns:a16="http://schemas.microsoft.com/office/drawing/2014/main" id="{88259ECB-01B2-8B04-82F9-E3398E3EB6FB}"/>
              </a:ext>
            </a:extLst>
          </p:cNvPr>
          <p:cNvSpPr>
            <a:spLocks noGrp="1"/>
          </p:cNvSpPr>
          <p:nvPr>
            <p:ph sz="quarter" idx="27"/>
          </p:nvPr>
        </p:nvSpPr>
        <p:spPr>
          <a:xfrm>
            <a:off x="5841240" y="1156176"/>
            <a:ext cx="6155146" cy="884843"/>
          </a:xfrm>
          <a:noFill/>
          <a:ln>
            <a:solidFill>
              <a:schemeClr val="accent2">
                <a:lumMod val="50000"/>
              </a:schemeClr>
            </a:solidFill>
          </a:ln>
        </p:spPr>
        <p:txBody>
          <a:bodyPr lIns="182880" rIns="274320" anchor="ctr"/>
          <a:lstStyle/>
          <a:p>
            <a:pPr marL="0" indent="0">
              <a:lnSpc>
                <a:spcPct val="100000"/>
              </a:lnSpc>
              <a:spcBef>
                <a:spcPts val="0"/>
              </a:spcBef>
              <a:buNone/>
            </a:pPr>
            <a:r>
              <a:rPr lang="en-US">
                <a:solidFill>
                  <a:schemeClr val="accent3">
                    <a:lumMod val="50000"/>
                  </a:schemeClr>
                </a:solidFill>
                <a:latin typeface="Calibri" panose="020F0502020204030204" pitchFamily="34" charset="0"/>
                <a:cs typeface="Calibri" panose="020F0502020204030204" pitchFamily="34" charset="0"/>
              </a:rPr>
              <a:t>Talk with the treatment provider to learn what evidence-based treatment and therapeutic approaches are used to treat substance use disorders</a:t>
            </a:r>
          </a:p>
        </p:txBody>
      </p:sp>
      <p:sp>
        <p:nvSpPr>
          <p:cNvPr id="12" name="Content Placeholder 11">
            <a:extLst>
              <a:ext uri="{FF2B5EF4-FFF2-40B4-BE49-F238E27FC236}">
                <a16:creationId xmlns:a16="http://schemas.microsoft.com/office/drawing/2014/main" id="{A0E51FA8-3013-AF88-21EF-D660B4BDC5D5}"/>
              </a:ext>
            </a:extLst>
          </p:cNvPr>
          <p:cNvSpPr>
            <a:spLocks noGrp="1"/>
          </p:cNvSpPr>
          <p:nvPr>
            <p:ph sz="quarter" idx="25"/>
          </p:nvPr>
        </p:nvSpPr>
        <p:spPr>
          <a:xfrm>
            <a:off x="3616653" y="2087231"/>
            <a:ext cx="2101754" cy="886968"/>
          </a:xfrm>
          <a:solidFill>
            <a:schemeClr val="accent2">
              <a:lumMod val="75000"/>
            </a:schemeClr>
          </a:solidFill>
          <a:ln>
            <a:noFill/>
          </a:ln>
        </p:spPr>
        <p:txBody>
          <a:bodyPr lIns="182880" anchor="ctr"/>
          <a:lstStyle/>
          <a:p>
            <a:pPr marL="0" indent="0">
              <a:buNone/>
            </a:pPr>
            <a:r>
              <a:rPr lang="en-US" sz="2400" b="1">
                <a:solidFill>
                  <a:schemeClr val="bg1"/>
                </a:solidFill>
                <a:latin typeface="Calibri" panose="020F0502020204030204" pitchFamily="34" charset="0"/>
                <a:cs typeface="Calibri" panose="020F0502020204030204" pitchFamily="34" charset="0"/>
              </a:rPr>
              <a:t>Understand</a:t>
            </a:r>
          </a:p>
        </p:txBody>
      </p:sp>
      <p:sp>
        <p:nvSpPr>
          <p:cNvPr id="7" name="Content Placeholder 6">
            <a:extLst>
              <a:ext uri="{FF2B5EF4-FFF2-40B4-BE49-F238E27FC236}">
                <a16:creationId xmlns:a16="http://schemas.microsoft.com/office/drawing/2014/main" id="{D91A6A7C-B9EA-8303-D74D-C1257811AA3D}"/>
              </a:ext>
            </a:extLst>
          </p:cNvPr>
          <p:cNvSpPr>
            <a:spLocks noGrp="1"/>
          </p:cNvSpPr>
          <p:nvPr>
            <p:ph sz="quarter" idx="24"/>
          </p:nvPr>
        </p:nvSpPr>
        <p:spPr>
          <a:xfrm>
            <a:off x="5841238" y="2071805"/>
            <a:ext cx="6155145" cy="884843"/>
          </a:xfrm>
          <a:noFill/>
          <a:ln>
            <a:solidFill>
              <a:schemeClr val="accent2">
                <a:lumMod val="50000"/>
              </a:schemeClr>
            </a:solidFill>
          </a:ln>
        </p:spPr>
        <p:txBody>
          <a:bodyPr lIns="182880" rIns="0" anchor="ctr"/>
          <a:lstStyle/>
          <a:p>
            <a:pPr marL="0" indent="0">
              <a:lnSpc>
                <a:spcPct val="100000"/>
              </a:lnSpc>
              <a:spcBef>
                <a:spcPts val="0"/>
              </a:spcBef>
              <a:buNone/>
            </a:pPr>
            <a:r>
              <a:rPr lang="en-US">
                <a:solidFill>
                  <a:schemeClr val="accent3">
                    <a:lumMod val="50000"/>
                  </a:schemeClr>
                </a:solidFill>
                <a:latin typeface="Calibri" panose="020F0502020204030204" pitchFamily="34" charset="0"/>
                <a:cs typeface="Calibri" panose="020F0502020204030204" pitchFamily="34" charset="0"/>
              </a:rPr>
              <a:t>Understand that outpatient treatment can be as effective as inpatient treatment when supportive services and community supports are provided</a:t>
            </a:r>
          </a:p>
        </p:txBody>
      </p:sp>
      <p:sp>
        <p:nvSpPr>
          <p:cNvPr id="4" name="Content Placeholder 3">
            <a:extLst>
              <a:ext uri="{FF2B5EF4-FFF2-40B4-BE49-F238E27FC236}">
                <a16:creationId xmlns:a16="http://schemas.microsoft.com/office/drawing/2014/main" id="{04B88CC6-DE21-C94A-1FEF-B57F829282EB}"/>
              </a:ext>
              <a:ext uri="{C183D7F6-B498-43B3-948B-1728B52AA6E4}">
                <adec:decorative xmlns:adec="http://schemas.microsoft.com/office/drawing/2017/decorative" val="0"/>
              </a:ext>
            </a:extLst>
          </p:cNvPr>
          <p:cNvSpPr>
            <a:spLocks noGrp="1"/>
          </p:cNvSpPr>
          <p:nvPr>
            <p:ph sz="quarter" idx="16"/>
          </p:nvPr>
        </p:nvSpPr>
        <p:spPr>
          <a:xfrm>
            <a:off x="3616652" y="2999004"/>
            <a:ext cx="2101758" cy="886968"/>
          </a:xfrm>
          <a:solidFill>
            <a:srgbClr val="2B809A"/>
          </a:solidFill>
          <a:ln>
            <a:noFill/>
          </a:ln>
        </p:spPr>
        <p:txBody>
          <a:bodyPr lIns="182880" anchor="ctr"/>
          <a:lstStyle/>
          <a:p>
            <a:pPr marL="0" indent="0">
              <a:buNone/>
            </a:pPr>
            <a:r>
              <a:rPr lang="en-US" sz="2400" b="1">
                <a:solidFill>
                  <a:schemeClr val="bg1"/>
                </a:solidFill>
                <a:latin typeface="Calibri" panose="020F0502020204030204" pitchFamily="34" charset="0"/>
                <a:cs typeface="Calibri" panose="020F0502020204030204" pitchFamily="34" charset="0"/>
              </a:rPr>
              <a:t>Refer </a:t>
            </a:r>
          </a:p>
        </p:txBody>
      </p:sp>
      <p:sp>
        <p:nvSpPr>
          <p:cNvPr id="9" name="Content Placeholder 8">
            <a:extLst>
              <a:ext uri="{FF2B5EF4-FFF2-40B4-BE49-F238E27FC236}">
                <a16:creationId xmlns:a16="http://schemas.microsoft.com/office/drawing/2014/main" id="{B1F0A726-B47B-ED00-DAC6-0EDFE24F1D8F}"/>
              </a:ext>
            </a:extLst>
          </p:cNvPr>
          <p:cNvSpPr>
            <a:spLocks noGrp="1"/>
          </p:cNvSpPr>
          <p:nvPr>
            <p:ph sz="quarter" idx="20"/>
          </p:nvPr>
        </p:nvSpPr>
        <p:spPr>
          <a:xfrm>
            <a:off x="5841242" y="2987434"/>
            <a:ext cx="6155142" cy="884844"/>
          </a:xfrm>
          <a:noFill/>
          <a:ln>
            <a:solidFill>
              <a:srgbClr val="2B809A"/>
            </a:solidFill>
          </a:ln>
        </p:spPr>
        <p:txBody>
          <a:bodyPr lIns="182880" rIns="0" anchor="ctr"/>
          <a:lstStyle/>
          <a:p>
            <a:pPr marL="0" indent="0">
              <a:lnSpc>
                <a:spcPct val="100000"/>
              </a:lnSpc>
              <a:spcBef>
                <a:spcPts val="0"/>
              </a:spcBef>
              <a:buNone/>
            </a:pPr>
            <a:r>
              <a:rPr lang="en-US">
                <a:solidFill>
                  <a:schemeClr val="accent3">
                    <a:lumMod val="50000"/>
                  </a:schemeClr>
                </a:solidFill>
                <a:latin typeface="Calibri"/>
                <a:ea typeface="Calibri"/>
                <a:cs typeface="Calibri"/>
              </a:rPr>
              <a:t>Refer and link parents and families to tailored services and supports that meet their unique needs</a:t>
            </a:r>
          </a:p>
        </p:txBody>
      </p:sp>
      <p:sp>
        <p:nvSpPr>
          <p:cNvPr id="3" name="Content Placeholder 2">
            <a:extLst>
              <a:ext uri="{FF2B5EF4-FFF2-40B4-BE49-F238E27FC236}">
                <a16:creationId xmlns:a16="http://schemas.microsoft.com/office/drawing/2014/main" id="{DFB70616-CD8F-ED2F-9EF1-A4959481CD62}"/>
              </a:ext>
            </a:extLst>
          </p:cNvPr>
          <p:cNvSpPr>
            <a:spLocks noGrp="1"/>
          </p:cNvSpPr>
          <p:nvPr>
            <p:ph sz="quarter" idx="14"/>
          </p:nvPr>
        </p:nvSpPr>
        <p:spPr>
          <a:xfrm>
            <a:off x="3616652" y="3910777"/>
            <a:ext cx="2101758" cy="886968"/>
          </a:xfrm>
          <a:solidFill>
            <a:srgbClr val="1D6A8A"/>
          </a:solidFill>
          <a:ln>
            <a:noFill/>
          </a:ln>
        </p:spPr>
        <p:txBody>
          <a:bodyPr lIns="182880" anchor="ctr"/>
          <a:lstStyle/>
          <a:p>
            <a:pPr marL="0" indent="0">
              <a:buNone/>
            </a:pPr>
            <a:r>
              <a:rPr lang="en-US" sz="2400" b="1">
                <a:solidFill>
                  <a:schemeClr val="bg1"/>
                </a:solidFill>
                <a:latin typeface="Calibri" panose="020F0502020204030204" pitchFamily="34" charset="0"/>
                <a:cs typeface="Calibri" panose="020F0502020204030204" pitchFamily="34" charset="0"/>
              </a:rPr>
              <a:t>Ensure</a:t>
            </a:r>
          </a:p>
        </p:txBody>
      </p:sp>
      <p:sp>
        <p:nvSpPr>
          <p:cNvPr id="8" name="Content Placeholder 7">
            <a:extLst>
              <a:ext uri="{FF2B5EF4-FFF2-40B4-BE49-F238E27FC236}">
                <a16:creationId xmlns:a16="http://schemas.microsoft.com/office/drawing/2014/main" id="{5A0387DD-2871-E206-2A6F-91A7FFB4BAE6}"/>
              </a:ext>
            </a:extLst>
          </p:cNvPr>
          <p:cNvSpPr>
            <a:spLocks noGrp="1"/>
          </p:cNvSpPr>
          <p:nvPr>
            <p:ph sz="quarter" idx="19"/>
          </p:nvPr>
        </p:nvSpPr>
        <p:spPr>
          <a:xfrm>
            <a:off x="5841243" y="3903064"/>
            <a:ext cx="6155141" cy="884844"/>
          </a:xfrm>
          <a:noFill/>
          <a:ln>
            <a:solidFill>
              <a:srgbClr val="1D6A8A"/>
            </a:solidFill>
          </a:ln>
        </p:spPr>
        <p:txBody>
          <a:bodyPr lIns="182880" rIns="0" anchor="ctr"/>
          <a:lstStyle/>
          <a:p>
            <a:pPr marL="0" indent="0">
              <a:lnSpc>
                <a:spcPct val="100000"/>
              </a:lnSpc>
              <a:spcBef>
                <a:spcPts val="0"/>
              </a:spcBef>
              <a:buNone/>
            </a:pPr>
            <a:r>
              <a:rPr lang="en-US">
                <a:solidFill>
                  <a:schemeClr val="accent3">
                    <a:lumMod val="50000"/>
                  </a:schemeClr>
                </a:solidFill>
                <a:latin typeface="Calibri" panose="020F0502020204030204" pitchFamily="34" charset="0"/>
                <a:cs typeface="Calibri" panose="020F0502020204030204" pitchFamily="34" charset="0"/>
              </a:rPr>
              <a:t>Ensure that co-occurring disorders, such as depression and anxiety disorders, are addressed in treatment</a:t>
            </a:r>
          </a:p>
        </p:txBody>
      </p:sp>
      <p:sp>
        <p:nvSpPr>
          <p:cNvPr id="5" name="Content Placeholder 4">
            <a:extLst>
              <a:ext uri="{FF2B5EF4-FFF2-40B4-BE49-F238E27FC236}">
                <a16:creationId xmlns:a16="http://schemas.microsoft.com/office/drawing/2014/main" id="{82153C30-E75F-CA49-EE89-CB527962E2B2}"/>
              </a:ext>
            </a:extLst>
          </p:cNvPr>
          <p:cNvSpPr>
            <a:spLocks noGrp="1"/>
          </p:cNvSpPr>
          <p:nvPr>
            <p:ph sz="quarter" idx="17"/>
          </p:nvPr>
        </p:nvSpPr>
        <p:spPr>
          <a:xfrm>
            <a:off x="3616652" y="4822550"/>
            <a:ext cx="2101758" cy="886968"/>
          </a:xfrm>
          <a:solidFill>
            <a:schemeClr val="accent3">
              <a:lumMod val="75000"/>
            </a:schemeClr>
          </a:solidFill>
          <a:ln>
            <a:noFill/>
          </a:ln>
        </p:spPr>
        <p:txBody>
          <a:bodyPr lIns="182880" anchor="ctr"/>
          <a:lstStyle/>
          <a:p>
            <a:pPr marL="0" indent="0">
              <a:buNone/>
            </a:pPr>
            <a:r>
              <a:rPr lang="en-US" sz="2400" b="1">
                <a:solidFill>
                  <a:schemeClr val="bg1"/>
                </a:solidFill>
                <a:latin typeface="Calibri" panose="020F0502020204030204" pitchFamily="34" charset="0"/>
                <a:cs typeface="Calibri" panose="020F0502020204030204" pitchFamily="34" charset="0"/>
              </a:rPr>
              <a:t>Support</a:t>
            </a:r>
          </a:p>
        </p:txBody>
      </p:sp>
      <p:sp>
        <p:nvSpPr>
          <p:cNvPr id="10" name="Content Placeholder 9">
            <a:extLst>
              <a:ext uri="{FF2B5EF4-FFF2-40B4-BE49-F238E27FC236}">
                <a16:creationId xmlns:a16="http://schemas.microsoft.com/office/drawing/2014/main" id="{D79AA560-C123-E813-6222-6ADEAE2913FD}"/>
              </a:ext>
            </a:extLst>
          </p:cNvPr>
          <p:cNvSpPr>
            <a:spLocks noGrp="1"/>
          </p:cNvSpPr>
          <p:nvPr>
            <p:ph sz="quarter" idx="22"/>
          </p:nvPr>
        </p:nvSpPr>
        <p:spPr>
          <a:xfrm>
            <a:off x="5841241" y="4818694"/>
            <a:ext cx="6155141" cy="884844"/>
          </a:xfrm>
          <a:noFill/>
          <a:ln>
            <a:solidFill>
              <a:schemeClr val="accent3">
                <a:lumMod val="75000"/>
              </a:schemeClr>
            </a:solidFill>
          </a:ln>
        </p:spPr>
        <p:txBody>
          <a:bodyPr lIns="182880" rIns="0" anchor="ctr"/>
          <a:lstStyle/>
          <a:p>
            <a:pPr marL="0" indent="0">
              <a:lnSpc>
                <a:spcPct val="100000"/>
              </a:lnSpc>
              <a:spcBef>
                <a:spcPts val="0"/>
              </a:spcBef>
              <a:buNone/>
            </a:pPr>
            <a:r>
              <a:rPr lang="en-US">
                <a:solidFill>
                  <a:schemeClr val="accent3">
                    <a:lumMod val="50000"/>
                  </a:schemeClr>
                </a:solidFill>
                <a:latin typeface="Calibri" panose="020F0502020204030204" pitchFamily="34" charset="0"/>
                <a:cs typeface="Calibri" panose="020F0502020204030204" pitchFamily="34" charset="0"/>
              </a:rPr>
              <a:t>Belief and understanding that recovery from a substance use disorder is possible; just may require extra support</a:t>
            </a:r>
          </a:p>
        </p:txBody>
      </p:sp>
      <p:sp>
        <p:nvSpPr>
          <p:cNvPr id="6" name="Content Placeholder 5">
            <a:extLst>
              <a:ext uri="{FF2B5EF4-FFF2-40B4-BE49-F238E27FC236}">
                <a16:creationId xmlns:a16="http://schemas.microsoft.com/office/drawing/2014/main" id="{F85A117C-ECB4-81C1-C8E9-3C9AE9C3FC7C}"/>
              </a:ext>
            </a:extLst>
          </p:cNvPr>
          <p:cNvSpPr>
            <a:spLocks noGrp="1"/>
          </p:cNvSpPr>
          <p:nvPr>
            <p:ph sz="quarter" idx="18"/>
          </p:nvPr>
        </p:nvSpPr>
        <p:spPr>
          <a:xfrm>
            <a:off x="3616648" y="5734321"/>
            <a:ext cx="2101758" cy="886968"/>
          </a:xfrm>
          <a:solidFill>
            <a:srgbClr val="093E61"/>
          </a:solidFill>
          <a:ln>
            <a:noFill/>
          </a:ln>
        </p:spPr>
        <p:txBody>
          <a:bodyPr lIns="182880" anchor="ctr"/>
          <a:lstStyle/>
          <a:p>
            <a:pPr marL="0" indent="0">
              <a:buNone/>
            </a:pPr>
            <a:r>
              <a:rPr lang="en-US" sz="2400" b="1">
                <a:solidFill>
                  <a:schemeClr val="bg1"/>
                </a:solidFill>
                <a:latin typeface="Calibri" panose="020F0502020204030204" pitchFamily="34" charset="0"/>
                <a:cs typeface="Calibri" panose="020F0502020204030204" pitchFamily="34" charset="0"/>
              </a:rPr>
              <a:t>Convey</a:t>
            </a:r>
          </a:p>
        </p:txBody>
      </p:sp>
      <p:sp>
        <p:nvSpPr>
          <p:cNvPr id="11" name="Content Placeholder 10">
            <a:extLst>
              <a:ext uri="{FF2B5EF4-FFF2-40B4-BE49-F238E27FC236}">
                <a16:creationId xmlns:a16="http://schemas.microsoft.com/office/drawing/2014/main" id="{ECC30FE8-3E1F-D7C8-868C-B3178BC7A235}"/>
              </a:ext>
            </a:extLst>
          </p:cNvPr>
          <p:cNvSpPr>
            <a:spLocks noGrp="1"/>
          </p:cNvSpPr>
          <p:nvPr>
            <p:ph sz="quarter" idx="23"/>
          </p:nvPr>
        </p:nvSpPr>
        <p:spPr>
          <a:xfrm>
            <a:off x="5841242" y="5734321"/>
            <a:ext cx="6155140" cy="884844"/>
          </a:xfrm>
          <a:noFill/>
          <a:ln>
            <a:solidFill>
              <a:srgbClr val="093E61"/>
            </a:solidFill>
          </a:ln>
        </p:spPr>
        <p:txBody>
          <a:bodyPr lIns="182880" rIns="0" anchor="ctr"/>
          <a:lstStyle/>
          <a:p>
            <a:pPr marL="0" indent="0">
              <a:lnSpc>
                <a:spcPct val="100000"/>
              </a:lnSpc>
              <a:spcBef>
                <a:spcPts val="0"/>
              </a:spcBef>
              <a:buNone/>
            </a:pPr>
            <a:r>
              <a:rPr lang="en-US">
                <a:solidFill>
                  <a:schemeClr val="accent3">
                    <a:lumMod val="50000"/>
                  </a:schemeClr>
                </a:solidFill>
                <a:latin typeface="Calibri" panose="020F0502020204030204" pitchFamily="34" charset="0"/>
                <a:cs typeface="Calibri" panose="020F0502020204030204" pitchFamily="34" charset="0"/>
              </a:rPr>
              <a:t>Convey empathy and a sense of hope in your interactions with parents, children, and family members</a:t>
            </a:r>
          </a:p>
        </p:txBody>
      </p:sp>
      <p:pic>
        <p:nvPicPr>
          <p:cNvPr id="24" name="Graphic 23">
            <a:extLst>
              <a:ext uri="{FF2B5EF4-FFF2-40B4-BE49-F238E27FC236}">
                <a16:creationId xmlns:a16="http://schemas.microsoft.com/office/drawing/2014/main" id="{85987854-47A7-E93C-EFA8-3D1691C0485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6274" y="3422745"/>
            <a:ext cx="1140638" cy="1140638"/>
          </a:xfrm>
          <a:prstGeom prst="rect">
            <a:avLst/>
          </a:prstGeom>
        </p:spPr>
      </p:pic>
      <p:pic>
        <p:nvPicPr>
          <p:cNvPr id="22" name="Graphic 21">
            <a:extLst>
              <a:ext uri="{FF2B5EF4-FFF2-40B4-BE49-F238E27FC236}">
                <a16:creationId xmlns:a16="http://schemas.microsoft.com/office/drawing/2014/main" id="{233ECAAB-34A0-E0F5-0978-52389299FEE6}"/>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923218" y="4222669"/>
            <a:ext cx="914400" cy="914400"/>
          </a:xfrm>
          <a:prstGeom prst="rect">
            <a:avLst/>
          </a:prstGeom>
        </p:spPr>
      </p:pic>
      <p:pic>
        <p:nvPicPr>
          <p:cNvPr id="20" name="Graphic 19">
            <a:extLst>
              <a:ext uri="{FF2B5EF4-FFF2-40B4-BE49-F238E27FC236}">
                <a16:creationId xmlns:a16="http://schemas.microsoft.com/office/drawing/2014/main" id="{02C5DABA-08E2-CFC9-D705-E632DEFDA962}"/>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25785" y="4270280"/>
            <a:ext cx="914400" cy="914400"/>
          </a:xfrm>
          <a:prstGeom prst="rect">
            <a:avLst/>
          </a:prstGeom>
        </p:spPr>
      </p:pic>
      <p:pic>
        <p:nvPicPr>
          <p:cNvPr id="26" name="Graphic 25">
            <a:extLst>
              <a:ext uri="{FF2B5EF4-FFF2-40B4-BE49-F238E27FC236}">
                <a16:creationId xmlns:a16="http://schemas.microsoft.com/office/drawing/2014/main" id="{E4207113-5E82-6C32-7ED1-575804B7AEF8}"/>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99154" y="4823115"/>
            <a:ext cx="1140638" cy="1140638"/>
          </a:xfrm>
          <a:prstGeom prst="rect">
            <a:avLst/>
          </a:prstGeom>
        </p:spPr>
      </p:pic>
    </p:spTree>
    <p:extLst>
      <p:ext uri="{BB962C8B-B14F-4D97-AF65-F5344CB8AC3E}">
        <p14:creationId xmlns:p14="http://schemas.microsoft.com/office/powerpoint/2010/main" val="131924580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a:extLst>
            <a:ext uri="{FF2B5EF4-FFF2-40B4-BE49-F238E27FC236}">
              <a16:creationId xmlns:a16="http://schemas.microsoft.com/office/drawing/2014/main" id="{50CD0FFB-B40D-5D9E-15DC-6B2D8F723727}"/>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02699319-8D50-973D-CF98-A7D591150EF8}"/>
              </a:ext>
            </a:extLst>
          </p:cNvPr>
          <p:cNvSpPr>
            <a:spLocks noGrp="1"/>
          </p:cNvSpPr>
          <p:nvPr>
            <p:ph type="title"/>
          </p:nvPr>
        </p:nvSpPr>
        <p:spPr>
          <a:xfrm>
            <a:off x="620486" y="653581"/>
            <a:ext cx="10964635" cy="946619"/>
          </a:xfrm>
        </p:spPr>
        <p:txBody>
          <a:bodyPr/>
          <a:lstStyle/>
          <a:p>
            <a:r>
              <a:rPr lang="en-US" sz="4400"/>
              <a:t>Call to Action</a:t>
            </a:r>
          </a:p>
        </p:txBody>
      </p:sp>
      <p:sp>
        <p:nvSpPr>
          <p:cNvPr id="4" name="TextBox 3">
            <a:extLst>
              <a:ext uri="{FF2B5EF4-FFF2-40B4-BE49-F238E27FC236}">
                <a16:creationId xmlns:a16="http://schemas.microsoft.com/office/drawing/2014/main" id="{9AC2A4CC-A697-6AB6-B3E7-B120541A4DB1}"/>
              </a:ext>
            </a:extLst>
          </p:cNvPr>
          <p:cNvSpPr txBox="1"/>
          <p:nvPr/>
        </p:nvSpPr>
        <p:spPr>
          <a:xfrm>
            <a:off x="1249449" y="1600200"/>
            <a:ext cx="9706708" cy="1652626"/>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panose="020B0604020202020204"/>
                <a:ea typeface="+mn-ea"/>
                <a:cs typeface="+mn-cs"/>
              </a:rPr>
              <a:t>Provide 1-2 examples of how you will use the information presented to enhance your partnerships with </a:t>
            </a:r>
            <a:r>
              <a:rPr lang="en-US" sz="2400">
                <a:solidFill>
                  <a:srgbClr val="000000"/>
                </a:solidFill>
                <a:latin typeface="Arial" panose="020B0604020202020204"/>
              </a:rPr>
              <a:t>SUD treatment</a:t>
            </a:r>
            <a:r>
              <a:rPr kumimoji="0" lang="en-US" sz="2400" b="0" i="0" u="none" strike="noStrike" kern="1200" cap="none" spc="0" normalizeH="0" baseline="0" noProof="0">
                <a:ln>
                  <a:noFill/>
                </a:ln>
                <a:solidFill>
                  <a:srgbClr val="000000"/>
                </a:solidFill>
                <a:effectLst/>
                <a:uLnTx/>
                <a:uFillTx/>
                <a:latin typeface="Arial" panose="020B0604020202020204"/>
                <a:ea typeface="+mn-ea"/>
                <a:cs typeface="+mn-cs"/>
              </a:rPr>
              <a:t> professionals on behalf of families navigating substance use and child safety. </a:t>
            </a:r>
          </a:p>
        </p:txBody>
      </p:sp>
      <p:sp>
        <p:nvSpPr>
          <p:cNvPr id="6" name="Content Placeholder 5">
            <a:extLst>
              <a:ext uri="{FF2B5EF4-FFF2-40B4-BE49-F238E27FC236}">
                <a16:creationId xmlns:a16="http://schemas.microsoft.com/office/drawing/2014/main" id="{EF683ABF-2B42-827D-4BF5-BF780618CD4F}"/>
              </a:ext>
            </a:extLst>
          </p:cNvPr>
          <p:cNvSpPr>
            <a:spLocks noGrp="1"/>
          </p:cNvSpPr>
          <p:nvPr>
            <p:ph sz="quarter" idx="14"/>
          </p:nvPr>
        </p:nvSpPr>
        <p:spPr>
          <a:xfrm>
            <a:off x="1524000" y="5611404"/>
            <a:ext cx="9144000" cy="593015"/>
          </a:xfrm>
        </p:spPr>
        <p:txBody>
          <a:bodyPr/>
          <a:lstStyle/>
          <a:p>
            <a:pPr marL="0" indent="0">
              <a:buNone/>
            </a:pPr>
            <a:r>
              <a:rPr lang="en-US"/>
              <a:t>Reflection Exercise</a:t>
            </a:r>
            <a:endParaRPr lang="en-US">
              <a:solidFill>
                <a:schemeClr val="bg1"/>
              </a:solidFill>
            </a:endParaRPr>
          </a:p>
        </p:txBody>
      </p:sp>
      <p:pic>
        <p:nvPicPr>
          <p:cNvPr id="3" name="Graphic 2">
            <a:extLst>
              <a:ext uri="{FF2B5EF4-FFF2-40B4-BE49-F238E27FC236}">
                <a16:creationId xmlns:a16="http://schemas.microsoft.com/office/drawing/2014/main" id="{281069E8-270B-B435-2E9E-6370FA89447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flipH="1">
            <a:off x="9944100" y="3730869"/>
            <a:ext cx="1447800" cy="1447800"/>
          </a:xfrm>
          <a:prstGeom prst="rect">
            <a:avLst/>
          </a:prstGeom>
        </p:spPr>
      </p:pic>
    </p:spTree>
    <p:extLst>
      <p:ext uri="{BB962C8B-B14F-4D97-AF65-F5344CB8AC3E}">
        <p14:creationId xmlns:p14="http://schemas.microsoft.com/office/powerpoint/2010/main" val="325414142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665883A-C76B-1288-BDDE-9EDCC12D54B1}"/>
              </a:ext>
            </a:extLst>
          </p:cNvPr>
          <p:cNvSpPr>
            <a:spLocks noGrp="1"/>
          </p:cNvSpPr>
          <p:nvPr>
            <p:ph type="title"/>
          </p:nvPr>
        </p:nvSpPr>
        <p:spPr>
          <a:xfrm>
            <a:off x="153488" y="1493143"/>
            <a:ext cx="6084026" cy="1325563"/>
          </a:xfrm>
        </p:spPr>
        <p:txBody>
          <a:bodyPr/>
          <a:lstStyle/>
          <a:p>
            <a:r>
              <a:rPr lang="en-US"/>
              <a:t>Contact the NCSACW Training and Technical Assistance (TTA) Program</a:t>
            </a:r>
          </a:p>
        </p:txBody>
      </p:sp>
      <p:sp>
        <p:nvSpPr>
          <p:cNvPr id="2" name="Content Placeholder 1">
            <a:extLst>
              <a:ext uri="{FF2B5EF4-FFF2-40B4-BE49-F238E27FC236}">
                <a16:creationId xmlns:a16="http://schemas.microsoft.com/office/drawing/2014/main" id="{469D86B6-EFFF-CE55-126F-F334B6522867}"/>
              </a:ext>
            </a:extLst>
          </p:cNvPr>
          <p:cNvSpPr>
            <a:spLocks noGrp="1"/>
          </p:cNvSpPr>
          <p:nvPr>
            <p:ph sz="quarter" idx="14"/>
          </p:nvPr>
        </p:nvSpPr>
        <p:spPr>
          <a:xfrm>
            <a:off x="1191985" y="3429000"/>
            <a:ext cx="4437453" cy="2395538"/>
          </a:xfrm>
        </p:spPr>
        <p:txBody>
          <a:bodyPr/>
          <a:lstStyle/>
          <a:p>
            <a:r>
              <a:rPr kumimoji="0" lang="en-US" sz="1600" b="0"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rPr>
              <a:t>Connect with programs that are developing tools and implementing practices and protocols to support their collaborative</a:t>
            </a:r>
          </a:p>
          <a:p>
            <a:r>
              <a:rPr kumimoji="0" lang="en-US" sz="1600" b="0"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rPr>
              <a:t>Training and technical assistance to support collaboration and systems change</a:t>
            </a:r>
          </a:p>
        </p:txBody>
      </p:sp>
      <p:sp>
        <p:nvSpPr>
          <p:cNvPr id="3" name="Content Placeholder 2">
            <a:extLst>
              <a:ext uri="{FF2B5EF4-FFF2-40B4-BE49-F238E27FC236}">
                <a16:creationId xmlns:a16="http://schemas.microsoft.com/office/drawing/2014/main" id="{A4A2CAAE-2C30-5837-0C07-EEDCFBFCE218}"/>
              </a:ext>
            </a:extLst>
          </p:cNvPr>
          <p:cNvSpPr>
            <a:spLocks noGrp="1"/>
          </p:cNvSpPr>
          <p:nvPr>
            <p:ph sz="quarter" idx="16"/>
          </p:nvPr>
        </p:nvSpPr>
        <p:spPr/>
        <p:txBody>
          <a:bodyPr/>
          <a:lstStyle/>
          <a:p>
            <a:r>
              <a:rPr lang="en-US">
                <a:solidFill>
                  <a:schemeClr val="accent3"/>
                </a:solidFill>
                <a:hlinkClick r:id="rId3">
                  <a:extLst>
                    <a:ext uri="{A12FA001-AC4F-418D-AE19-62706E023703}">
                      <ahyp:hlinkClr xmlns:ahyp="http://schemas.microsoft.com/office/drawing/2018/hyperlinkcolor" val="tx"/>
                    </a:ext>
                  </a:extLst>
                </a:hlinkClick>
              </a:rPr>
              <a:t>https://ncsacw.acf.hhs.gov/   </a:t>
            </a:r>
            <a:endParaRPr lang="en-US">
              <a:solidFill>
                <a:schemeClr val="accent3"/>
              </a:solidFill>
            </a:endParaRPr>
          </a:p>
        </p:txBody>
      </p:sp>
      <p:sp>
        <p:nvSpPr>
          <p:cNvPr id="4" name="Content Placeholder 3">
            <a:extLst>
              <a:ext uri="{FF2B5EF4-FFF2-40B4-BE49-F238E27FC236}">
                <a16:creationId xmlns:a16="http://schemas.microsoft.com/office/drawing/2014/main" id="{CCF0BBC6-B550-AB84-7FFF-7ABFDB67ABF0}"/>
              </a:ext>
            </a:extLst>
          </p:cNvPr>
          <p:cNvSpPr>
            <a:spLocks noGrp="1"/>
          </p:cNvSpPr>
          <p:nvPr>
            <p:ph sz="quarter" idx="17"/>
          </p:nvPr>
        </p:nvSpPr>
        <p:spPr/>
        <p:txBody>
          <a:bodyPr/>
          <a:lstStyle/>
          <a:p>
            <a:r>
              <a:rPr lang="en-US">
                <a:solidFill>
                  <a:schemeClr val="accent3"/>
                </a:solidFill>
                <a:hlinkClick r:id="rId4">
                  <a:extLst>
                    <a:ext uri="{A12FA001-AC4F-418D-AE19-62706E023703}">
                      <ahyp:hlinkClr xmlns:ahyp="http://schemas.microsoft.com/office/drawing/2018/hyperlinkcolor" val="tx"/>
                    </a:ext>
                  </a:extLst>
                </a:hlinkClick>
              </a:rPr>
              <a:t>ncsacw@cffutures.org</a:t>
            </a:r>
            <a:endParaRPr lang="en-US">
              <a:solidFill>
                <a:schemeClr val="accent3"/>
              </a:solidFill>
            </a:endParaRPr>
          </a:p>
        </p:txBody>
      </p:sp>
      <p:sp>
        <p:nvSpPr>
          <p:cNvPr id="5" name="Content Placeholder 4">
            <a:extLst>
              <a:ext uri="{FF2B5EF4-FFF2-40B4-BE49-F238E27FC236}">
                <a16:creationId xmlns:a16="http://schemas.microsoft.com/office/drawing/2014/main" id="{AEEBE8B4-433A-8757-1C94-7F7709D8998E}"/>
              </a:ext>
            </a:extLst>
          </p:cNvPr>
          <p:cNvSpPr>
            <a:spLocks noGrp="1"/>
          </p:cNvSpPr>
          <p:nvPr>
            <p:ph sz="quarter" idx="18"/>
          </p:nvPr>
        </p:nvSpPr>
        <p:spPr/>
        <p:txBody>
          <a:bodyPr/>
          <a:lstStyle/>
          <a:p>
            <a:r>
              <a:rPr lang="en-US"/>
              <a:t>Toll-Free @ 1-866-493-2758</a:t>
            </a:r>
          </a:p>
        </p:txBody>
      </p:sp>
    </p:spTree>
    <p:extLst>
      <p:ext uri="{BB962C8B-B14F-4D97-AF65-F5344CB8AC3E}">
        <p14:creationId xmlns:p14="http://schemas.microsoft.com/office/powerpoint/2010/main" val="299950509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C183D7F6-B498-43B3-948B-1728B52AA6E4}">
                <adec:decorative xmlns:adec="http://schemas.microsoft.com/office/drawing/2017/decorative" val="1"/>
              </a:ext>
            </a:extLst>
          </p:cNvPr>
          <p:cNvSpPr/>
          <p:nvPr/>
        </p:nvSpPr>
        <p:spPr>
          <a:xfrm>
            <a:off x="0" y="1063254"/>
            <a:ext cx="9031518" cy="4678327"/>
          </a:xfrm>
          <a:prstGeom prst="rect">
            <a:avLst/>
          </a:prstGeom>
          <a:gradFill>
            <a:gsLst>
              <a:gs pos="16000">
                <a:srgbClr val="116889"/>
              </a:gs>
              <a:gs pos="0">
                <a:schemeClr val="accent2"/>
              </a:gs>
              <a:gs pos="100000">
                <a:schemeClr val="tx2"/>
              </a:gs>
            </a:gsLst>
            <a:lin ang="135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5" name="Straight Connector 4">
            <a:extLst>
              <a:ext uri="{C183D7F6-B498-43B3-948B-1728B52AA6E4}">
                <adec:decorative xmlns:adec="http://schemas.microsoft.com/office/drawing/2017/decorative" val="1"/>
              </a:ext>
            </a:extLst>
          </p:cNvPr>
          <p:cNvCxnSpPr/>
          <p:nvPr/>
        </p:nvCxnSpPr>
        <p:spPr>
          <a:xfrm>
            <a:off x="318977" y="285306"/>
            <a:ext cx="1153632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C183D7F6-B498-43B3-948B-1728B52AA6E4}">
                <adec:decorative xmlns:adec="http://schemas.microsoft.com/office/drawing/2017/decorative" val="1"/>
              </a:ext>
            </a:extLst>
          </p:cNvPr>
          <p:cNvCxnSpPr/>
          <p:nvPr/>
        </p:nvCxnSpPr>
        <p:spPr>
          <a:xfrm>
            <a:off x="318977" y="6530162"/>
            <a:ext cx="1153632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C183D7F6-B498-43B3-948B-1728B52AA6E4}">
                <adec:decorative xmlns:adec="http://schemas.microsoft.com/office/drawing/2017/decorative" val="1"/>
              </a:ext>
            </a:extLst>
          </p:cNvPr>
          <p:cNvCxnSpPr/>
          <p:nvPr/>
        </p:nvCxnSpPr>
        <p:spPr>
          <a:xfrm flipH="1">
            <a:off x="308345" y="285306"/>
            <a:ext cx="10632" cy="624485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C183D7F6-B498-43B3-948B-1728B52AA6E4}">
                <adec:decorative xmlns:adec="http://schemas.microsoft.com/office/drawing/2017/decorative" val="1"/>
              </a:ext>
            </a:extLst>
          </p:cNvPr>
          <p:cNvCxnSpPr/>
          <p:nvPr/>
        </p:nvCxnSpPr>
        <p:spPr>
          <a:xfrm>
            <a:off x="11855301" y="285306"/>
            <a:ext cx="1" cy="624485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7F9199A8-0DCC-BC6F-58B8-A5BD3BB2F3E8}"/>
              </a:ext>
            </a:extLst>
          </p:cNvPr>
          <p:cNvSpPr>
            <a:spLocks noGrp="1"/>
          </p:cNvSpPr>
          <p:nvPr>
            <p:ph type="ctrTitle"/>
          </p:nvPr>
        </p:nvSpPr>
        <p:spPr/>
        <p:txBody>
          <a:bodyPr/>
          <a:lstStyle/>
          <a:p>
            <a:r>
              <a:rPr lang="en-US" sz="4800">
                <a:solidFill>
                  <a:prstClr val="white"/>
                </a:solidFill>
              </a:rPr>
              <a:t>References</a:t>
            </a:r>
            <a:endParaRPr lang="en-US"/>
          </a:p>
        </p:txBody>
      </p:sp>
    </p:spTree>
    <p:extLst>
      <p:ext uri="{BB962C8B-B14F-4D97-AF65-F5344CB8AC3E}">
        <p14:creationId xmlns:p14="http://schemas.microsoft.com/office/powerpoint/2010/main" val="296655839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0"/>
            <a:ext cx="12192000" cy="1216152"/>
          </a:xfrm>
        </p:spPr>
        <p:txBody>
          <a:bodyPr>
            <a:normAutofit/>
          </a:bodyPr>
          <a:lstStyle/>
          <a:p>
            <a:r>
              <a:rPr lang="en-US"/>
              <a:t>References, slide 1 of 8</a:t>
            </a:r>
          </a:p>
        </p:txBody>
      </p:sp>
      <p:sp>
        <p:nvSpPr>
          <p:cNvPr id="4" name="Content Placeholder 3"/>
          <p:cNvSpPr>
            <a:spLocks noGrp="1"/>
          </p:cNvSpPr>
          <p:nvPr>
            <p:ph idx="1"/>
          </p:nvPr>
        </p:nvSpPr>
        <p:spPr>
          <a:xfrm>
            <a:off x="655320" y="1348500"/>
            <a:ext cx="10881360" cy="4715416"/>
          </a:xfrm>
        </p:spPr>
        <p:txBody>
          <a:bodyPr>
            <a:noAutofit/>
          </a:bodyPr>
          <a:lstStyle/>
          <a:p>
            <a:pPr marL="0" marR="0">
              <a:lnSpc>
                <a:spcPct val="100000"/>
              </a:lnSpc>
              <a:spcBef>
                <a:spcPts val="600"/>
              </a:spcBef>
            </a:pPr>
            <a:r>
              <a:rPr lang="en-US" sz="1400" kern="100">
                <a:effectLst/>
                <a:latin typeface="Arial" panose="020B0604020202020204" pitchFamily="34" charset="0"/>
                <a:ea typeface="Aptos" panose="020B0004020202020204" pitchFamily="34" charset="0"/>
                <a:cs typeface="Arial" panose="020B0604020202020204" pitchFamily="34" charset="0"/>
              </a:rPr>
              <a:t>Addictions, Drug and Alcohol Institute, University of Washington. (2021). </a:t>
            </a:r>
            <a:r>
              <a:rPr lang="en-US" sz="1400" i="1" kern="100">
                <a:effectLst/>
                <a:latin typeface="Arial" panose="020B0604020202020204" pitchFamily="34" charset="0"/>
                <a:ea typeface="Aptos" panose="020B0004020202020204" pitchFamily="34" charset="0"/>
                <a:cs typeface="Arial" panose="020B0604020202020204" pitchFamily="34" charset="0"/>
              </a:rPr>
              <a:t>Meth 2.0 and opioid use disorder: A collision of epidemics </a:t>
            </a:r>
            <a:r>
              <a:rPr lang="en-US" sz="1400" kern="100">
                <a:effectLst/>
                <a:latin typeface="Arial" panose="020B0604020202020204" pitchFamily="34" charset="0"/>
                <a:ea typeface="Aptos" panose="020B0004020202020204" pitchFamily="34" charset="0"/>
                <a:cs typeface="Arial" panose="020B0604020202020204" pitchFamily="34" charset="0"/>
              </a:rPr>
              <a:t>[Video].</a:t>
            </a:r>
            <a:r>
              <a:rPr lang="en-US" sz="1400" i="1" kern="100">
                <a:effectLst/>
                <a:latin typeface="Arial" panose="020B0604020202020204" pitchFamily="34" charset="0"/>
                <a:ea typeface="Aptos" panose="020B0004020202020204" pitchFamily="34" charset="0"/>
                <a:cs typeface="Arial" panose="020B0604020202020204" pitchFamily="34" charset="0"/>
              </a:rPr>
              <a:t> </a:t>
            </a:r>
            <a:r>
              <a:rPr lang="en-US" sz="1400" kern="100">
                <a:effectLst/>
                <a:latin typeface="Arial" panose="020B0604020202020204" pitchFamily="34" charset="0"/>
                <a:ea typeface="Aptos" panose="020B0004020202020204" pitchFamily="34" charset="0"/>
                <a:cs typeface="Arial" panose="020B0604020202020204" pitchFamily="34" charset="0"/>
              </a:rPr>
              <a:t>YouTube.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https://www.youtube.com/watch?v=hZEiIz2e9GE</a:t>
            </a:r>
            <a:r>
              <a:rPr lang="en-US" sz="1400" u="sng" kern="100">
                <a:effectLst/>
                <a:latin typeface="Arial" panose="020B0604020202020204" pitchFamily="34" charset="0"/>
                <a:ea typeface="Aptos" panose="020B0004020202020204" pitchFamily="34" charset="0"/>
                <a:cs typeface="Arial" panose="020B0604020202020204" pitchFamily="34" charset="0"/>
              </a:rPr>
              <a:t> </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pPr>
            <a:r>
              <a:rPr lang="pt-BR" sz="1400" kern="100">
                <a:effectLst/>
                <a:latin typeface="Arial" panose="020B0604020202020204" pitchFamily="34" charset="0"/>
                <a:ea typeface="Aptos" panose="020B0004020202020204" pitchFamily="34" charset="0"/>
                <a:cs typeface="Arial" panose="020B0604020202020204" pitchFamily="34" charset="0"/>
              </a:rPr>
              <a:t>Ahmed, S., Sarfraz, Z., &amp; Sarfraz, A. (2022). </a:t>
            </a:r>
            <a:r>
              <a:rPr lang="en-US" sz="1400" kern="100">
                <a:effectLst/>
                <a:latin typeface="Arial" panose="020B0604020202020204" pitchFamily="34" charset="0"/>
                <a:ea typeface="Aptos" panose="020B0004020202020204" pitchFamily="34" charset="0"/>
                <a:cs typeface="Arial" panose="020B0604020202020204" pitchFamily="34" charset="0"/>
              </a:rPr>
              <a:t>Editorial: A changing epidemic and the rise of opioid-stimulant co-use. </a:t>
            </a:r>
            <a:r>
              <a:rPr lang="en-US" sz="1400" i="1" kern="100">
                <a:effectLst/>
                <a:latin typeface="Arial" panose="020B0604020202020204" pitchFamily="34" charset="0"/>
                <a:ea typeface="Aptos" panose="020B0004020202020204" pitchFamily="34" charset="0"/>
                <a:cs typeface="Arial" panose="020B0604020202020204" pitchFamily="34" charset="0"/>
              </a:rPr>
              <a:t>Frontiers in Psychiatry</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i="1" kern="100">
                <a:effectLst/>
                <a:latin typeface="Arial" panose="020B0604020202020204" pitchFamily="34" charset="0"/>
                <a:ea typeface="Aptos" panose="020B0004020202020204" pitchFamily="34" charset="0"/>
                <a:cs typeface="Arial" panose="020B0604020202020204" pitchFamily="34" charset="0"/>
              </a:rPr>
              <a:t>13</a:t>
            </a:r>
            <a:r>
              <a:rPr lang="en-US" sz="1400" kern="100">
                <a:effectLst/>
                <a:latin typeface="Arial" panose="020B0604020202020204" pitchFamily="34" charset="0"/>
                <a:ea typeface="Aptos" panose="020B0004020202020204" pitchFamily="34" charset="0"/>
                <a:cs typeface="Arial" panose="020B0604020202020204" pitchFamily="34" charset="0"/>
              </a:rPr>
              <a:t>, 918197.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https://doi.org/10.3389/fpsyt.2022.918197</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pPr>
            <a:r>
              <a:rPr lang="en-US" sz="1400" kern="100">
                <a:effectLst/>
                <a:latin typeface="Arial" panose="020B0604020202020204" pitchFamily="34" charset="0"/>
                <a:ea typeface="Aptos" panose="020B0004020202020204" pitchFamily="34" charset="0"/>
                <a:cs typeface="Arial" panose="020B0604020202020204" pitchFamily="34" charset="0"/>
              </a:rPr>
              <a:t>American Medical Association. (2017). </a:t>
            </a:r>
            <a:r>
              <a:rPr lang="en-US" sz="1400" i="1" kern="100">
                <a:effectLst/>
                <a:latin typeface="Arial" panose="020B0604020202020204" pitchFamily="34" charset="0"/>
                <a:ea typeface="Aptos" panose="020B0004020202020204" pitchFamily="34" charset="0"/>
                <a:cs typeface="Arial" panose="020B0604020202020204" pitchFamily="34" charset="0"/>
              </a:rPr>
              <a:t>Promote safe storage and disposal of opioids and all medications.</a:t>
            </a:r>
            <a:r>
              <a:rPr lang="en-US" sz="1400" kern="100">
                <a:effectLst/>
                <a:latin typeface="Arial" panose="020B0604020202020204" pitchFamily="34" charset="0"/>
                <a:ea typeface="Aptos" panose="020B0004020202020204" pitchFamily="34" charset="0"/>
                <a:cs typeface="Arial" panose="020B0604020202020204" pitchFamily="34" charset="0"/>
              </a:rPr>
              <a:t> American Academy of Addiction Psychiatry.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https://www.aaap.org/wp-content/uploads/2017/04/opioid-safe-storage-and-disposal.pdf</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pPr>
            <a:r>
              <a:rPr lang="en-US" sz="1400" kern="100">
                <a:effectLst/>
                <a:latin typeface="Arial" panose="020B0604020202020204" pitchFamily="34" charset="0"/>
                <a:ea typeface="Aptos" panose="020B0004020202020204" pitchFamily="34" charset="0"/>
                <a:cs typeface="Arial" panose="020B0604020202020204" pitchFamily="34" charset="0"/>
              </a:rPr>
              <a:t>American Society of Addiction Medicine. (2023). </a:t>
            </a:r>
            <a:r>
              <a:rPr lang="en-US" sz="1400" i="1" kern="100">
                <a:effectLst/>
                <a:latin typeface="Arial" panose="020B0604020202020204" pitchFamily="34" charset="0"/>
                <a:ea typeface="Aptos" panose="020B0004020202020204" pitchFamily="34" charset="0"/>
                <a:cs typeface="Arial" panose="020B0604020202020204" pitchFamily="34" charset="0"/>
              </a:rPr>
              <a:t>About the ASAM criteria.</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a:rPr>
              <a:t>https://www.asam.org/asam-criteria/about-the-asam-criteria</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pPr>
            <a:r>
              <a:rPr lang="en-US" sz="1400" kern="100">
                <a:effectLst/>
                <a:latin typeface="Arial" panose="020B0604020202020204" pitchFamily="34" charset="0"/>
                <a:ea typeface="Aptos" panose="020B0004020202020204" pitchFamily="34" charset="0"/>
                <a:cs typeface="Arial" panose="020B0604020202020204" pitchFamily="34" charset="0"/>
              </a:rPr>
              <a:t>Brook, J., McDonald, T., Gregoire, T., Press, A. &amp; Hindan, B. (2010). Parental substance abuse and family reunification. </a:t>
            </a:r>
            <a:r>
              <a:rPr lang="en-US" sz="1400" i="1" kern="100">
                <a:effectLst/>
                <a:latin typeface="Arial" panose="020B0604020202020204" pitchFamily="34" charset="0"/>
                <a:ea typeface="Aptos" panose="020B0004020202020204" pitchFamily="34" charset="0"/>
                <a:cs typeface="Arial" panose="020B0604020202020204" pitchFamily="34" charset="0"/>
              </a:rPr>
              <a:t>Journal of Social Work Practice in the Addictions, 10</a:t>
            </a:r>
            <a:r>
              <a:rPr lang="en-US" sz="1400" kern="100">
                <a:effectLst/>
                <a:latin typeface="Arial" panose="020B0604020202020204" pitchFamily="34" charset="0"/>
                <a:ea typeface="Aptos" panose="020B0004020202020204" pitchFamily="34" charset="0"/>
                <a:cs typeface="Arial" panose="020B0604020202020204" pitchFamily="34" charset="0"/>
              </a:rPr>
              <a:t>(4), 393-412.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https://doi.org/10.1080/1533256X.2010.521078</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15000"/>
              </a:lnSpc>
              <a:spcBef>
                <a:spcPts val="600"/>
              </a:spcBef>
            </a:pPr>
            <a:r>
              <a:rPr lang="en-US" sz="1400" kern="100">
                <a:effectLst/>
                <a:latin typeface="Arial" panose="020B0604020202020204" pitchFamily="34" charset="0"/>
                <a:ea typeface="Aptos" panose="020B0004020202020204" pitchFamily="34" charset="0"/>
                <a:cs typeface="Arial" panose="020B0604020202020204" pitchFamily="34" charset="0"/>
              </a:rPr>
              <a:t>Center for Children and Family Futures. (2024). </a:t>
            </a:r>
            <a:r>
              <a:rPr lang="en-US" sz="1400" i="1" kern="100">
                <a:effectLst/>
                <a:latin typeface="Arial" panose="020B0604020202020204" pitchFamily="34" charset="0"/>
                <a:ea typeface="Aptos" panose="020B0004020202020204" pitchFamily="34" charset="0"/>
                <a:cs typeface="Arial" panose="020B0604020202020204" pitchFamily="34" charset="0"/>
              </a:rPr>
              <a:t>Analyses of the 2021 Adoption and Foster Care Analysis and Reporting System from the National Data Archive on Child Abuse and Neglect</a:t>
            </a:r>
            <a:r>
              <a:rPr lang="en-US" sz="1400" kern="100">
                <a:effectLst/>
                <a:latin typeface="Arial" panose="020B0604020202020204" pitchFamily="34" charset="0"/>
                <a:ea typeface="Aptos" panose="020B0004020202020204" pitchFamily="34" charset="0"/>
                <a:cs typeface="Arial" panose="020B0604020202020204" pitchFamily="34" charset="0"/>
              </a:rPr>
              <a:t> (file number 274) [Data set]. NDACAN.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a:rPr>
              <a:t>https://www.ndacan.acf.hhs.gov/</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Center for Drug Evaluation and Research. (2021). </a:t>
            </a:r>
            <a:r>
              <a:rPr lang="en-US" sz="1400" i="1" kern="100">
                <a:effectLst/>
                <a:latin typeface="Arial" panose="020B0604020202020204" pitchFamily="34" charset="0"/>
                <a:ea typeface="Aptos" panose="020B0004020202020204" pitchFamily="34" charset="0"/>
                <a:cs typeface="Arial" panose="020B0604020202020204" pitchFamily="34" charset="0"/>
              </a:rPr>
              <a:t>Safe opioid disposal - Remove the risk outreach toolkit</a:t>
            </a:r>
            <a:r>
              <a:rPr lang="en-US" sz="1400" kern="100">
                <a:effectLst/>
                <a:latin typeface="Arial" panose="020B0604020202020204" pitchFamily="34" charset="0"/>
                <a:ea typeface="Aptos" panose="020B0004020202020204" pitchFamily="34" charset="0"/>
                <a:cs typeface="Arial" panose="020B0604020202020204" pitchFamily="34" charset="0"/>
              </a:rPr>
              <a:t>. U.S. Food and Drug Administration.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a:rPr>
              <a:t>https://www.fda.gov/drugs/safe-disposal-medicines/safe-opioid-disposal-remove-risk-outreach-toolkit</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Centers for Disease Control and Prevention. (2022a). </a:t>
            </a:r>
            <a:r>
              <a:rPr lang="en-US" sz="1400" i="1" kern="100">
                <a:effectLst/>
                <a:latin typeface="Arial" panose="020B0604020202020204" pitchFamily="34" charset="0"/>
                <a:ea typeface="Aptos" panose="020B0004020202020204" pitchFamily="34" charset="0"/>
                <a:cs typeface="Arial" panose="020B0604020202020204" pitchFamily="34" charset="0"/>
              </a:rPr>
              <a:t>Fentanyl test strips: a harm reduction strategy.</a:t>
            </a:r>
            <a:r>
              <a:rPr lang="en-US" sz="1400" kern="100">
                <a:effectLst/>
                <a:latin typeface="Arial" panose="020B0604020202020204" pitchFamily="34" charset="0"/>
                <a:ea typeface="Aptos" panose="020B0004020202020204" pitchFamily="34" charset="0"/>
                <a:cs typeface="Arial" panose="020B0604020202020204" pitchFamily="34" charset="0"/>
              </a:rPr>
              <a:t> National Center for Injury Prevention and Control, Division of Drug Overdose Prevention.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0"/>
              </a:rPr>
              <a:t>https://www.cdc.gov/stopoverdose/fentanyl/fentanyl-test-strips.html</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Centers for Disease Control and Prevention. (2022b). </a:t>
            </a:r>
            <a:r>
              <a:rPr lang="en-US" sz="1400" i="1" kern="100">
                <a:effectLst/>
                <a:latin typeface="Arial" panose="020B0604020202020204" pitchFamily="34" charset="0"/>
                <a:ea typeface="Aptos" panose="020B0004020202020204" pitchFamily="34" charset="0"/>
                <a:cs typeface="Arial" panose="020B0604020202020204" pitchFamily="34" charset="0"/>
              </a:rPr>
              <a:t>Health problems caused by secondhand smoke.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1"/>
              </a:rPr>
              <a:t>https://www.cdc.gov/tobacco/secondhand-smoke/health.html?CDC_AA_refVal=https%3A%2F%2Fwww.cdc.gov%2Ftobacco%2Fdata_statistics%2Ffact_sheets%2Fsecondhand_smoke%2Fhealth_effects%2Findex.htm</a:t>
            </a:r>
            <a:endParaRPr lang="en-US" sz="1400" kern="100">
              <a:effectLst/>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277649560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49A0F-8024-0812-BA59-1F352A928F48}"/>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D2D3E84E-A35D-2032-C2BD-039F58B52B70}"/>
              </a:ext>
            </a:extLst>
          </p:cNvPr>
          <p:cNvSpPr>
            <a:spLocks noGrp="1"/>
          </p:cNvSpPr>
          <p:nvPr>
            <p:ph type="title"/>
          </p:nvPr>
        </p:nvSpPr>
        <p:spPr>
          <a:xfrm>
            <a:off x="0" y="0"/>
            <a:ext cx="12192000" cy="1216152"/>
          </a:xfrm>
        </p:spPr>
        <p:txBody>
          <a:bodyPr>
            <a:normAutofit/>
          </a:bodyPr>
          <a:lstStyle/>
          <a:p>
            <a:r>
              <a:rPr lang="en-US"/>
              <a:t>References, slide 2 of 8</a:t>
            </a:r>
          </a:p>
        </p:txBody>
      </p:sp>
      <p:sp>
        <p:nvSpPr>
          <p:cNvPr id="4" name="Content Placeholder 3">
            <a:extLst>
              <a:ext uri="{FF2B5EF4-FFF2-40B4-BE49-F238E27FC236}">
                <a16:creationId xmlns:a16="http://schemas.microsoft.com/office/drawing/2014/main" id="{814A340F-197C-4016-A16F-DE77C065947B}"/>
              </a:ext>
            </a:extLst>
          </p:cNvPr>
          <p:cNvSpPr>
            <a:spLocks noGrp="1"/>
          </p:cNvSpPr>
          <p:nvPr>
            <p:ph idx="1"/>
          </p:nvPr>
        </p:nvSpPr>
        <p:spPr>
          <a:xfrm>
            <a:off x="655320" y="1444752"/>
            <a:ext cx="10881360" cy="5004174"/>
          </a:xfrm>
        </p:spPr>
        <p:txBody>
          <a:bodyPr>
            <a:noAutofit/>
          </a:bodyPr>
          <a:lstStyle/>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Centers for Disease Control and Prevention. (2023a). </a:t>
            </a:r>
            <a:r>
              <a:rPr lang="en-US" sz="1400" i="1" kern="100">
                <a:effectLst/>
                <a:latin typeface="Arial" panose="020B0604020202020204" pitchFamily="34" charset="0"/>
                <a:ea typeface="Aptos" panose="020B0004020202020204" pitchFamily="34" charset="0"/>
                <a:cs typeface="Arial" panose="020B0604020202020204" pitchFamily="34" charset="0"/>
              </a:rPr>
              <a:t>Data and statistics for sudden unexpected infant death and sudden infant death syndrome: Data and statistics. </a:t>
            </a:r>
            <a:r>
              <a:rPr lang="en-US" sz="1400" kern="100">
                <a:effectLst/>
                <a:latin typeface="Arial" panose="020B0604020202020204" pitchFamily="34" charset="0"/>
                <a:ea typeface="Aptos" panose="020B0004020202020204" pitchFamily="34" charset="0"/>
                <a:cs typeface="Arial" panose="020B0604020202020204" pitchFamily="34" charset="0"/>
              </a:rPr>
              <a:t>Division of Reproductive Health, National Center for Chronic Disease Prevention and Health Promotion.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https://www.cdc.gov/sids/data.htm</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Centers for Disease Control and Prevention. (2023b). </a:t>
            </a:r>
            <a:r>
              <a:rPr lang="en-US" sz="1400" i="1" kern="100">
                <a:effectLst/>
                <a:latin typeface="Arial" panose="020B0604020202020204" pitchFamily="34" charset="0"/>
                <a:ea typeface="Aptos" panose="020B0004020202020204" pitchFamily="34" charset="0"/>
                <a:cs typeface="Arial" panose="020B0604020202020204" pitchFamily="34" charset="0"/>
              </a:rPr>
              <a:t>Opioid overdose</a:t>
            </a:r>
            <a:r>
              <a:rPr lang="en-US" sz="1400" kern="100">
                <a:effectLst/>
                <a:latin typeface="Arial" panose="020B0604020202020204" pitchFamily="34" charset="0"/>
                <a:ea typeface="Aptos" panose="020B0004020202020204" pitchFamily="34" charset="0"/>
                <a:cs typeface="Arial" panose="020B0604020202020204" pitchFamily="34" charset="0"/>
              </a:rPr>
              <a:t>. National Center for Injury Prevention and Control, U.S. Department of Health and Human Services.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https://www.cdc.gov/drugoverdose/deaths/opioid-overdose.html#synthetic</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Children and Family Futures. (2023). </a:t>
            </a:r>
            <a:r>
              <a:rPr lang="en-US" sz="1400" i="1" kern="100">
                <a:effectLst/>
                <a:latin typeface="Arial" panose="020B0604020202020204" pitchFamily="34" charset="0"/>
                <a:ea typeface="Aptos" panose="020B0004020202020204" pitchFamily="34" charset="0"/>
                <a:cs typeface="Arial" panose="020B0604020202020204" pitchFamily="34" charset="0"/>
              </a:rPr>
              <a:t>Sobriety treatment and recovery teams (START).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https://www.cffutures.org/start/</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Children and Family Futures. (2024). </a:t>
            </a:r>
            <a:r>
              <a:rPr lang="en-US" sz="1400" i="1" kern="100">
                <a:effectLst/>
                <a:latin typeface="Arial" panose="020B0604020202020204" pitchFamily="34" charset="0"/>
                <a:ea typeface="Aptos" panose="020B0004020202020204" pitchFamily="34" charset="0"/>
                <a:cs typeface="Arial" panose="020B0604020202020204" pitchFamily="34" charset="0"/>
              </a:rPr>
              <a:t>Family treatment courts.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a:rPr>
              <a:t>https://www.cffutures.org/family-treatment-courts-focus/</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Children’s Hospital of Philadelphia. (2023). </a:t>
            </a:r>
            <a:r>
              <a:rPr lang="en-US" sz="1400" i="1" kern="100">
                <a:effectLst/>
                <a:latin typeface="Arial" panose="020B0604020202020204" pitchFamily="34" charset="0"/>
                <a:ea typeface="Aptos" panose="020B0004020202020204" pitchFamily="34" charset="0"/>
                <a:cs typeface="Arial" panose="020B0604020202020204" pitchFamily="34" charset="0"/>
              </a:rPr>
              <a:t>CHOP researchers find rate of fatal opioid poisonings among children more than doubled over 13-year span</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https://www.chop.edu/news/chop-researchers-find-rate-fatal-opioid-poisonings-among-children-more-doubled-over-13-year</a:t>
            </a:r>
            <a:endPar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Davis, C. (2023). </a:t>
            </a:r>
            <a:r>
              <a:rPr lang="en-US" sz="1400" i="1" kern="100">
                <a:effectLst/>
                <a:latin typeface="Arial" panose="020B0604020202020204" pitchFamily="34" charset="0"/>
                <a:ea typeface="Aptos" panose="020B0004020202020204" pitchFamily="34" charset="0"/>
                <a:cs typeface="Arial" panose="020B0604020202020204" pitchFamily="34" charset="0"/>
              </a:rPr>
              <a:t>Legality of drug checking equipment in the United States</a:t>
            </a:r>
            <a:r>
              <a:rPr lang="en-US" sz="1400" kern="100">
                <a:effectLst/>
                <a:latin typeface="Arial" panose="020B0604020202020204" pitchFamily="34" charset="0"/>
                <a:ea typeface="Aptos" panose="020B0004020202020204" pitchFamily="34" charset="0"/>
                <a:cs typeface="Arial" panose="020B0604020202020204" pitchFamily="34" charset="0"/>
              </a:rPr>
              <a:t>. Network for Public Health Law.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a:rPr>
              <a:t>https://www.networkforphl.org/resources/legality-of-drug-checking-equipment-in-the-united-states/</a:t>
            </a:r>
            <a:endPar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Drug Enforcement Administration. (2020).</a:t>
            </a:r>
            <a:r>
              <a:rPr lang="en-US" sz="1400" i="1" kern="100">
                <a:effectLst/>
                <a:latin typeface="Arial" panose="020B0604020202020204" pitchFamily="34" charset="0"/>
                <a:ea typeface="Aptos" panose="020B0004020202020204" pitchFamily="34" charset="0"/>
                <a:cs typeface="Arial" panose="020B0604020202020204" pitchFamily="34" charset="0"/>
              </a:rPr>
              <a:t> Implementation of the Agriculture Improvement Act of 2018.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a:rPr>
              <a:t>https://www.regulations.gov/comment/DEA-2020-0023-0001</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ElSohly, M. A., Majumdar, C. G., Chandra, S., &amp; Radwan, M. M. (2024). A 10-year trend in cannabis potency (2013-2022) in different geographical regions of the United States of America. </a:t>
            </a:r>
            <a:r>
              <a:rPr lang="en-US" sz="1400" i="1" kern="100">
                <a:effectLst/>
                <a:latin typeface="Arial" panose="020B0604020202020204" pitchFamily="34" charset="0"/>
                <a:ea typeface="Aptos" panose="020B0004020202020204" pitchFamily="34" charset="0"/>
                <a:cs typeface="Arial" panose="020B0604020202020204" pitchFamily="34" charset="0"/>
              </a:rPr>
              <a:t>Frontiers in Public Health</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i="1" kern="100">
                <a:effectLst/>
                <a:latin typeface="Arial" panose="020B0604020202020204" pitchFamily="34" charset="0"/>
                <a:ea typeface="Aptos" panose="020B0004020202020204" pitchFamily="34" charset="0"/>
                <a:cs typeface="Arial" panose="020B0604020202020204" pitchFamily="34" charset="0"/>
              </a:rPr>
              <a:t>12</a:t>
            </a:r>
            <a:r>
              <a:rPr lang="en-US" sz="1400" kern="100">
                <a:effectLst/>
                <a:latin typeface="Arial" panose="020B0604020202020204" pitchFamily="34" charset="0"/>
                <a:ea typeface="Aptos" panose="020B0004020202020204" pitchFamily="34" charset="0"/>
                <a:cs typeface="Arial" panose="020B0604020202020204" pitchFamily="34" charset="0"/>
              </a:rPr>
              <a:t>, 1442522.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0"/>
              </a:rPr>
              <a:t>https://doi.org/10.3389/fpubh.2024.1442522</a:t>
            </a:r>
            <a:r>
              <a:rPr lang="en-US" sz="1400" kern="100">
                <a:effectLst/>
                <a:latin typeface="Arial" panose="020B0604020202020204" pitchFamily="34" charset="0"/>
                <a:ea typeface="Aptos" panose="020B0004020202020204" pitchFamily="34" charset="0"/>
                <a:cs typeface="Arial" panose="020B0604020202020204" pitchFamily="34" charset="0"/>
              </a:rPr>
              <a:t> </a:t>
            </a:r>
          </a:p>
        </p:txBody>
      </p:sp>
    </p:spTree>
    <p:extLst>
      <p:ext uri="{BB962C8B-B14F-4D97-AF65-F5344CB8AC3E}">
        <p14:creationId xmlns:p14="http://schemas.microsoft.com/office/powerpoint/2010/main" val="248599992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89D46-85F8-FFB1-7007-15F59C630CA3}"/>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427D6E2-DC6C-6C0B-FCAA-5F87589AB054}"/>
              </a:ext>
            </a:extLst>
          </p:cNvPr>
          <p:cNvSpPr>
            <a:spLocks noGrp="1"/>
          </p:cNvSpPr>
          <p:nvPr>
            <p:ph type="title"/>
          </p:nvPr>
        </p:nvSpPr>
        <p:spPr>
          <a:xfrm>
            <a:off x="0" y="0"/>
            <a:ext cx="12192000" cy="1216152"/>
          </a:xfrm>
        </p:spPr>
        <p:txBody>
          <a:bodyPr>
            <a:normAutofit/>
          </a:bodyPr>
          <a:lstStyle/>
          <a:p>
            <a:r>
              <a:rPr lang="en-US"/>
              <a:t>References, slide 3 of 8</a:t>
            </a:r>
          </a:p>
        </p:txBody>
      </p:sp>
      <p:sp>
        <p:nvSpPr>
          <p:cNvPr id="4" name="Content Placeholder 3">
            <a:extLst>
              <a:ext uri="{FF2B5EF4-FFF2-40B4-BE49-F238E27FC236}">
                <a16:creationId xmlns:a16="http://schemas.microsoft.com/office/drawing/2014/main" id="{7FF30629-3528-80C3-6859-B09A85606457}"/>
              </a:ext>
            </a:extLst>
          </p:cNvPr>
          <p:cNvSpPr>
            <a:spLocks noGrp="1"/>
          </p:cNvSpPr>
          <p:nvPr>
            <p:ph idx="1"/>
          </p:nvPr>
        </p:nvSpPr>
        <p:spPr>
          <a:xfrm>
            <a:off x="655320" y="1444752"/>
            <a:ext cx="10881360" cy="5004174"/>
          </a:xfrm>
        </p:spPr>
        <p:txBody>
          <a:bodyPr>
            <a:noAutofit/>
          </a:bodyPr>
          <a:lstStyle/>
          <a:p>
            <a:pPr marL="0" marR="0">
              <a:lnSpc>
                <a:spcPct val="100000"/>
              </a:lnSpc>
              <a:spcBef>
                <a:spcPts val="600"/>
              </a:spcBef>
              <a:spcAft>
                <a:spcPts val="800"/>
              </a:spcAft>
            </a:pPr>
            <a:r>
              <a:rPr lang="en-US" sz="1400" kern="100">
                <a:effectLst/>
                <a:latin typeface="Arial" panose="020B0604020202020204" pitchFamily="34" charset="0"/>
                <a:ea typeface="Aptos" panose="020B0004020202020204" pitchFamily="34" charset="0"/>
                <a:cs typeface="Arial" panose="020B0604020202020204" pitchFamily="34" charset="0"/>
              </a:rPr>
              <a:t>Ely, D. M., &amp; Driscoll, A. K. (2023). Infant Mortality in the United States, 2021: Data From the Period Linked Birth/Infant Death File. </a:t>
            </a:r>
            <a:r>
              <a:rPr lang="en-US" sz="1400" i="1" kern="100">
                <a:effectLst/>
                <a:latin typeface="Arial" panose="020B0604020202020204" pitchFamily="34" charset="0"/>
                <a:ea typeface="Aptos" panose="020B0004020202020204" pitchFamily="34" charset="0"/>
                <a:cs typeface="Arial" panose="020B0604020202020204" pitchFamily="34" charset="0"/>
              </a:rPr>
              <a:t>National Vital Statistics Reports, 72</a:t>
            </a:r>
            <a:r>
              <a:rPr lang="en-US" sz="1400" kern="100">
                <a:effectLst/>
                <a:latin typeface="Arial" panose="020B0604020202020204" pitchFamily="34" charset="0"/>
                <a:ea typeface="Aptos" panose="020B0004020202020204" pitchFamily="34" charset="0"/>
                <a:cs typeface="Arial" panose="020B0604020202020204" pitchFamily="34" charset="0"/>
              </a:rPr>
              <a:t>(11).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https://dx.doi.org/10.15620/cdc:112078</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Forray, A., Merry, B., Lin, H., Prah Ruger, J., and Yonkers, K. A. (2015). Perinatal substance use: A prospective evaluation of abstinence and relapse. </a:t>
            </a:r>
            <a:r>
              <a:rPr lang="en-US" sz="1400" i="1" kern="100">
                <a:effectLst/>
                <a:latin typeface="Arial" panose="020B0604020202020204" pitchFamily="34" charset="0"/>
                <a:ea typeface="Aptos" panose="020B0004020202020204" pitchFamily="34" charset="0"/>
                <a:cs typeface="Arial" panose="020B0604020202020204" pitchFamily="34" charset="0"/>
              </a:rPr>
              <a:t>Drug and Alcohol Dependence, 150</a:t>
            </a:r>
            <a:r>
              <a:rPr lang="en-US" sz="1400" kern="100">
                <a:effectLst/>
                <a:latin typeface="Arial" panose="020B0604020202020204" pitchFamily="34" charset="0"/>
                <a:ea typeface="Aptos" panose="020B0004020202020204" pitchFamily="34" charset="0"/>
                <a:cs typeface="Arial" panose="020B0604020202020204" pitchFamily="34" charset="0"/>
              </a:rPr>
              <a:t>, 147-155.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https://doi.org/10.1016/j.drugalcdep.2015.02.027</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Ghertner, R. (2023). </a:t>
            </a:r>
            <a:r>
              <a:rPr lang="en-US" sz="1400" i="1" kern="100">
                <a:effectLst/>
                <a:latin typeface="Arial" panose="020B0604020202020204" pitchFamily="34" charset="0"/>
                <a:ea typeface="Aptos" panose="020B0004020202020204" pitchFamily="34" charset="0"/>
                <a:cs typeface="Arial" panose="020B0604020202020204" pitchFamily="34" charset="0"/>
              </a:rPr>
              <a:t>U.S. national and state estimates of children living with parents using substances, 2015-2019</a:t>
            </a:r>
            <a:r>
              <a:rPr lang="en-US" sz="1400" kern="100">
                <a:effectLst/>
                <a:latin typeface="Arial" panose="020B0604020202020204" pitchFamily="34" charset="0"/>
                <a:ea typeface="Aptos" panose="020B0004020202020204" pitchFamily="34" charset="0"/>
                <a:cs typeface="Arial" panose="020B0604020202020204" pitchFamily="34" charset="0"/>
              </a:rPr>
              <a:t>. Assistant Secretary for Planning and Evaluation, Office of Human Services Policy.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https://aspe.hhs.gov/sites/default/files/documents/faa1b19e66053008e89782914f0aa693/children-at-risk-of-sud.pdf</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Glasner-Edwards, S., &amp; Mooney, L. J. (2014). Methamphetamine psychosis: Epidemiology and management. </a:t>
            </a:r>
            <a:r>
              <a:rPr lang="en-US" sz="1400" i="1" kern="100">
                <a:effectLst/>
                <a:latin typeface="Arial" panose="020B0604020202020204" pitchFamily="34" charset="0"/>
                <a:ea typeface="Aptos" panose="020B0004020202020204" pitchFamily="34" charset="0"/>
                <a:cs typeface="Arial" panose="020B0604020202020204" pitchFamily="34" charset="0"/>
              </a:rPr>
              <a:t>CNS Drugs</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i="1" kern="100">
                <a:effectLst/>
                <a:latin typeface="Arial" panose="020B0604020202020204" pitchFamily="34" charset="0"/>
                <a:ea typeface="Aptos" panose="020B0004020202020204" pitchFamily="34" charset="0"/>
                <a:cs typeface="Arial" panose="020B0604020202020204" pitchFamily="34" charset="0"/>
              </a:rPr>
              <a:t>28</a:t>
            </a:r>
            <a:r>
              <a:rPr lang="en-US" sz="1400" kern="100">
                <a:effectLst/>
                <a:latin typeface="Arial" panose="020B0604020202020204" pitchFamily="34" charset="0"/>
                <a:ea typeface="Aptos" panose="020B0004020202020204" pitchFamily="34" charset="0"/>
                <a:cs typeface="Arial" panose="020B0604020202020204" pitchFamily="34" charset="0"/>
              </a:rPr>
              <a:t>(12), 1115–1126.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a:rPr>
              <a:t>https://doi.org/10.1007/s40263-014-0209-8</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Johns Hopkins Bloomberg School of Public Health. (2022). </a:t>
            </a:r>
            <a:r>
              <a:rPr lang="en-US" sz="1400" i="1" kern="100">
                <a:effectLst/>
                <a:latin typeface="Arial" panose="020B0604020202020204" pitchFamily="34" charset="0"/>
                <a:ea typeface="Aptos" panose="020B0004020202020204" pitchFamily="34" charset="0"/>
                <a:cs typeface="Arial" panose="020B0604020202020204" pitchFamily="34" charset="0"/>
              </a:rPr>
              <a:t>Fentanyl 101: What everyone should know</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s-E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https://opioidprinciples.jhsph.edu/fentanyl-101-what-everyone-should-know/</a:t>
            </a:r>
            <a:endParaRPr lang="es-E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Johnson, A. B., Wang, G. S., Wilson, K., Cline, D. M., Craven, T. E., Slaven, S., Raghavan, V., &amp; Mistry, R. D. (2021). Association between secondhand marijuana smoke and respiratory infections in children. </a:t>
            </a:r>
            <a:r>
              <a:rPr lang="en-US" sz="1400" i="1" kern="100">
                <a:effectLst/>
                <a:latin typeface="Arial" panose="020B0604020202020204" pitchFamily="34" charset="0"/>
                <a:ea typeface="Aptos" panose="020B0004020202020204" pitchFamily="34" charset="0"/>
                <a:cs typeface="Arial" panose="020B0604020202020204" pitchFamily="34" charset="0"/>
              </a:rPr>
              <a:t>Pediatric Research, 91</a:t>
            </a:r>
            <a:r>
              <a:rPr lang="en-US" sz="1400" kern="100">
                <a:effectLst/>
                <a:latin typeface="Arial" panose="020B0604020202020204" pitchFamily="34" charset="0"/>
                <a:ea typeface="Aptos" panose="020B0004020202020204" pitchFamily="34" charset="0"/>
                <a:cs typeface="Arial" panose="020B0604020202020204" pitchFamily="34" charset="0"/>
              </a:rPr>
              <a:t>, 1769-1774.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a:rPr>
              <a:t>https://doi.org/10.1038/s41390-021-01641-0</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Lappan, S. N., Brown, A. W., &amp; Hendricks, P. S. (2020). Dropout rates of in-person psychosocial substance use disorder treatments: A systematic review and meta-analysis. </a:t>
            </a:r>
            <a:r>
              <a:rPr lang="en-US" sz="1400" i="1" kern="100">
                <a:effectLst/>
                <a:latin typeface="Arial" panose="020B0604020202020204" pitchFamily="34" charset="0"/>
                <a:ea typeface="Aptos" panose="020B0004020202020204" pitchFamily="34" charset="0"/>
                <a:cs typeface="Arial" panose="020B0604020202020204" pitchFamily="34" charset="0"/>
              </a:rPr>
              <a:t>Addiction (Abingdon, England)</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i="1" kern="100">
                <a:effectLst/>
                <a:latin typeface="Arial" panose="020B0604020202020204" pitchFamily="34" charset="0"/>
                <a:ea typeface="Aptos" panose="020B0004020202020204" pitchFamily="34" charset="0"/>
                <a:cs typeface="Arial" panose="020B0604020202020204" pitchFamily="34" charset="0"/>
              </a:rPr>
              <a:t>115</a:t>
            </a:r>
            <a:r>
              <a:rPr lang="en-US" sz="1400" kern="100">
                <a:effectLst/>
                <a:latin typeface="Arial" panose="020B0604020202020204" pitchFamily="34" charset="0"/>
                <a:ea typeface="Aptos" panose="020B0004020202020204" pitchFamily="34" charset="0"/>
                <a:cs typeface="Arial" panose="020B0604020202020204" pitchFamily="34" charset="0"/>
              </a:rPr>
              <a:t>(2), 201–217.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a:rPr>
              <a:t>https://doi.org/10.1111/add.14793</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Moon, R.Y., MD, FAAP. (2023). </a:t>
            </a:r>
            <a:r>
              <a:rPr lang="en-US" sz="1400" i="1" kern="100">
                <a:effectLst/>
                <a:latin typeface="Arial" panose="020B0604020202020204" pitchFamily="34" charset="0"/>
                <a:ea typeface="Aptos" panose="020B0004020202020204" pitchFamily="34" charset="0"/>
                <a:cs typeface="Arial" panose="020B0604020202020204" pitchFamily="34" charset="0"/>
              </a:rPr>
              <a:t>How to keep your sleeping baby safe: AAP policy explained. </a:t>
            </a:r>
            <a:r>
              <a:rPr lang="en-US" sz="1400" kern="100">
                <a:effectLst/>
                <a:latin typeface="Arial" panose="020B0604020202020204" pitchFamily="34" charset="0"/>
                <a:ea typeface="Aptos" panose="020B0004020202020204" pitchFamily="34" charset="0"/>
                <a:cs typeface="Arial" panose="020B0604020202020204" pitchFamily="34" charset="0"/>
              </a:rPr>
              <a:t>Healthy Children. American Academy of Pediatrics.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0"/>
              </a:rPr>
              <a:t>https://www.healthychildren.org/English/ages-stages/baby/sleep/Pages/a-parents-guide-to-safe-sleep.aspx</a:t>
            </a:r>
            <a:r>
              <a:rPr lang="en-US" sz="1400" kern="100">
                <a:effectLst/>
                <a:latin typeface="Arial" panose="020B0604020202020204" pitchFamily="34" charset="0"/>
                <a:ea typeface="Aptos" panose="020B0004020202020204" pitchFamily="34" charset="0"/>
                <a:cs typeface="Arial" panose="020B0604020202020204" pitchFamily="34" charset="0"/>
              </a:rPr>
              <a:t> </a:t>
            </a:r>
          </a:p>
        </p:txBody>
      </p:sp>
    </p:spTree>
    <p:extLst>
      <p:ext uri="{BB962C8B-B14F-4D97-AF65-F5344CB8AC3E}">
        <p14:creationId xmlns:p14="http://schemas.microsoft.com/office/powerpoint/2010/main" val="24976763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descr="Year 2021 Data Listed by State (O-W, Puerto Rico)">
            <a:extLst>
              <a:ext uri="{FF2B5EF4-FFF2-40B4-BE49-F238E27FC236}">
                <a16:creationId xmlns:a16="http://schemas.microsoft.com/office/drawing/2014/main" id="{028F442F-4169-E971-3110-42DD62B1BC8D}"/>
              </a:ext>
              <a:ext uri="{C183D7F6-B498-43B3-948B-1728B52AA6E4}">
                <adec:decorative xmlns:adec="http://schemas.microsoft.com/office/drawing/2017/decorative" val="0"/>
              </a:ext>
            </a:extLst>
          </p:cNvPr>
          <p:cNvSpPr>
            <a:spLocks noGrp="1"/>
          </p:cNvSpPr>
          <p:nvPr>
            <p:ph type="title"/>
          </p:nvPr>
        </p:nvSpPr>
        <p:spPr>
          <a:xfrm>
            <a:off x="517120" y="1364742"/>
            <a:ext cx="4111200" cy="4132800"/>
          </a:xfrm>
          <a:prstGeom prst="homePlate">
            <a:avLst>
              <a:gd name="adj" fmla="val 26793"/>
            </a:avLst>
          </a:prstGeom>
          <a:solidFill>
            <a:schemeClr val="accent2">
              <a:lumMod val="75000"/>
            </a:schemeClr>
          </a:solidFill>
        </p:spPr>
        <p:txBody>
          <a:bodyPr/>
          <a:lstStyle/>
          <a:p>
            <a:r>
              <a:rPr lang="en-US" sz="3600"/>
              <a:t>Year 2021 Data Listed by State </a:t>
            </a:r>
            <a:br>
              <a:rPr lang="en-US" sz="3600"/>
            </a:br>
            <a:r>
              <a:rPr lang="en-US" sz="3000"/>
              <a:t>(O-W, Puerto Rico)</a:t>
            </a:r>
          </a:p>
        </p:txBody>
      </p:sp>
      <p:sp>
        <p:nvSpPr>
          <p:cNvPr id="6" name="Content Placeholder 5">
            <a:extLst>
              <a:ext uri="{FF2B5EF4-FFF2-40B4-BE49-F238E27FC236}">
                <a16:creationId xmlns:a16="http://schemas.microsoft.com/office/drawing/2014/main" id="{3AEC5455-13B2-D4EA-76F2-DBB9272F2C12}"/>
              </a:ext>
            </a:extLst>
          </p:cNvPr>
          <p:cNvSpPr>
            <a:spLocks noGrp="1"/>
          </p:cNvSpPr>
          <p:nvPr>
            <p:ph sz="quarter" idx="16"/>
          </p:nvPr>
        </p:nvSpPr>
        <p:spPr>
          <a:xfrm>
            <a:off x="342901" y="6546273"/>
            <a:ext cx="2670464" cy="387927"/>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ptos" panose="02110004020202020204"/>
                <a:ea typeface="+mn-ea"/>
                <a:cs typeface="+mn-cs"/>
              </a:rPr>
              <a:t>(AFCARS Data 2021, as of 10/01/24)</a:t>
            </a:r>
          </a:p>
        </p:txBody>
      </p:sp>
      <p:graphicFrame>
        <p:nvGraphicFramePr>
          <p:cNvPr id="2" name="Table 1">
            <a:extLst>
              <a:ext uri="{FF2B5EF4-FFF2-40B4-BE49-F238E27FC236}">
                <a16:creationId xmlns:a16="http://schemas.microsoft.com/office/drawing/2014/main" id="{C87A0C59-BF6F-8D5B-FF52-DAE5404B9679}"/>
              </a:ext>
            </a:extLst>
          </p:cNvPr>
          <p:cNvGraphicFramePr>
            <a:graphicFrameLocks noGrp="1"/>
          </p:cNvGraphicFramePr>
          <p:nvPr>
            <p:extLst>
              <p:ext uri="{D42A27DB-BD31-4B8C-83A1-F6EECF244321}">
                <p14:modId xmlns:p14="http://schemas.microsoft.com/office/powerpoint/2010/main" val="2255968633"/>
              </p:ext>
            </p:extLst>
          </p:nvPr>
        </p:nvGraphicFramePr>
        <p:xfrm>
          <a:off x="5643415" y="321491"/>
          <a:ext cx="5507664" cy="6069360"/>
        </p:xfrm>
        <a:graphic>
          <a:graphicData uri="http://schemas.openxmlformats.org/drawingml/2006/table">
            <a:tbl>
              <a:tblPr firstRow="1" bandRow="1">
                <a:tableStyleId>{B301B821-A1FF-4177-AEE7-76D212191A09}</a:tableStyleId>
              </a:tblPr>
              <a:tblGrid>
                <a:gridCol w="1835888">
                  <a:extLst>
                    <a:ext uri="{9D8B030D-6E8A-4147-A177-3AD203B41FA5}">
                      <a16:colId xmlns:a16="http://schemas.microsoft.com/office/drawing/2014/main" val="4724267"/>
                    </a:ext>
                  </a:extLst>
                </a:gridCol>
                <a:gridCol w="1835888">
                  <a:extLst>
                    <a:ext uri="{9D8B030D-6E8A-4147-A177-3AD203B41FA5}">
                      <a16:colId xmlns:a16="http://schemas.microsoft.com/office/drawing/2014/main" val="74215513"/>
                    </a:ext>
                  </a:extLst>
                </a:gridCol>
                <a:gridCol w="1835888">
                  <a:extLst>
                    <a:ext uri="{9D8B030D-6E8A-4147-A177-3AD203B41FA5}">
                      <a16:colId xmlns:a16="http://schemas.microsoft.com/office/drawing/2014/main" val="923989618"/>
                    </a:ext>
                  </a:extLst>
                </a:gridCol>
              </a:tblGrid>
              <a:tr h="400404">
                <a:tc>
                  <a:txBody>
                    <a:bodyPr/>
                    <a:lstStyle/>
                    <a:p>
                      <a:pPr algn="ctr"/>
                      <a:r>
                        <a:rPr lang="en-US" sz="1600">
                          <a:latin typeface="Arial" panose="020B0604020202020204" pitchFamily="34" charset="0"/>
                          <a:cs typeface="Arial" panose="020B0604020202020204" pitchFamily="34" charset="0"/>
                        </a:rPr>
                        <a:t>State</a:t>
                      </a:r>
                    </a:p>
                  </a:txBody>
                  <a:tcPr marL="71578" marR="71578" marT="35789" marB="35789"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accent2">
                        <a:lumMod val="75000"/>
                      </a:schemeClr>
                    </a:solidFill>
                  </a:tcPr>
                </a:tc>
                <a:tc>
                  <a:txBody>
                    <a:bodyPr/>
                    <a:lstStyle/>
                    <a:p>
                      <a:pPr algn="ctr"/>
                      <a:r>
                        <a:rPr lang="en-US" sz="1600">
                          <a:latin typeface="Arial" panose="020B0604020202020204" pitchFamily="34" charset="0"/>
                          <a:cs typeface="Arial" panose="020B0604020202020204" pitchFamily="34" charset="0"/>
                        </a:rPr>
                        <a:t>Percentage</a:t>
                      </a:r>
                    </a:p>
                  </a:txBody>
                  <a:tcPr marL="71578" marR="71578" marT="35789" marB="35789"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accent2">
                        <a:lumMod val="75000"/>
                      </a:schemeClr>
                    </a:solidFill>
                  </a:tcPr>
                </a:tc>
                <a:tc>
                  <a:txBody>
                    <a:bodyPr/>
                    <a:lstStyle/>
                    <a:p>
                      <a:pPr algn="ctr"/>
                      <a:r>
                        <a:rPr lang="en-US" sz="1600">
                          <a:latin typeface="Arial" panose="020B0604020202020204" pitchFamily="34" charset="0"/>
                          <a:cs typeface="Arial" panose="020B0604020202020204" pitchFamily="34" charset="0"/>
                        </a:rPr>
                        <a:t>Number</a:t>
                      </a:r>
                    </a:p>
                  </a:txBody>
                  <a:tcPr marL="71578" marR="71578" marT="35789" marB="35789" anchor="ctr">
                    <a:lnL w="12700" cap="flat" cmpd="sng" algn="ctr">
                      <a:solidFill>
                        <a:schemeClr val="bg1">
                          <a:lumMod val="65000"/>
                        </a:schemeClr>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solidFill>
                      <a:schemeClr val="accent2">
                        <a:lumMod val="75000"/>
                      </a:schemeClr>
                    </a:solidFill>
                  </a:tcPr>
                </a:tc>
                <a:extLst>
                  <a:ext uri="{0D108BD9-81ED-4DB2-BD59-A6C34878D82A}">
                    <a16:rowId xmlns:a16="http://schemas.microsoft.com/office/drawing/2014/main" val="566443859"/>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OH</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30.9%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7974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55071364"/>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OK</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52.9%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6088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58168739"/>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OR</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57.3%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4747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906499447"/>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PA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36.8%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7896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44554387"/>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RI</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38.6%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1113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839394787"/>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SC</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17.3%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1162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25074412"/>
                  </a:ext>
                </a:extLst>
              </a:tr>
              <a:tr h="314942">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SD</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57.9%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1522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44001595"/>
                  </a:ext>
                </a:extLst>
              </a:tr>
              <a:tr h="314942">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TN</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40.1%</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5843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67474250"/>
                  </a:ext>
                </a:extLst>
              </a:tr>
              <a:tr h="314942">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TX</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65.7%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29523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06656507"/>
                  </a:ext>
                </a:extLst>
              </a:tr>
              <a:tr h="314942">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UT</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61.3%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2374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52855263"/>
                  </a:ext>
                </a:extLst>
              </a:tr>
              <a:tr h="314942">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VA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33.8%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2562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855165815"/>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VT</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31.6%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512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15138738"/>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WA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44.5%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5944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64090512"/>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WI</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38.2%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4049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95994461"/>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WV</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55.2%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6574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47484603"/>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WY</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50.8%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813</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73759437"/>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Puerto Rico</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17.5%</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471</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98480759"/>
                  </a:ext>
                </a:extLst>
              </a:tr>
              <a:tr h="314942">
                <a:tc>
                  <a:txBody>
                    <a:bodyPr/>
                    <a:lstStyle/>
                    <a:p>
                      <a:pPr marL="0" marR="0" algn="l">
                        <a:lnSpc>
                          <a:spcPct val="115000"/>
                        </a:lnSpc>
                        <a:spcBef>
                          <a:spcPts val="0"/>
                        </a:spcBef>
                        <a:spcAft>
                          <a:spcPts val="0"/>
                        </a:spcAft>
                      </a:pPr>
                      <a:r>
                        <a:rPr lang="en-US" sz="1600" b="1">
                          <a:solidFill>
                            <a:srgbClr val="000000"/>
                          </a:solidFill>
                          <a:effectLst/>
                          <a:latin typeface="Arial" panose="020B0604020202020204" pitchFamily="34" charset="0"/>
                          <a:ea typeface="Calibri" panose="020F0502020204030204" pitchFamily="34" charset="0"/>
                          <a:cs typeface="Arial" panose="020B0604020202020204" pitchFamily="34" charset="0"/>
                        </a:rPr>
                        <a:t>Total US</a:t>
                      </a:r>
                      <a:endParaRPr lang="en-US" sz="16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b="1">
                          <a:solidFill>
                            <a:srgbClr val="000000"/>
                          </a:solidFill>
                          <a:effectLst/>
                          <a:latin typeface="Arial" panose="020B0604020202020204" pitchFamily="34" charset="0"/>
                          <a:ea typeface="Calibri" panose="020F0502020204030204" pitchFamily="34" charset="0"/>
                          <a:cs typeface="Arial" panose="020B0604020202020204" pitchFamily="34" charset="0"/>
                        </a:rPr>
                        <a:t>39.1%</a:t>
                      </a:r>
                      <a:endParaRPr lang="en-US" sz="16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b="1">
                          <a:solidFill>
                            <a:srgbClr val="000000"/>
                          </a:solidFill>
                          <a:effectLst/>
                          <a:latin typeface="Arial" panose="020B0604020202020204" pitchFamily="34" charset="0"/>
                          <a:ea typeface="Calibri" panose="020F0502020204030204" pitchFamily="34" charset="0"/>
                          <a:cs typeface="Arial" panose="020B0604020202020204" pitchFamily="34" charset="0"/>
                        </a:rPr>
                        <a:t>236143</a:t>
                      </a:r>
                      <a:endParaRPr lang="en-US" sz="16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1348540985"/>
                  </a:ext>
                </a:extLst>
              </a:tr>
            </a:tbl>
          </a:graphicData>
        </a:graphic>
      </p:graphicFrame>
    </p:spTree>
    <p:extLst>
      <p:ext uri="{BB962C8B-B14F-4D97-AF65-F5344CB8AC3E}">
        <p14:creationId xmlns:p14="http://schemas.microsoft.com/office/powerpoint/2010/main" val="1539277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21B91-3AE1-0612-4ADE-C097A4B0EF20}"/>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DEDA37C3-B89B-569D-C6FD-31FE88DFE29F}"/>
              </a:ext>
            </a:extLst>
          </p:cNvPr>
          <p:cNvSpPr>
            <a:spLocks noGrp="1"/>
          </p:cNvSpPr>
          <p:nvPr>
            <p:ph type="title"/>
          </p:nvPr>
        </p:nvSpPr>
        <p:spPr>
          <a:xfrm>
            <a:off x="0" y="0"/>
            <a:ext cx="12192000" cy="1216152"/>
          </a:xfrm>
        </p:spPr>
        <p:txBody>
          <a:bodyPr>
            <a:normAutofit/>
          </a:bodyPr>
          <a:lstStyle/>
          <a:p>
            <a:r>
              <a:rPr lang="en-US"/>
              <a:t>References, slide 4 of 8</a:t>
            </a:r>
          </a:p>
        </p:txBody>
      </p:sp>
      <p:sp>
        <p:nvSpPr>
          <p:cNvPr id="4" name="Content Placeholder 3">
            <a:extLst>
              <a:ext uri="{FF2B5EF4-FFF2-40B4-BE49-F238E27FC236}">
                <a16:creationId xmlns:a16="http://schemas.microsoft.com/office/drawing/2014/main" id="{74C7FA80-0757-A108-9CE8-4093BE189EF7}"/>
              </a:ext>
            </a:extLst>
          </p:cNvPr>
          <p:cNvSpPr>
            <a:spLocks noGrp="1"/>
          </p:cNvSpPr>
          <p:nvPr>
            <p:ph idx="1"/>
          </p:nvPr>
        </p:nvSpPr>
        <p:spPr>
          <a:xfrm>
            <a:off x="655320" y="1428710"/>
            <a:ext cx="10881360" cy="5004174"/>
          </a:xfrm>
        </p:spPr>
        <p:txBody>
          <a:bodyPr>
            <a:noAutofit/>
          </a:bodyPr>
          <a:lstStyle/>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for Fatality Review and Prevention. (2024). </a:t>
            </a:r>
            <a:r>
              <a:rPr lang="en-US" sz="1400" i="1" kern="100">
                <a:effectLst/>
                <a:latin typeface="Arial" panose="020B0604020202020204" pitchFamily="34" charset="0"/>
                <a:ea typeface="Aptos" panose="020B0004020202020204" pitchFamily="34" charset="0"/>
                <a:cs typeface="Arial" panose="020B0604020202020204" pitchFamily="34" charset="0"/>
              </a:rPr>
              <a:t>Opioid-related deaths in children ages 1 to 17.</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https://ncfrp.org/center-resources/quick-looks/opioid-related-deaths-in-children-ages-1-to-17/</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(n.d.).</a:t>
            </a:r>
            <a:r>
              <a:rPr lang="en-US" sz="1400" i="1" kern="100">
                <a:effectLst/>
                <a:latin typeface="Arial" panose="020B0604020202020204" pitchFamily="34" charset="0"/>
                <a:ea typeface="Aptos" panose="020B0004020202020204" pitchFamily="34" charset="0"/>
                <a:cs typeface="Arial" panose="020B0604020202020204" pitchFamily="34" charset="0"/>
              </a:rPr>
              <a:t> Trauma-informed-care. </a:t>
            </a:r>
            <a:r>
              <a:rPr lang="en-US" sz="1400" kern="10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https://ncsacw.acf.hhs.gov/topics/trauma-informed-care.aspx</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(2019). </a:t>
            </a:r>
            <a:r>
              <a:rPr lang="en-US" sz="1400" i="1" kern="100">
                <a:effectLst/>
                <a:latin typeface="Arial" panose="020B0604020202020204" pitchFamily="34" charset="0"/>
                <a:ea typeface="Aptos" panose="020B0004020202020204" pitchFamily="34" charset="0"/>
                <a:cs typeface="Arial" panose="020B0604020202020204" pitchFamily="34" charset="0"/>
              </a:rPr>
              <a:t>Strategies to support parents with methamphetamine use disorder and their families. </a:t>
            </a:r>
            <a:r>
              <a:rPr lang="en-US" sz="1400" kern="100">
                <a:effectLst/>
                <a:latin typeface="Arial" panose="020B0604020202020204" pitchFamily="34" charset="0"/>
                <a:ea typeface="Aptos" panose="020B0004020202020204" pitchFamily="34" charset="0"/>
                <a:cs typeface="Arial" panose="020B0604020202020204" pitchFamily="34" charset="0"/>
              </a:rPr>
              <a:t>Administration for Children and Families, U.S Department of Health and Human Services.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https://ncsacw.acf.hhs.gov/files/meth-tip-sheet-children.pdf</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(2021). </a:t>
            </a:r>
            <a:r>
              <a:rPr lang="en-US" sz="1400" i="1" kern="100">
                <a:effectLst/>
                <a:latin typeface="Arial" panose="020B0604020202020204" pitchFamily="34" charset="0"/>
                <a:ea typeface="Aptos" panose="020B0004020202020204" pitchFamily="34" charset="0"/>
                <a:cs typeface="Arial" panose="020B0604020202020204" pitchFamily="34" charset="0"/>
              </a:rPr>
              <a:t>Supporting children affected by parental methamphetamine use. </a:t>
            </a:r>
            <a:r>
              <a:rPr lang="en-US" sz="1400" kern="10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a:rPr>
              <a:t>https://ncsacw.acf.hhs.gov/topics/stimulants/supporting-children-affected-parental-methamphetamine-use/</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(2022a). </a:t>
            </a:r>
            <a:r>
              <a:rPr lang="en-US" sz="1400" i="1" kern="100">
                <a:effectLst/>
                <a:latin typeface="Arial" panose="020B0604020202020204" pitchFamily="34" charset="0"/>
                <a:ea typeface="Aptos" panose="020B0004020202020204" pitchFamily="34" charset="0"/>
                <a:cs typeface="Arial" panose="020B0604020202020204" pitchFamily="34" charset="0"/>
              </a:rPr>
              <a:t>Strategies to support parents with methamphetamine use disorder and their families. </a:t>
            </a:r>
            <a:r>
              <a:rPr lang="en-US" sz="1400" kern="10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https://ncsacw.acf.hhs.gov/files/meth-tip-sheet-parent.pdf</a:t>
            </a:r>
            <a:endPar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(2022b). </a:t>
            </a:r>
            <a:r>
              <a:rPr lang="en-US" sz="1400" i="1" kern="100">
                <a:effectLst/>
                <a:latin typeface="Arial" panose="020B0604020202020204" pitchFamily="34" charset="0"/>
                <a:ea typeface="Aptos" panose="020B0004020202020204" pitchFamily="34" charset="0"/>
                <a:cs typeface="Arial" panose="020B0604020202020204" pitchFamily="34" charset="0"/>
              </a:rPr>
              <a:t>Understanding engagement of families affected by substance use disorders: Child welfare practice tips</a:t>
            </a:r>
            <a:r>
              <a:rPr lang="en-US" sz="1400" kern="100">
                <a:effectLst/>
                <a:latin typeface="Arial" panose="020B0604020202020204" pitchFamily="34" charset="0"/>
                <a:ea typeface="Aptos" panose="020B0004020202020204" pitchFamily="34" charset="0"/>
                <a:cs typeface="Arial" panose="020B0604020202020204" pitchFamily="34" charset="0"/>
              </a:rPr>
              <a:t>. Administration for Children and Families, Substance Abuse and Mental Health Services Administration.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a:rPr>
              <a:t>https://ncsacw.acf.hhs.gov/files/tips-engagement-families-508.pdf</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(2024a). </a:t>
            </a:r>
            <a:r>
              <a:rPr lang="en-US" sz="1400" i="1" kern="100">
                <a:effectLst/>
                <a:latin typeface="Arial" panose="020B0604020202020204" pitchFamily="34" charset="0"/>
                <a:ea typeface="Aptos" panose="020B0004020202020204" pitchFamily="34" charset="0"/>
                <a:cs typeface="Arial" panose="020B0604020202020204" pitchFamily="34" charset="0"/>
              </a:rPr>
              <a:t>Tip sheet #1 Harm reduction in the context of child well-being: An overview for serving families affected by substance use disorders.</a:t>
            </a:r>
            <a:r>
              <a:rPr lang="en-US" sz="1400" kern="100">
                <a:effectLst/>
                <a:latin typeface="Arial" panose="020B0604020202020204" pitchFamily="34" charset="0"/>
                <a:ea typeface="Aptos" panose="020B0004020202020204" pitchFamily="34" charset="0"/>
                <a:cs typeface="Arial" panose="020B0604020202020204" pitchFamily="34" charset="0"/>
              </a:rPr>
              <a:t> Administration for Children and Families, Substance Abuse and Mental Health Services Administration.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a:rPr>
              <a:t>https://ncsacw.acf.hhs.gov/files/harm-reduction-part1.pdf</a:t>
            </a:r>
            <a:r>
              <a:rPr lang="en-US" sz="1400" kern="100">
                <a:effectLst/>
                <a:latin typeface="Arial" panose="020B0604020202020204" pitchFamily="34" charset="0"/>
                <a:ea typeface="Aptos" panose="020B0004020202020204" pitchFamily="34" charset="0"/>
                <a:cs typeface="Arial" panose="020B0604020202020204" pitchFamily="34" charset="0"/>
              </a:rPr>
              <a:t> </a:t>
            </a:r>
          </a:p>
        </p:txBody>
      </p:sp>
    </p:spTree>
    <p:extLst>
      <p:ext uri="{BB962C8B-B14F-4D97-AF65-F5344CB8AC3E}">
        <p14:creationId xmlns:p14="http://schemas.microsoft.com/office/powerpoint/2010/main" val="179021207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08B29-D3E2-9E6D-3AB4-F8EE45466B1A}"/>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6B1B08E7-1978-D709-2F07-9B3312C1AB59}"/>
              </a:ext>
            </a:extLst>
          </p:cNvPr>
          <p:cNvSpPr>
            <a:spLocks noGrp="1"/>
          </p:cNvSpPr>
          <p:nvPr>
            <p:ph type="title"/>
          </p:nvPr>
        </p:nvSpPr>
        <p:spPr>
          <a:xfrm>
            <a:off x="0" y="0"/>
            <a:ext cx="12192000" cy="1216152"/>
          </a:xfrm>
        </p:spPr>
        <p:txBody>
          <a:bodyPr>
            <a:normAutofit/>
          </a:bodyPr>
          <a:lstStyle/>
          <a:p>
            <a:r>
              <a:rPr lang="en-US"/>
              <a:t>References, slide 5 of 8</a:t>
            </a:r>
          </a:p>
        </p:txBody>
      </p:sp>
      <p:sp>
        <p:nvSpPr>
          <p:cNvPr id="4" name="Content Placeholder 3">
            <a:extLst>
              <a:ext uri="{FF2B5EF4-FFF2-40B4-BE49-F238E27FC236}">
                <a16:creationId xmlns:a16="http://schemas.microsoft.com/office/drawing/2014/main" id="{8BC186E5-4521-61AF-EBEA-6EEACA89E433}"/>
              </a:ext>
            </a:extLst>
          </p:cNvPr>
          <p:cNvSpPr>
            <a:spLocks noGrp="1"/>
          </p:cNvSpPr>
          <p:nvPr>
            <p:ph idx="1"/>
          </p:nvPr>
        </p:nvSpPr>
        <p:spPr>
          <a:xfrm>
            <a:off x="655320" y="1412668"/>
            <a:ext cx="10881360" cy="5004174"/>
          </a:xfrm>
        </p:spPr>
        <p:txBody>
          <a:bodyPr>
            <a:noAutofit/>
          </a:bodyPr>
          <a:lstStyle/>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(2024b). </a:t>
            </a:r>
            <a:r>
              <a:rPr lang="en-US" sz="1400" i="1" kern="100">
                <a:effectLst/>
                <a:latin typeface="Arial" panose="020B0604020202020204" pitchFamily="34" charset="0"/>
                <a:ea typeface="Aptos" panose="020B0004020202020204" pitchFamily="34" charset="0"/>
                <a:cs typeface="Arial" panose="020B0604020202020204" pitchFamily="34" charset="0"/>
              </a:rPr>
              <a:t>Tip sheet #2 Harm reduction in the context of child well-being: Key considerations for policymakers. </a:t>
            </a:r>
            <a:r>
              <a:rPr lang="en-US" sz="1400" kern="10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https://ncsacw.acf.hhs.gov/files/harm-reduction-part2.pdf</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(2024c). </a:t>
            </a:r>
            <a:r>
              <a:rPr lang="en-US" sz="1400" i="1" kern="100">
                <a:effectLst/>
                <a:latin typeface="Arial" panose="020B0604020202020204" pitchFamily="34" charset="0"/>
                <a:ea typeface="Aptos" panose="020B0004020202020204" pitchFamily="34" charset="0"/>
                <a:cs typeface="Arial" panose="020B0604020202020204" pitchFamily="34" charset="0"/>
              </a:rPr>
              <a:t>Tip sheet #3 Harm reduction in the context of child well-being: Practice recommendations for child welfare workers. </a:t>
            </a:r>
            <a:r>
              <a:rPr lang="en-US" sz="1400" kern="10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https://ncsacw.acf.hhs.gov/files/harm-reduction-part3.pdf</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Institute on Drug Abuse. (2019). </a:t>
            </a:r>
            <a:r>
              <a:rPr lang="en-US" sz="1400" i="1" kern="100">
                <a:effectLst/>
                <a:latin typeface="Arial" panose="020B0604020202020204" pitchFamily="34" charset="0"/>
                <a:ea typeface="Aptos" panose="020B0004020202020204" pitchFamily="34" charset="0"/>
                <a:cs typeface="Arial" panose="020B0604020202020204" pitchFamily="34" charset="0"/>
              </a:rPr>
              <a:t>How is methamphetamine manufactured?</a:t>
            </a:r>
            <a:r>
              <a:rPr lang="en-US" sz="1400" kern="100">
                <a:effectLst/>
                <a:latin typeface="Arial" panose="020B0604020202020204" pitchFamily="34" charset="0"/>
                <a:ea typeface="Aptos" panose="020B0004020202020204" pitchFamily="34" charset="0"/>
                <a:cs typeface="Arial" panose="020B0604020202020204" pitchFamily="34" charset="0"/>
              </a:rPr>
              <a:t> U.S. Department of Health and Human Services, National Institutes of Health.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https://nida.nih.gov/publications/research-reports/methamphetamine/how-methamphetamine-manufactured</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a:lnSpc>
                <a:spcPct val="100000"/>
              </a:lnSpc>
              <a:spcBef>
                <a:spcPts val="600"/>
              </a:spcBef>
              <a:spcAft>
                <a:spcPts val="600"/>
              </a:spcAft>
            </a:pPr>
            <a:r>
              <a:rPr lang="en-US" sz="1400">
                <a:effectLst/>
                <a:latin typeface="Arial" panose="020B0604020202020204" pitchFamily="34" charset="0"/>
                <a:ea typeface="Aptos" panose="020B0004020202020204" pitchFamily="34" charset="0"/>
                <a:cs typeface="Arial" panose="020B0604020202020204" pitchFamily="34" charset="0"/>
              </a:rPr>
              <a:t>National Institute on Drug Abuse. (2020). </a:t>
            </a:r>
            <a:r>
              <a:rPr lang="en-US" sz="1400" i="1">
                <a:effectLst/>
                <a:latin typeface="Arial" panose="020B0604020202020204" pitchFamily="34" charset="0"/>
                <a:ea typeface="Aptos" panose="020B0004020202020204" pitchFamily="34" charset="0"/>
                <a:cs typeface="Arial" panose="020B0604020202020204" pitchFamily="34" charset="0"/>
              </a:rPr>
              <a:t>Cannabis (marijuana) research report. What are the effects of secondhand exposure to marijuana smoke? </a:t>
            </a:r>
            <a:r>
              <a:rPr lang="en-US" sz="1400" u="sng">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a:rPr>
              <a:t>https://nida.nih.gov/publications/research-reports/marijuana/what-are-effects-secondhand-exposure-to-marijuana-smoke</a:t>
            </a:r>
            <a:endParaRPr lang="en-US" sz="1400" u="sng">
              <a:solidFill>
                <a:srgbClr val="467886"/>
              </a:solidFill>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Institute on Drug Abuse. (2022). </a:t>
            </a:r>
            <a:r>
              <a:rPr lang="en-US" sz="1400" i="1" kern="100">
                <a:effectLst/>
                <a:latin typeface="Arial" panose="020B0604020202020204" pitchFamily="34" charset="0"/>
                <a:ea typeface="Aptos" panose="020B0004020202020204" pitchFamily="34" charset="0"/>
                <a:cs typeface="Arial" panose="020B0604020202020204" pitchFamily="34" charset="0"/>
              </a:rPr>
              <a:t>Naloxone </a:t>
            </a:r>
            <a:r>
              <a:rPr lang="en-US" sz="1400" i="1" kern="100" err="1">
                <a:effectLst/>
                <a:latin typeface="Arial" panose="020B0604020202020204" pitchFamily="34" charset="0"/>
                <a:ea typeface="Aptos" panose="020B0004020202020204" pitchFamily="34" charset="0"/>
                <a:cs typeface="Arial" panose="020B0604020202020204" pitchFamily="34" charset="0"/>
              </a:rPr>
              <a:t>drugfacts</a:t>
            </a:r>
            <a:r>
              <a:rPr lang="en-US" sz="1400" kern="100">
                <a:effectLst/>
                <a:latin typeface="Arial" panose="020B0604020202020204" pitchFamily="34" charset="0"/>
                <a:ea typeface="Aptos" panose="020B0004020202020204" pitchFamily="34" charset="0"/>
                <a:cs typeface="Arial" panose="020B0604020202020204" pitchFamily="34" charset="0"/>
              </a:rPr>
              <a:t>. National Institutes of Health, U.S. Department of Health and Human Services.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https://nida.nih.gov/publications/drugfacts/naloxone</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Institute on Drug Abuse. (2024a). </a:t>
            </a:r>
            <a:r>
              <a:rPr lang="en-US" sz="1400" i="1" kern="100">
                <a:effectLst/>
                <a:latin typeface="Arial" panose="020B0604020202020204" pitchFamily="34" charset="0"/>
                <a:ea typeface="Aptos" panose="020B0004020202020204" pitchFamily="34" charset="0"/>
                <a:cs typeface="Arial" panose="020B0604020202020204" pitchFamily="34" charset="0"/>
              </a:rPr>
              <a:t>Drug overdose death rates.</a:t>
            </a:r>
            <a:r>
              <a:rPr lang="en-US" sz="1400" kern="100">
                <a:effectLst/>
                <a:latin typeface="Arial" panose="020B0604020202020204" pitchFamily="34" charset="0"/>
                <a:ea typeface="Aptos" panose="020B0004020202020204" pitchFamily="34" charset="0"/>
                <a:cs typeface="Arial" panose="020B0604020202020204" pitchFamily="34" charset="0"/>
              </a:rPr>
              <a:t> National Institutes of Health, U.S. Department of Health and Human Services.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a:rPr>
              <a:t>https://nida.nih.gov/research-topics/trends-statistics/overdose-death-rates</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Institute on Drug Abuse. (2024b). </a:t>
            </a:r>
            <a:r>
              <a:rPr lang="en-US" sz="1400" i="1" kern="100">
                <a:effectLst/>
                <a:latin typeface="Arial" panose="020B0604020202020204" pitchFamily="34" charset="0"/>
                <a:ea typeface="Aptos" panose="020B0004020202020204" pitchFamily="34" charset="0"/>
                <a:cs typeface="Arial" panose="020B0604020202020204" pitchFamily="34" charset="0"/>
              </a:rPr>
              <a:t>Opioids</a:t>
            </a:r>
            <a:r>
              <a:rPr lang="en-US" sz="1400" kern="100">
                <a:effectLst/>
                <a:latin typeface="Arial" panose="020B0604020202020204" pitchFamily="34" charset="0"/>
                <a:ea typeface="Aptos" panose="020B0004020202020204" pitchFamily="34" charset="0"/>
                <a:cs typeface="Arial" panose="020B0604020202020204" pitchFamily="34" charset="0"/>
              </a:rPr>
              <a:t>. National Institutes of Health.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a:rPr>
              <a:t>https://nida.nih.gov/research-topics/opioids</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Posis, A., Bellettiere, J.,  Liles, S., Alcaraz, J., Nguyen, B.,  Berardi, V., </a:t>
            </a:r>
            <a:r>
              <a:rPr lang="en-US" sz="1400" kern="100" err="1">
                <a:effectLst/>
                <a:latin typeface="Arial" panose="020B0604020202020204" pitchFamily="34" charset="0"/>
                <a:ea typeface="Aptos" panose="020B0004020202020204" pitchFamily="34" charset="0"/>
                <a:cs typeface="Arial" panose="020B0604020202020204" pitchFamily="34" charset="0"/>
              </a:rPr>
              <a:t>Klepeis</a:t>
            </a:r>
            <a:r>
              <a:rPr lang="en-US" sz="1400" kern="100">
                <a:effectLst/>
                <a:latin typeface="Arial" panose="020B0604020202020204" pitchFamily="34" charset="0"/>
                <a:ea typeface="Aptos" panose="020B0004020202020204" pitchFamily="34" charset="0"/>
                <a:cs typeface="Arial" panose="020B0604020202020204" pitchFamily="34" charset="0"/>
              </a:rPr>
              <a:t>, N.E.,  Hughes, S.C., Wu, T., &amp; </a:t>
            </a:r>
            <a:r>
              <a:rPr lang="en-US" sz="1400" kern="100" err="1">
                <a:effectLst/>
                <a:latin typeface="Arial" panose="020B0604020202020204" pitchFamily="34" charset="0"/>
                <a:ea typeface="Aptos" panose="020B0004020202020204" pitchFamily="34" charset="0"/>
                <a:cs typeface="Arial" panose="020B0604020202020204" pitchFamily="34" charset="0"/>
              </a:rPr>
              <a:t>Hovella</a:t>
            </a:r>
            <a:r>
              <a:rPr lang="en-US" sz="1400" kern="100">
                <a:effectLst/>
                <a:latin typeface="Arial" panose="020B0604020202020204" pitchFamily="34" charset="0"/>
                <a:ea typeface="Aptos" panose="020B0004020202020204" pitchFamily="34" charset="0"/>
                <a:cs typeface="Arial" panose="020B0604020202020204" pitchFamily="34" charset="0"/>
              </a:rPr>
              <a:t>, M.F. (2019). Indoor cannabis smoke and children’s health. </a:t>
            </a:r>
            <a:r>
              <a:rPr lang="en-US" sz="1400" i="1" kern="100">
                <a:effectLst/>
                <a:latin typeface="Arial" panose="020B0604020202020204" pitchFamily="34" charset="0"/>
                <a:ea typeface="Aptos" panose="020B0004020202020204" pitchFamily="34" charset="0"/>
                <a:cs typeface="Arial" panose="020B0604020202020204" pitchFamily="34" charset="0"/>
              </a:rPr>
              <a:t>Preventative Medicine Reports, 14</a:t>
            </a:r>
            <a:r>
              <a:rPr lang="en-US" sz="1400" kern="100">
                <a:effectLst/>
                <a:latin typeface="Arial" panose="020B0604020202020204" pitchFamily="34" charset="0"/>
                <a:ea typeface="Aptos" panose="020B0004020202020204" pitchFamily="34" charset="0"/>
                <a:cs typeface="Arial" panose="020B0604020202020204" pitchFamily="34" charset="0"/>
              </a:rPr>
              <a:t>, 100853.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0"/>
              </a:rPr>
              <a:t>https://doi.org/10.1016/j.pmedr.2019.100853</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endParaRPr lang="en-US" sz="1400" kern="100">
              <a:effectLst/>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304818381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5C781-E0DB-D599-2D75-B54764014A7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571FB38D-AE21-B4BF-171C-29B8E53CF7A3}"/>
              </a:ext>
            </a:extLst>
          </p:cNvPr>
          <p:cNvSpPr>
            <a:spLocks noGrp="1"/>
          </p:cNvSpPr>
          <p:nvPr>
            <p:ph type="title"/>
          </p:nvPr>
        </p:nvSpPr>
        <p:spPr>
          <a:xfrm>
            <a:off x="0" y="0"/>
            <a:ext cx="12192000" cy="1216152"/>
          </a:xfrm>
        </p:spPr>
        <p:txBody>
          <a:bodyPr>
            <a:normAutofit/>
          </a:bodyPr>
          <a:lstStyle/>
          <a:p>
            <a:r>
              <a:rPr lang="en-US"/>
              <a:t>References, slide 6 of 8</a:t>
            </a:r>
          </a:p>
        </p:txBody>
      </p:sp>
      <p:sp>
        <p:nvSpPr>
          <p:cNvPr id="4" name="Content Placeholder 3">
            <a:extLst>
              <a:ext uri="{FF2B5EF4-FFF2-40B4-BE49-F238E27FC236}">
                <a16:creationId xmlns:a16="http://schemas.microsoft.com/office/drawing/2014/main" id="{8623BA62-E03B-944A-10FA-13C8390EAC1C}"/>
              </a:ext>
            </a:extLst>
          </p:cNvPr>
          <p:cNvSpPr>
            <a:spLocks noGrp="1"/>
          </p:cNvSpPr>
          <p:nvPr>
            <p:ph idx="1"/>
          </p:nvPr>
        </p:nvSpPr>
        <p:spPr>
          <a:xfrm>
            <a:off x="655320" y="1396626"/>
            <a:ext cx="10881360" cy="5004174"/>
          </a:xfrm>
        </p:spPr>
        <p:txBody>
          <a:bodyPr>
            <a:noAutofit/>
          </a:bodyPr>
          <a:lstStyle/>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Radel, L., Baldwin, M., Crouse, G., Ghertner, R. &amp; Waters, A. (2018). </a:t>
            </a:r>
            <a:r>
              <a:rPr lang="en-US" sz="1400" i="1" kern="100">
                <a:effectLst/>
                <a:latin typeface="Arial" panose="020B0604020202020204" pitchFamily="34" charset="0"/>
                <a:ea typeface="Aptos" panose="020B0004020202020204" pitchFamily="34" charset="0"/>
                <a:cs typeface="Arial" panose="020B0604020202020204" pitchFamily="34" charset="0"/>
              </a:rPr>
              <a:t>ASPE research brief: Substance use, the opioid epidemic, and the child welfare system: Key findings from a mixed methods study</a:t>
            </a:r>
            <a:r>
              <a:rPr lang="en-US" sz="1400" kern="100">
                <a:effectLst/>
                <a:latin typeface="Arial" panose="020B0604020202020204" pitchFamily="34" charset="0"/>
                <a:ea typeface="Aptos" panose="020B0004020202020204" pitchFamily="34" charset="0"/>
                <a:cs typeface="Arial" panose="020B0604020202020204" pitchFamily="34" charset="0"/>
              </a:rPr>
              <a:t>. Office of the Assistant Secretary for Planning and Evaluation, U.S. Department of Health and Human Services.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https://aspe.hhs.gov/system/files/pdf/258836/SubstanceUseChildWelfareOverview.pdf</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Stanford REACH Lab. (n.d.). </a:t>
            </a:r>
            <a:r>
              <a:rPr lang="en-US" sz="1400" i="1" kern="100">
                <a:effectLst/>
                <a:latin typeface="Arial" panose="020B0604020202020204" pitchFamily="34" charset="0"/>
                <a:ea typeface="Aptos" panose="020B0004020202020204" pitchFamily="34" charset="0"/>
                <a:cs typeface="Arial" panose="020B0604020202020204" pitchFamily="34" charset="0"/>
              </a:rPr>
              <a:t>Dabbing</a:t>
            </a:r>
            <a:r>
              <a:rPr lang="en-US" sz="1400" kern="100">
                <a:effectLst/>
                <a:latin typeface="Arial" panose="020B0604020202020204" pitchFamily="34" charset="0"/>
                <a:ea typeface="Aptos" panose="020B0004020202020204" pitchFamily="34" charset="0"/>
                <a:cs typeface="Arial" panose="020B0604020202020204" pitchFamily="34" charset="0"/>
              </a:rPr>
              <a:t> [Fact sheet]. Cannabis Awareness &amp; Prevention Toolkit Division of Adolescent Medicine, Stanford University.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https://med.stanford.edu/content/dam/sm/cannabispreventiontoolkit/documents/HealthEffects/MethodsofUse/Dabbing.pdf</a:t>
            </a:r>
            <a:endPar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Stoner, S. A. (2018). </a:t>
            </a:r>
            <a:r>
              <a:rPr lang="en-US" sz="1400" i="1" kern="100">
                <a:effectLst/>
                <a:latin typeface="Arial" panose="020B0604020202020204" pitchFamily="34" charset="0"/>
                <a:ea typeface="Aptos" panose="020B0004020202020204" pitchFamily="34" charset="0"/>
                <a:cs typeface="Arial" panose="020B0604020202020204" pitchFamily="34" charset="0"/>
              </a:rPr>
              <a:t>Effective treatments for methamphetamine use disorder: A review.</a:t>
            </a:r>
            <a:r>
              <a:rPr lang="en-US" sz="1400" kern="100">
                <a:effectLst/>
                <a:latin typeface="Arial" panose="020B0604020202020204" pitchFamily="34" charset="0"/>
                <a:ea typeface="Aptos" panose="020B0004020202020204" pitchFamily="34" charset="0"/>
                <a:cs typeface="Arial" panose="020B0604020202020204" pitchFamily="34" charset="0"/>
              </a:rPr>
              <a:t> Alcohol &amp; Drug Abuse Institute, University of Washington.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https://adai.uw.edu/pubs/pdf/2018methtreatment.pdf</a:t>
            </a:r>
            <a:endParaRPr lang="en-US" sz="1400" u="sng" kern="100">
              <a:solidFill>
                <a:srgbClr val="467886"/>
              </a:solidFill>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Substance Abuse and Mental Health Services Administration. (2021). </a:t>
            </a:r>
            <a:r>
              <a:rPr kumimoji="0" lang="en-US" sz="14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Medications for opioid use disorder. Treatment improvement protocol (TIP) series 63. </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Publication No. PEP21-02-01-002. U.S. Department of Health and Human Services. </a:t>
            </a:r>
            <a:r>
              <a:rPr kumimoji="0" lang="en-US" sz="1400" b="0" i="0" u="sng" strike="noStrike" kern="1200" cap="none" spc="0" normalizeH="0" baseline="0" noProof="0">
                <a:ln>
                  <a:noFill/>
                </a:ln>
                <a:solidFill>
                  <a:srgbClr val="0563C1"/>
                </a:solidFill>
                <a:effectLst/>
                <a:uLnTx/>
                <a:uFillTx/>
                <a:latin typeface="Arial" panose="020B0604020202020204" pitchFamily="34" charset="0"/>
                <a:ea typeface="Calibri" panose="020F0502020204030204" pitchFamily="34" charset="0"/>
                <a:cs typeface="Arial" panose="020B0604020202020204" pitchFamily="34" charset="0"/>
                <a:hlinkClick r:id="rId6"/>
              </a:rPr>
              <a:t>https://store.samhsa.gov/product/TIP-63-Medications-for-Opioid-Use-Disorder-Full-Document/PEP21-02-01-002</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Substance Abuse and Mental Health Services Administration. (2023a). </a:t>
            </a:r>
            <a:r>
              <a:rPr lang="en-US" sz="1400" i="1" kern="100">
                <a:effectLst/>
                <a:latin typeface="Arial" panose="020B0604020202020204" pitchFamily="34" charset="0"/>
                <a:ea typeface="Aptos" panose="020B0004020202020204" pitchFamily="34" charset="0"/>
                <a:cs typeface="Arial" panose="020B0604020202020204" pitchFamily="34" charset="0"/>
              </a:rPr>
              <a:t>Harm reduction</a:t>
            </a:r>
            <a:r>
              <a:rPr lang="en-US" sz="1400" kern="100">
                <a:effectLst/>
                <a:latin typeface="Arial" panose="020B0604020202020204" pitchFamily="34" charset="0"/>
                <a:ea typeface="Aptos" panose="020B0004020202020204" pitchFamily="34" charset="0"/>
                <a:cs typeface="Arial" panose="020B0604020202020204" pitchFamily="34" charset="0"/>
              </a:rPr>
              <a:t>. U.S. Department of Health and Human Services.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https://www.samhsa.gov/find-help/harm-reduction</a:t>
            </a:r>
            <a:endPar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Substance Abuse and Mental Health Services Administration. (2023b). </a:t>
            </a:r>
            <a:r>
              <a:rPr lang="en-US" sz="1400" i="1" kern="100">
                <a:effectLst/>
                <a:latin typeface="Arial" panose="020B0604020202020204" pitchFamily="34" charset="0"/>
                <a:ea typeface="Aptos" panose="020B0004020202020204" pitchFamily="34" charset="0"/>
                <a:cs typeface="Arial" panose="020B0604020202020204" pitchFamily="34" charset="0"/>
              </a:rPr>
              <a:t>Key substance use and mental health indicators in the United States: Results from the 2022 National Survey on Drug Use and Health </a:t>
            </a:r>
            <a:r>
              <a:rPr lang="en-US" sz="1400" kern="100">
                <a:effectLst/>
                <a:latin typeface="Arial" panose="020B0604020202020204" pitchFamily="34" charset="0"/>
                <a:ea typeface="Aptos" panose="020B0004020202020204" pitchFamily="34" charset="0"/>
                <a:cs typeface="Arial" panose="020B0604020202020204" pitchFamily="34" charset="0"/>
              </a:rPr>
              <a:t>(HHS Publication No. PEP23-07-01-006, NSDUH Series H-58). Center for Behavioral Health Statistics and Quality.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a:rPr>
              <a:t>https://www.samhsa.gov/data/sites/default/files/reports/rpt42731/2022-nsduh-nnr.pdf</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Substance Abuse and Mental Health Services Administration. (2023c). </a:t>
            </a:r>
            <a:r>
              <a:rPr lang="en-US" sz="1400" i="1" kern="100">
                <a:effectLst/>
                <a:latin typeface="Arial" panose="020B0604020202020204" pitchFamily="34" charset="0"/>
                <a:ea typeface="Aptos" panose="020B0004020202020204" pitchFamily="34" charset="0"/>
                <a:cs typeface="Arial" panose="020B0604020202020204" pitchFamily="34" charset="0"/>
              </a:rPr>
              <a:t>Know the risks of meth. </a:t>
            </a:r>
            <a:r>
              <a:rPr lang="en-US" sz="1400" kern="100">
                <a:effectLst/>
                <a:latin typeface="Arial" panose="020B0604020202020204" pitchFamily="34" charset="0"/>
                <a:ea typeface="Aptos" panose="020B0004020202020204" pitchFamily="34" charset="0"/>
                <a:cs typeface="Arial" panose="020B0604020202020204" pitchFamily="34" charset="0"/>
              </a:rPr>
              <a:t>U.S. Department of Health and Human Services.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a:rPr>
              <a:t>https://www.samhsa.gov/meth</a:t>
            </a:r>
            <a:r>
              <a:rPr lang="en-US" sz="1400" kern="100">
                <a:effectLst/>
                <a:latin typeface="Arial" panose="020B0604020202020204" pitchFamily="34" charset="0"/>
                <a:ea typeface="Aptos" panose="020B0004020202020204" pitchFamily="34" charset="0"/>
                <a:cs typeface="Arial" panose="020B0604020202020204" pitchFamily="34" charset="0"/>
              </a:rPr>
              <a:t> </a:t>
            </a:r>
          </a:p>
        </p:txBody>
      </p:sp>
    </p:spTree>
    <p:extLst>
      <p:ext uri="{BB962C8B-B14F-4D97-AF65-F5344CB8AC3E}">
        <p14:creationId xmlns:p14="http://schemas.microsoft.com/office/powerpoint/2010/main" val="357201870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A7241-2D3B-6DD5-963F-2E53E445D32A}"/>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FD57E84C-1F2A-DAB0-ACB8-D5FED6A13535}"/>
              </a:ext>
            </a:extLst>
          </p:cNvPr>
          <p:cNvSpPr>
            <a:spLocks noGrp="1"/>
          </p:cNvSpPr>
          <p:nvPr>
            <p:ph type="title"/>
          </p:nvPr>
        </p:nvSpPr>
        <p:spPr>
          <a:xfrm>
            <a:off x="0" y="0"/>
            <a:ext cx="12192000" cy="1216152"/>
          </a:xfrm>
        </p:spPr>
        <p:txBody>
          <a:bodyPr>
            <a:normAutofit/>
          </a:bodyPr>
          <a:lstStyle/>
          <a:p>
            <a:r>
              <a:rPr lang="en-US"/>
              <a:t>References, slide 7 of 8</a:t>
            </a:r>
          </a:p>
        </p:txBody>
      </p:sp>
      <p:sp>
        <p:nvSpPr>
          <p:cNvPr id="4" name="Content Placeholder 3">
            <a:extLst>
              <a:ext uri="{FF2B5EF4-FFF2-40B4-BE49-F238E27FC236}">
                <a16:creationId xmlns:a16="http://schemas.microsoft.com/office/drawing/2014/main" id="{DF95177A-FBA5-FC14-4CC4-E6BE5A184708}"/>
              </a:ext>
            </a:extLst>
          </p:cNvPr>
          <p:cNvSpPr>
            <a:spLocks noGrp="1"/>
          </p:cNvSpPr>
          <p:nvPr>
            <p:ph idx="1"/>
          </p:nvPr>
        </p:nvSpPr>
        <p:spPr>
          <a:xfrm>
            <a:off x="841248" y="1444752"/>
            <a:ext cx="10881360" cy="5004174"/>
          </a:xfrm>
        </p:spPr>
        <p:txBody>
          <a:bodyPr>
            <a:noAutofit/>
          </a:bodyPr>
          <a:lstStyle/>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Substance Abuse and Mental Health Services Administration. (2023d). </a:t>
            </a:r>
            <a:r>
              <a:rPr lang="en-US" sz="1400" i="1" kern="100">
                <a:effectLst/>
                <a:latin typeface="Arial" panose="020B0604020202020204" pitchFamily="34" charset="0"/>
                <a:ea typeface="Aptos" panose="020B0004020202020204" pitchFamily="34" charset="0"/>
                <a:cs typeface="Arial" panose="020B0604020202020204" pitchFamily="34" charset="0"/>
              </a:rPr>
              <a:t>Peer support workers for those in recovery. </a:t>
            </a:r>
            <a:r>
              <a:rPr lang="en-US" sz="1400" kern="100">
                <a:effectLst/>
                <a:latin typeface="Arial" panose="020B0604020202020204" pitchFamily="34" charset="0"/>
                <a:ea typeface="Aptos" panose="020B0004020202020204" pitchFamily="34" charset="0"/>
                <a:cs typeface="Arial" panose="020B0604020202020204" pitchFamily="34" charset="0"/>
              </a:rPr>
              <a:t>U.S. Department of Health and Human Services.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https://www.samhsa.gov/brss-tacs/recovery-support-tools/peers</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Substance Abuse and Mental Health Services Administration. (2023e). </a:t>
            </a:r>
            <a:r>
              <a:rPr lang="en-US" sz="1400" i="1" kern="100">
                <a:effectLst/>
                <a:latin typeface="Arial" panose="020B0604020202020204" pitchFamily="34" charset="0"/>
                <a:ea typeface="Aptos" panose="020B0004020202020204" pitchFamily="34" charset="0"/>
                <a:cs typeface="Arial" panose="020B0604020202020204" pitchFamily="34" charset="0"/>
              </a:rPr>
              <a:t>SAMHSA overdose prevention and response toolkit</a:t>
            </a:r>
            <a:r>
              <a:rPr lang="en-US" sz="1400" kern="100">
                <a:effectLst/>
                <a:latin typeface="Arial" panose="020B0604020202020204" pitchFamily="34" charset="0"/>
                <a:ea typeface="Aptos" panose="020B0004020202020204" pitchFamily="34" charset="0"/>
                <a:cs typeface="Arial" panose="020B0604020202020204" pitchFamily="34" charset="0"/>
              </a:rPr>
              <a:t>. Publication No. PEP23-03-00-001. U.S. Department of Health and Human Services.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https://www.samhsa.gov/resource/ebp/opioid-overdose-prevention-toolkit</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Tkach, M., J. (2018). </a:t>
            </a:r>
            <a:r>
              <a:rPr lang="en-US" sz="1400" i="1" kern="100">
                <a:effectLst/>
                <a:latin typeface="Arial" panose="020B0604020202020204" pitchFamily="34" charset="0"/>
                <a:ea typeface="Aptos" panose="020B0004020202020204" pitchFamily="34" charset="0"/>
                <a:cs typeface="Arial" panose="020B0604020202020204" pitchFamily="34" charset="0"/>
              </a:rPr>
              <a:t>Trauma-informed care for substance abuse counseling. </a:t>
            </a:r>
            <a:r>
              <a:rPr lang="en-US" sz="1400" kern="100">
                <a:effectLst/>
                <a:latin typeface="Arial" panose="020B0604020202020204" pitchFamily="34" charset="0"/>
                <a:ea typeface="Aptos" panose="020B0004020202020204" pitchFamily="34" charset="0"/>
                <a:cs typeface="Arial" panose="020B0604020202020204" pitchFamily="34" charset="0"/>
              </a:rPr>
              <a:t>Butler Center for Research, Hazelden Betty Ford Foundation.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https://www.hazeldenbettyford.org/research-studies/addiction-research/trauma-informed-care</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U.S. Department of Health and Human Services, National Center for Complementary and Integrative Health. (2019). </a:t>
            </a:r>
            <a:r>
              <a:rPr lang="en-US" sz="1400" i="1" kern="100">
                <a:effectLst/>
                <a:latin typeface="Arial" panose="020B0604020202020204" pitchFamily="34" charset="0"/>
                <a:ea typeface="Aptos" panose="020B0004020202020204" pitchFamily="34" charset="0"/>
                <a:cs typeface="Arial" panose="020B0604020202020204" pitchFamily="34" charset="0"/>
              </a:rPr>
              <a:t>Cannabis (marijuana) and cannabinoids: What you need to know.</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a:rPr>
              <a:t>https://www.nccih.nih.gov/health/cannabis-marijuana-and-cannabinoids-what-you-need-to-know</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U.S. Drug Enforcement Administration. (2021a). </a:t>
            </a:r>
            <a:r>
              <a:rPr lang="en-US" sz="1400" i="1" kern="100">
                <a:effectLst/>
                <a:latin typeface="Arial" panose="020B0604020202020204" pitchFamily="34" charset="0"/>
                <a:ea typeface="Aptos" panose="020B0004020202020204" pitchFamily="34" charset="0"/>
                <a:cs typeface="Arial" panose="020B0604020202020204" pitchFamily="34" charset="0"/>
              </a:rPr>
              <a:t>2020 National drug threat assessment </a:t>
            </a:r>
            <a:r>
              <a:rPr lang="en-US" sz="1400" kern="100">
                <a:effectLst/>
                <a:latin typeface="Arial" panose="020B0604020202020204" pitchFamily="34" charset="0"/>
                <a:ea typeface="Aptos" panose="020B0004020202020204" pitchFamily="34" charset="0"/>
                <a:cs typeface="Arial" panose="020B0604020202020204" pitchFamily="34" charset="0"/>
              </a:rPr>
              <a:t>(DIR-008-21). U.S. Department of Justice.</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 https://www.dea.gov/sites/default/files/2021-02/DIR-008-21%202020%20National%20Drug%20Threat%20Assessment_WEB.pdf</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U.S. Drug Enforcement Administration. (2021b). </a:t>
            </a:r>
            <a:r>
              <a:rPr lang="en-US" sz="1400" i="1" kern="100">
                <a:effectLst/>
                <a:latin typeface="Arial" panose="020B0604020202020204" pitchFamily="34" charset="0"/>
                <a:ea typeface="Aptos" panose="020B0004020202020204" pitchFamily="34" charset="0"/>
                <a:cs typeface="Arial" panose="020B0604020202020204" pitchFamily="34" charset="0"/>
              </a:rPr>
              <a:t>Facts about fentanyl</a:t>
            </a:r>
            <a:r>
              <a:rPr lang="en-US" sz="1400" kern="100">
                <a:effectLst/>
                <a:latin typeface="Arial" panose="020B0604020202020204" pitchFamily="34" charset="0"/>
                <a:ea typeface="Aptos" panose="020B0004020202020204" pitchFamily="34" charset="0"/>
                <a:cs typeface="Arial" panose="020B0604020202020204" pitchFamily="34" charset="0"/>
              </a:rPr>
              <a:t>. U.S. Department of Justice.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a:rPr>
              <a:t>https://www.dea.gov/resources/facts-about-fentanyl</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U.S. Food and Drug Administration. (2022). </a:t>
            </a:r>
            <a:r>
              <a:rPr lang="en-US" sz="1400" i="1" kern="100">
                <a:effectLst/>
                <a:latin typeface="Arial" panose="020B0604020202020204" pitchFamily="34" charset="0"/>
                <a:ea typeface="Aptos" panose="020B0004020202020204" pitchFamily="34" charset="0"/>
                <a:cs typeface="Arial" panose="020B0604020202020204" pitchFamily="34" charset="0"/>
              </a:rPr>
              <a:t>5 things to know about delta-8 tetrahydrocannabinol – delta-8 THC.</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a:rPr>
              <a:t>https://www.fda.gov/consumers/consumer-updates/5-things-know-about-delta-8-tetrahydrocannabinol-delta-8-thc</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USDA Forest Service Law Enforcement and Investigations. (n.d.). </a:t>
            </a:r>
            <a:r>
              <a:rPr lang="en-US" sz="1400" i="1" kern="100">
                <a:effectLst/>
                <a:latin typeface="Arial" panose="020B0604020202020204" pitchFamily="34" charset="0"/>
                <a:ea typeface="Aptos" panose="020B0004020202020204" pitchFamily="34" charset="0"/>
                <a:cs typeface="Arial" panose="020B0604020202020204" pitchFamily="34" charset="0"/>
              </a:rPr>
              <a:t>Dangers of meth labs. </a:t>
            </a:r>
            <a:r>
              <a:rPr lang="en-US" sz="1400" kern="100">
                <a:effectLst/>
                <a:latin typeface="Arial" panose="020B0604020202020204" pitchFamily="34" charset="0"/>
                <a:ea typeface="Aptos" panose="020B0004020202020204" pitchFamily="34" charset="0"/>
                <a:cs typeface="Arial" panose="020B0604020202020204" pitchFamily="34" charset="0"/>
              </a:rPr>
              <a:t>United States Department of Agriculture.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0"/>
              </a:rPr>
              <a:t>https://www.fs.usda.gov/lei/dangers-meth-labs.php#:~:text=One%20pound%20of%20meth%20produces,closed%2C%20chemical%20residue%20still%20remains</a:t>
            </a:r>
            <a:endParaRPr lang="en-US" sz="1400" kern="100">
              <a:effectLst/>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210211483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3D02DD-7D01-95C6-57D2-6B489DCBFEBC}"/>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E03667D7-B448-1D2D-98E8-CA204241448A}"/>
              </a:ext>
            </a:extLst>
          </p:cNvPr>
          <p:cNvSpPr>
            <a:spLocks noGrp="1"/>
          </p:cNvSpPr>
          <p:nvPr>
            <p:ph type="title"/>
          </p:nvPr>
        </p:nvSpPr>
        <p:spPr>
          <a:xfrm>
            <a:off x="0" y="0"/>
            <a:ext cx="12192000" cy="1216152"/>
          </a:xfrm>
        </p:spPr>
        <p:txBody>
          <a:bodyPr>
            <a:normAutofit/>
          </a:bodyPr>
          <a:lstStyle/>
          <a:p>
            <a:r>
              <a:rPr lang="en-US"/>
              <a:t>References, slide 8 of 8</a:t>
            </a:r>
          </a:p>
        </p:txBody>
      </p:sp>
      <p:sp>
        <p:nvSpPr>
          <p:cNvPr id="4" name="Content Placeholder 3">
            <a:extLst>
              <a:ext uri="{FF2B5EF4-FFF2-40B4-BE49-F238E27FC236}">
                <a16:creationId xmlns:a16="http://schemas.microsoft.com/office/drawing/2014/main" id="{DDBDE82E-338B-F282-E59A-9F8C291C7597}"/>
              </a:ext>
            </a:extLst>
          </p:cNvPr>
          <p:cNvSpPr>
            <a:spLocks noGrp="1"/>
          </p:cNvSpPr>
          <p:nvPr>
            <p:ph idx="1"/>
          </p:nvPr>
        </p:nvSpPr>
        <p:spPr>
          <a:xfrm>
            <a:off x="655320" y="1411704"/>
            <a:ext cx="10881360" cy="4828675"/>
          </a:xfrm>
        </p:spPr>
        <p:txBody>
          <a:bodyPr>
            <a:noAutofit/>
          </a:bodyPr>
          <a:lstStyle/>
          <a:p>
            <a:pPr marL="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The White House. (2023). </a:t>
            </a:r>
            <a:r>
              <a:rPr lang="en-US" sz="1400" i="1" kern="100">
                <a:effectLst/>
                <a:latin typeface="Arial" panose="020B0604020202020204" pitchFamily="34" charset="0"/>
                <a:ea typeface="Aptos" panose="020B0004020202020204" pitchFamily="34" charset="0"/>
                <a:cs typeface="Arial" panose="020B0604020202020204" pitchFamily="34" charset="0"/>
              </a:rPr>
              <a:t>Fact sheet: In continued fight against overdose epidemic, the White House releases national response plan to address the emerging threat of fentanyl combined with xylazine</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https://www.whitehouse.gov/briefing-room/statements-releases/2023/07/11/fact-sheet-in-continued-fight-against-overdose-epidemic-the-white-house-releases-national-response-plan-to-address-the-emerging-threat-of-fentanyl-combined-with-xylazine/</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Willauer, T., Posze, L., &amp; Huebner, R. A. (Eds.). (2018). </a:t>
            </a:r>
            <a:r>
              <a:rPr lang="en-US" sz="1400" i="1" kern="100">
                <a:effectLst/>
                <a:latin typeface="Arial" panose="020B0604020202020204" pitchFamily="34" charset="0"/>
                <a:ea typeface="Aptos" panose="020B0004020202020204" pitchFamily="34" charset="0"/>
                <a:cs typeface="Arial" panose="020B0604020202020204" pitchFamily="34" charset="0"/>
              </a:rPr>
              <a:t>The sobriety treatment and recovery teams (START) model: Implementation manual. </a:t>
            </a:r>
            <a:r>
              <a:rPr lang="en-US" sz="1400" kern="100">
                <a:effectLst/>
                <a:latin typeface="Arial" panose="020B0604020202020204" pitchFamily="34" charset="0"/>
                <a:ea typeface="Aptos" panose="020B0004020202020204" pitchFamily="34" charset="0"/>
                <a:cs typeface="Arial" panose="020B0604020202020204" pitchFamily="34" charset="0"/>
              </a:rPr>
              <a:t>Children and Family Futures.</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Wulczyn, F., Ernst, M., &amp; Fisher, P. (2011). </a:t>
            </a:r>
            <a:r>
              <a:rPr lang="en-US" sz="1400" i="1" kern="100">
                <a:effectLst/>
                <a:latin typeface="Arial" panose="020B0604020202020204" pitchFamily="34" charset="0"/>
                <a:ea typeface="Aptos" panose="020B0004020202020204" pitchFamily="34" charset="0"/>
                <a:cs typeface="Arial" panose="020B0604020202020204" pitchFamily="34" charset="0"/>
              </a:rPr>
              <a:t>Who are the infants in out-of-home care? An epidemiological and developmental snapshot. </a:t>
            </a:r>
            <a:r>
              <a:rPr lang="en-US" sz="1400" kern="100">
                <a:effectLst/>
                <a:latin typeface="Arial" panose="020B0604020202020204" pitchFamily="34" charset="0"/>
                <a:ea typeface="Aptos" panose="020B0004020202020204" pitchFamily="34" charset="0"/>
                <a:cs typeface="Arial" panose="020B0604020202020204" pitchFamily="34" charset="0"/>
              </a:rPr>
              <a:t>Chapin Hall at the University of Chicago, The Center for State Child Welfare Data.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https://fcda.chapinhall.org/wp-content/uploads/2012/10/2011_infants_issue-brief.pdf</a:t>
            </a:r>
            <a:r>
              <a:rPr lang="en-US" sz="1400" kern="100">
                <a:effectLst/>
                <a:latin typeface="Arial" panose="020B0604020202020204" pitchFamily="34" charset="0"/>
                <a:ea typeface="Aptos" panose="020B0004020202020204" pitchFamily="34" charset="0"/>
                <a:cs typeface="Arial" panose="020B0604020202020204" pitchFamily="34" charset="0"/>
              </a:rPr>
              <a:t>  </a:t>
            </a:r>
          </a:p>
        </p:txBody>
      </p:sp>
    </p:spTree>
    <p:extLst>
      <p:ext uri="{BB962C8B-B14F-4D97-AF65-F5344CB8AC3E}">
        <p14:creationId xmlns:p14="http://schemas.microsoft.com/office/powerpoint/2010/main" val="16561591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C183D7F6-B498-43B3-948B-1728B52AA6E4}">
                <adec:decorative xmlns:adec="http://schemas.microsoft.com/office/drawing/2017/decorative" val="1"/>
              </a:ext>
            </a:extLst>
          </p:cNvPr>
          <p:cNvSpPr/>
          <p:nvPr/>
        </p:nvSpPr>
        <p:spPr>
          <a:xfrm>
            <a:off x="0" y="1063254"/>
            <a:ext cx="9031518" cy="4678327"/>
          </a:xfrm>
          <a:prstGeom prst="rect">
            <a:avLst/>
          </a:prstGeom>
          <a:gradFill>
            <a:gsLst>
              <a:gs pos="16000">
                <a:srgbClr val="116889"/>
              </a:gs>
              <a:gs pos="0">
                <a:schemeClr val="accent2"/>
              </a:gs>
              <a:gs pos="100000">
                <a:schemeClr val="tx2"/>
              </a:gs>
            </a:gsLst>
            <a:lin ang="135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5" name="Straight Connector 4">
            <a:extLst>
              <a:ext uri="{C183D7F6-B498-43B3-948B-1728B52AA6E4}">
                <adec:decorative xmlns:adec="http://schemas.microsoft.com/office/drawing/2017/decorative" val="1"/>
              </a:ext>
            </a:extLst>
          </p:cNvPr>
          <p:cNvCxnSpPr/>
          <p:nvPr/>
        </p:nvCxnSpPr>
        <p:spPr>
          <a:xfrm>
            <a:off x="318977" y="285306"/>
            <a:ext cx="1153632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C183D7F6-B498-43B3-948B-1728B52AA6E4}">
                <adec:decorative xmlns:adec="http://schemas.microsoft.com/office/drawing/2017/decorative" val="1"/>
              </a:ext>
            </a:extLst>
          </p:cNvPr>
          <p:cNvCxnSpPr/>
          <p:nvPr/>
        </p:nvCxnSpPr>
        <p:spPr>
          <a:xfrm>
            <a:off x="318977" y="6530162"/>
            <a:ext cx="1153632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C183D7F6-B498-43B3-948B-1728B52AA6E4}">
                <adec:decorative xmlns:adec="http://schemas.microsoft.com/office/drawing/2017/decorative" val="1"/>
              </a:ext>
            </a:extLst>
          </p:cNvPr>
          <p:cNvCxnSpPr/>
          <p:nvPr/>
        </p:nvCxnSpPr>
        <p:spPr>
          <a:xfrm flipH="1">
            <a:off x="308345" y="285306"/>
            <a:ext cx="10632" cy="624485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C183D7F6-B498-43B3-948B-1728B52AA6E4}">
                <adec:decorative xmlns:adec="http://schemas.microsoft.com/office/drawing/2017/decorative" val="1"/>
              </a:ext>
            </a:extLst>
          </p:cNvPr>
          <p:cNvCxnSpPr/>
          <p:nvPr/>
        </p:nvCxnSpPr>
        <p:spPr>
          <a:xfrm>
            <a:off x="11855301" y="285306"/>
            <a:ext cx="1" cy="624485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C989B592-6905-3B67-AA51-F41934DCC7A2}"/>
              </a:ext>
            </a:extLst>
          </p:cNvPr>
          <p:cNvSpPr>
            <a:spLocks noGrp="1"/>
          </p:cNvSpPr>
          <p:nvPr>
            <p:ph type="ctrTitle"/>
          </p:nvPr>
        </p:nvSpPr>
        <p:spPr/>
        <p:txBody>
          <a:bodyPr/>
          <a:lstStyle/>
          <a:p>
            <a:r>
              <a:rPr lang="en-US" sz="4800">
                <a:solidFill>
                  <a:prstClr val="white"/>
                </a:solidFill>
              </a:rPr>
              <a:t>Resources</a:t>
            </a:r>
            <a:endParaRPr lang="en-US"/>
          </a:p>
        </p:txBody>
      </p:sp>
    </p:spTree>
    <p:extLst>
      <p:ext uri="{BB962C8B-B14F-4D97-AF65-F5344CB8AC3E}">
        <p14:creationId xmlns:p14="http://schemas.microsoft.com/office/powerpoint/2010/main" val="76467279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DA5B6-7BEE-775F-6504-3371EA3D5AB6}"/>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2694C020-B569-F057-410E-580E729286CD}"/>
              </a:ext>
            </a:extLst>
          </p:cNvPr>
          <p:cNvSpPr>
            <a:spLocks noGrp="1"/>
          </p:cNvSpPr>
          <p:nvPr>
            <p:ph type="title"/>
          </p:nvPr>
        </p:nvSpPr>
        <p:spPr>
          <a:xfrm>
            <a:off x="0" y="0"/>
            <a:ext cx="12192000" cy="1216152"/>
          </a:xfrm>
        </p:spPr>
        <p:txBody>
          <a:bodyPr>
            <a:normAutofit/>
          </a:bodyPr>
          <a:lstStyle/>
          <a:p>
            <a:r>
              <a:rPr lang="en-US"/>
              <a:t>Resources </a:t>
            </a:r>
          </a:p>
        </p:txBody>
      </p:sp>
      <p:sp>
        <p:nvSpPr>
          <p:cNvPr id="4" name="Content Placeholder 3">
            <a:extLst>
              <a:ext uri="{FF2B5EF4-FFF2-40B4-BE49-F238E27FC236}">
                <a16:creationId xmlns:a16="http://schemas.microsoft.com/office/drawing/2014/main" id="{660B301B-48A7-5E5A-9269-791BF2C9F02A}"/>
              </a:ext>
            </a:extLst>
          </p:cNvPr>
          <p:cNvSpPr>
            <a:spLocks noGrp="1"/>
          </p:cNvSpPr>
          <p:nvPr>
            <p:ph idx="1"/>
          </p:nvPr>
        </p:nvSpPr>
        <p:spPr>
          <a:xfrm>
            <a:off x="655320" y="1411704"/>
            <a:ext cx="10881360" cy="4828675"/>
          </a:xfrm>
        </p:spPr>
        <p:txBody>
          <a:bodyPr>
            <a:noAutofit/>
          </a:bodyPr>
          <a:lstStyle/>
          <a:p>
            <a:pPr marL="0" marR="0">
              <a:lnSpc>
                <a:spcPct val="100000"/>
              </a:lnSpc>
              <a:spcBef>
                <a:spcPts val="600"/>
              </a:spcBef>
              <a:spcAft>
                <a:spcPts val="800"/>
              </a:spcAft>
            </a:pPr>
            <a:r>
              <a:rPr lang="en-US" sz="1400" kern="100">
                <a:effectLst/>
                <a:latin typeface="Arial" panose="020B0604020202020204" pitchFamily="34" charset="0"/>
                <a:ea typeface="Aptos" panose="020B0004020202020204" pitchFamily="34" charset="0"/>
                <a:cs typeface="Arial" panose="020B0604020202020204" pitchFamily="34" charset="0"/>
              </a:rPr>
              <a:t>Children and Family Futures: </a:t>
            </a:r>
            <a:r>
              <a:rPr lang="en-US" sz="1400"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Harnessing the Power of Family Treatment Courts Brief Series</a:t>
            </a:r>
            <a:r>
              <a:rPr lang="en-US" sz="1400" i="1" u="sng" kern="100">
                <a:effectLst/>
                <a:latin typeface="Arial" panose="020B0604020202020204" pitchFamily="34" charset="0"/>
                <a:ea typeface="Aptos" panose="020B0004020202020204" pitchFamily="34" charset="0"/>
                <a:cs typeface="Arial" panose="020B0604020202020204" pitchFamily="34" charset="0"/>
              </a:rPr>
              <a:t> </a:t>
            </a:r>
            <a:r>
              <a:rPr lang="en-US" sz="1400" kern="100">
                <a:effectLst/>
                <a:latin typeface="Arial" panose="020B0604020202020204" pitchFamily="34" charset="0"/>
                <a:ea typeface="Aptos" panose="020B0004020202020204" pitchFamily="34" charset="0"/>
                <a:cs typeface="Arial" panose="020B0604020202020204" pitchFamily="34" charset="0"/>
              </a:rPr>
              <a:t>(2022)</a:t>
            </a:r>
          </a:p>
          <a:p>
            <a:pPr marL="0" marR="0">
              <a:lnSpc>
                <a:spcPct val="100000"/>
              </a:lnSpc>
              <a:spcBef>
                <a:spcPts val="600"/>
              </a:spcBef>
              <a:spcAft>
                <a:spcPts val="8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a:t>
            </a:r>
            <a:r>
              <a:rPr lang="en-US" sz="1400" i="1" kern="100">
                <a:effectLst/>
                <a:latin typeface="Arial" panose="020B0604020202020204" pitchFamily="34" charset="0"/>
                <a:ea typeface="Aptos" panose="020B0004020202020204" pitchFamily="34" charset="0"/>
                <a:cs typeface="Arial" panose="020B0604020202020204" pitchFamily="34" charset="0"/>
              </a:rPr>
              <a:t> </a:t>
            </a:r>
            <a:r>
              <a:rPr lang="en-US" sz="1400"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The Use of Peers and Recovery Specialists in Child Welfare Settings</a:t>
            </a:r>
            <a:r>
              <a:rPr lang="en-US" sz="1400" i="1" kern="100">
                <a:effectLst/>
                <a:latin typeface="Arial" panose="020B0604020202020204" pitchFamily="34" charset="0"/>
                <a:ea typeface="Aptos" panose="020B0004020202020204" pitchFamily="34" charset="0"/>
                <a:cs typeface="Arial" panose="020B0604020202020204" pitchFamily="34" charset="0"/>
              </a:rPr>
              <a:t> </a:t>
            </a:r>
            <a:r>
              <a:rPr lang="en-US" sz="1400" kern="100">
                <a:effectLst/>
                <a:latin typeface="Arial" panose="020B0604020202020204" pitchFamily="34" charset="0"/>
                <a:ea typeface="Aptos" panose="020B0004020202020204" pitchFamily="34" charset="0"/>
                <a:cs typeface="Arial" panose="020B0604020202020204" pitchFamily="34" charset="0"/>
              </a:rPr>
              <a:t>(2019)​</a:t>
            </a:r>
          </a:p>
          <a:p>
            <a:pPr marL="0" marR="0">
              <a:lnSpc>
                <a:spcPct val="100000"/>
              </a:lnSpc>
              <a:spcBef>
                <a:spcPts val="600"/>
              </a:spcBef>
              <a:spcAft>
                <a:spcPts val="8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sz="1400"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Tip sheet #1 Harm Reduction in the Context of Child Well-Being: An Overview for Serving Families Affected by Substance Use Disorders</a:t>
            </a:r>
            <a:r>
              <a:rPr lang="en-US" sz="1400" i="1" kern="100">
                <a:effectLst/>
                <a:latin typeface="Arial" panose="020B0604020202020204" pitchFamily="34" charset="0"/>
                <a:ea typeface="Aptos" panose="020B0004020202020204" pitchFamily="34" charset="0"/>
                <a:cs typeface="Arial" panose="020B0604020202020204" pitchFamily="34" charset="0"/>
              </a:rPr>
              <a:t> </a:t>
            </a:r>
            <a:r>
              <a:rPr lang="en-US" sz="1400" kern="100">
                <a:effectLst/>
                <a:latin typeface="Arial" panose="020B0604020202020204" pitchFamily="34" charset="0"/>
                <a:ea typeface="Aptos" panose="020B0004020202020204" pitchFamily="34" charset="0"/>
                <a:cs typeface="Arial" panose="020B0604020202020204" pitchFamily="34" charset="0"/>
              </a:rPr>
              <a:t>(2024) </a:t>
            </a:r>
          </a:p>
          <a:p>
            <a:pPr marL="0" marR="0">
              <a:lnSpc>
                <a:spcPct val="100000"/>
              </a:lnSpc>
              <a:spcBef>
                <a:spcPts val="600"/>
              </a:spcBef>
              <a:spcAft>
                <a:spcPts val="8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sz="1400"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a:rPr>
              <a:t>Tip Sheet #2 Harm Reduction in the Context of Child Well-Being: Key Considerations for Policymakers</a:t>
            </a:r>
            <a:r>
              <a:rPr lang="en-US" sz="1400" i="1" kern="100">
                <a:effectLst/>
                <a:latin typeface="Arial" panose="020B0604020202020204" pitchFamily="34" charset="0"/>
                <a:ea typeface="Aptos" panose="020B0004020202020204" pitchFamily="34" charset="0"/>
                <a:cs typeface="Arial" panose="020B0604020202020204" pitchFamily="34" charset="0"/>
              </a:rPr>
              <a:t> </a:t>
            </a:r>
            <a:r>
              <a:rPr lang="en-US" sz="1400" kern="100">
                <a:effectLst/>
                <a:latin typeface="Arial" panose="020B0604020202020204" pitchFamily="34" charset="0"/>
                <a:ea typeface="Aptos" panose="020B0004020202020204" pitchFamily="34" charset="0"/>
                <a:cs typeface="Arial" panose="020B0604020202020204" pitchFamily="34" charset="0"/>
              </a:rPr>
              <a:t>(2024)</a:t>
            </a:r>
          </a:p>
          <a:p>
            <a:pPr marL="0" marR="0">
              <a:lnSpc>
                <a:spcPct val="100000"/>
              </a:lnSpc>
              <a:spcBef>
                <a:spcPts val="600"/>
              </a:spcBef>
              <a:spcAft>
                <a:spcPts val="8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sz="1400"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Tip Sheet #3 Harm Reduction in the Context of Child Well-Being: Practice Recommendations for Child Welfare Workers</a:t>
            </a:r>
            <a:r>
              <a:rPr lang="en-US" sz="1400" i="1" kern="100">
                <a:effectLst/>
                <a:latin typeface="Arial" panose="020B0604020202020204" pitchFamily="34" charset="0"/>
                <a:ea typeface="Aptos" panose="020B0004020202020204" pitchFamily="34" charset="0"/>
                <a:cs typeface="Arial" panose="020B0604020202020204" pitchFamily="34" charset="0"/>
              </a:rPr>
              <a:t> </a:t>
            </a:r>
            <a:r>
              <a:rPr lang="en-US" sz="1400" kern="100">
                <a:effectLst/>
                <a:latin typeface="Arial" panose="020B0604020202020204" pitchFamily="34" charset="0"/>
                <a:ea typeface="Aptos" panose="020B0004020202020204" pitchFamily="34" charset="0"/>
                <a:cs typeface="Arial" panose="020B0604020202020204" pitchFamily="34" charset="0"/>
              </a:rPr>
              <a:t>(2024)</a:t>
            </a:r>
          </a:p>
          <a:p>
            <a:pPr marL="0" marR="0">
              <a:lnSpc>
                <a:spcPct val="100000"/>
              </a:lnSpc>
              <a:spcBef>
                <a:spcPts val="600"/>
              </a:spcBef>
              <a:spcAft>
                <a:spcPts val="8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Use and Child Welfare: </a:t>
            </a:r>
            <a:r>
              <a:rPr lang="en-US" sz="1400"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a:rPr>
              <a:t>Screening for Substance Use in Child Welfare Using the UNCOPE</a:t>
            </a:r>
            <a:r>
              <a:rPr lang="en-US" sz="1400" kern="100">
                <a:effectLst/>
                <a:latin typeface="Arial" panose="020B0604020202020204" pitchFamily="34" charset="0"/>
                <a:ea typeface="Aptos" panose="020B0004020202020204" pitchFamily="34" charset="0"/>
                <a:cs typeface="Arial" panose="020B0604020202020204" pitchFamily="34" charset="0"/>
              </a:rPr>
              <a:t> (2023)</a:t>
            </a:r>
          </a:p>
          <a:p>
            <a:pPr marL="0" marR="0">
              <a:lnSpc>
                <a:spcPct val="100000"/>
              </a:lnSpc>
              <a:spcBef>
                <a:spcPts val="600"/>
              </a:spcBef>
              <a:spcAft>
                <a:spcPts val="8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Use and Child Welfare: </a:t>
            </a:r>
            <a:r>
              <a:rPr lang="en-US" sz="1400"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a:rPr>
              <a:t>Understanding Engagement of Families Affected by Substance Use Disorders —Child Welfare Practice Tips</a:t>
            </a:r>
            <a:r>
              <a:rPr lang="en-US" sz="1400" kern="100">
                <a:effectLst/>
                <a:latin typeface="Arial" panose="020B0604020202020204" pitchFamily="34" charset="0"/>
                <a:ea typeface="Aptos" panose="020B0004020202020204" pitchFamily="34" charset="0"/>
                <a:cs typeface="Arial" panose="020B0604020202020204" pitchFamily="34" charset="0"/>
              </a:rPr>
              <a:t> (2022)</a:t>
            </a:r>
          </a:p>
          <a:p>
            <a:pPr marL="0" marR="0">
              <a:lnSpc>
                <a:spcPct val="100000"/>
              </a:lnSpc>
              <a:spcBef>
                <a:spcPts val="600"/>
              </a:spcBef>
              <a:spcAft>
                <a:spcPts val="800"/>
              </a:spcAft>
              <a:buClr>
                <a:schemeClr val="tx1"/>
              </a:buClr>
            </a:pP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0"/>
              </a:rPr>
              <a:t>Peer Recovery Center of Excellence: Peer Recovery Now</a:t>
            </a:r>
            <a:r>
              <a:rPr lang="en-US" sz="1400" kern="100">
                <a:effectLst/>
                <a:latin typeface="Arial" panose="020B0604020202020204" pitchFamily="34" charset="0"/>
                <a:ea typeface="Aptos" panose="020B0004020202020204" pitchFamily="34" charset="0"/>
                <a:cs typeface="Arial" panose="020B0604020202020204" pitchFamily="34" charset="0"/>
              </a:rPr>
              <a:t> (2023)</a:t>
            </a:r>
          </a:p>
          <a:p>
            <a:pPr marL="0" marR="0">
              <a:lnSpc>
                <a:spcPct val="100000"/>
              </a:lnSpc>
              <a:spcBef>
                <a:spcPts val="600"/>
              </a:spcBef>
              <a:spcAft>
                <a:spcPts val="800"/>
              </a:spcAft>
            </a:pPr>
            <a:r>
              <a:rPr lang="en-US" sz="1400" kern="100">
                <a:effectLst/>
                <a:latin typeface="Arial" panose="020B0604020202020204" pitchFamily="34" charset="0"/>
                <a:ea typeface="Aptos" panose="020B0004020202020204" pitchFamily="34" charset="0"/>
                <a:cs typeface="Arial" panose="020B0604020202020204" pitchFamily="34" charset="0"/>
              </a:rPr>
              <a:t>U.S. Food and Drug Administration: </a:t>
            </a:r>
            <a:r>
              <a:rPr lang="en-US" sz="1400"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1"/>
              </a:rPr>
              <a:t>Safe Opioid Disposal - Remove the Risk Outreach Toolkit</a:t>
            </a:r>
            <a:r>
              <a:rPr lang="en-US" sz="1400" i="1" kern="100">
                <a:effectLst/>
                <a:latin typeface="Arial" panose="020B0604020202020204" pitchFamily="34" charset="0"/>
                <a:ea typeface="Aptos" panose="020B0004020202020204" pitchFamily="34" charset="0"/>
                <a:cs typeface="Arial" panose="020B0604020202020204" pitchFamily="34" charset="0"/>
              </a:rPr>
              <a:t> </a:t>
            </a:r>
            <a:r>
              <a:rPr lang="en-US" sz="1400" kern="100">
                <a:effectLst/>
                <a:latin typeface="Arial" panose="020B0604020202020204" pitchFamily="34" charset="0"/>
                <a:ea typeface="Aptos" panose="020B0004020202020204" pitchFamily="34" charset="0"/>
                <a:cs typeface="Arial" panose="020B0604020202020204" pitchFamily="34" charset="0"/>
              </a:rPr>
              <a:t>(2021)</a:t>
            </a:r>
          </a:p>
        </p:txBody>
      </p:sp>
    </p:spTree>
    <p:extLst>
      <p:ext uri="{BB962C8B-B14F-4D97-AF65-F5344CB8AC3E}">
        <p14:creationId xmlns:p14="http://schemas.microsoft.com/office/powerpoint/2010/main" val="3345423620"/>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NCSACW Toolkit Use">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Custom 1">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Theme">
  <a:themeElements>
    <a:clrScheme name="Custom 3">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076DA0"/>
      </a:hlink>
      <a:folHlink>
        <a:srgbClr val="287D9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1_Office Theme">
  <a:themeElements>
    <a:clrScheme name="Custom 1">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Theme">
  <a:themeElements>
    <a:clrScheme name="Custom 1">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5_Office Theme">
  <a:themeElements>
    <a:clrScheme name="Custom 1">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8.xml><?xml version="1.0" encoding="utf-8"?>
<a:theme xmlns:a="http://schemas.openxmlformats.org/drawingml/2006/main" name="6_Office Theme">
  <a:themeElements>
    <a:clrScheme name="NCSACW Toolkit Use">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4FE27CF11E730439F57093BDB6BE616" ma:contentTypeVersion="3" ma:contentTypeDescription="Create a new document." ma:contentTypeScope="" ma:versionID="f0f23fd35a3dd227cd376cb6c43862e6">
  <xsd:schema xmlns:xsd="http://www.w3.org/2001/XMLSchema" xmlns:xs="http://www.w3.org/2001/XMLSchema" xmlns:p="http://schemas.microsoft.com/office/2006/metadata/properties" xmlns:ns2="6662bfa3-250a-4827-bba5-0cc5af81f453" targetNamespace="http://schemas.microsoft.com/office/2006/metadata/properties" ma:root="true" ma:fieldsID="ad5117c639c5a4b01b3161ad376b6091" ns2:_="">
    <xsd:import namespace="6662bfa3-250a-4827-bba5-0cc5af81f453"/>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62bfa3-250a-4827-bba5-0cc5af81f4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B1A768C-A0C7-4BEC-8A94-08DE436180E7}">
  <ds:schemaRefs>
    <ds:schemaRef ds:uri="6662bfa3-250a-4827-bba5-0cc5af81f45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E8CA2D2-A906-4EA3-90E4-AD6D3E6A54E0}">
  <ds:schemaRefs>
    <ds:schemaRef ds:uri="http://schemas.microsoft.com/sharepoint/v3/contenttype/forms"/>
  </ds:schemaRefs>
</ds:datastoreItem>
</file>

<file path=customXml/itemProps3.xml><?xml version="1.0" encoding="utf-8"?>
<ds:datastoreItem xmlns:ds="http://schemas.openxmlformats.org/officeDocument/2006/customXml" ds:itemID="{A2F9CB06-95F7-4D04-AEB1-1779662DADA8}">
  <ds:schemaRefs>
    <ds:schemaRef ds:uri="http://schemas.microsoft.com/office/infopath/2007/PartnerControls"/>
    <ds:schemaRef ds:uri="http://www.w3.org/XML/1998/namespace"/>
    <ds:schemaRef ds:uri="http://purl.org/dc/dcmitype/"/>
    <ds:schemaRef ds:uri="http://purl.org/dc/elements/1.1/"/>
    <ds:schemaRef ds:uri="6662bfa3-250a-4827-bba5-0cc5af81f453"/>
    <ds:schemaRef ds:uri="http://schemas.microsoft.com/office/2006/documentManagement/types"/>
    <ds:schemaRef ds:uri="http://purl.org/dc/term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0</TotalTime>
  <Words>24747</Words>
  <Application>Microsoft Office PowerPoint</Application>
  <PresentationFormat>Widescreen</PresentationFormat>
  <Paragraphs>3101</Paragraphs>
  <Slides>96</Slides>
  <Notes>96</Notes>
  <HiddenSlides>0</HiddenSlides>
  <MMClips>0</MMClips>
  <ScaleCrop>false</ScaleCrop>
  <HeadingPairs>
    <vt:vector size="6" baseType="variant">
      <vt:variant>
        <vt:lpstr>Fonts Used</vt:lpstr>
      </vt:variant>
      <vt:variant>
        <vt:i4>10</vt:i4>
      </vt:variant>
      <vt:variant>
        <vt:lpstr>Theme</vt:lpstr>
      </vt:variant>
      <vt:variant>
        <vt:i4>8</vt:i4>
      </vt:variant>
      <vt:variant>
        <vt:lpstr>Slide Titles</vt:lpstr>
      </vt:variant>
      <vt:variant>
        <vt:i4>96</vt:i4>
      </vt:variant>
    </vt:vector>
  </HeadingPairs>
  <TitlesOfParts>
    <vt:vector size="114" baseType="lpstr">
      <vt:lpstr>Aptos</vt:lpstr>
      <vt:lpstr>Aptos Display</vt:lpstr>
      <vt:lpstr>Arial</vt:lpstr>
      <vt:lpstr>Arial Rounded MT Bold</vt:lpstr>
      <vt:lpstr>Calibri</vt:lpstr>
      <vt:lpstr>Courier New</vt:lpstr>
      <vt:lpstr>Helvetica Light</vt:lpstr>
      <vt:lpstr>Segoe UI</vt:lpstr>
      <vt:lpstr>Symbol</vt:lpstr>
      <vt:lpstr>Times New Roman</vt:lpstr>
      <vt:lpstr>Office Theme</vt:lpstr>
      <vt:lpstr>1_Office Theme</vt:lpstr>
      <vt:lpstr>2_Office Theme</vt:lpstr>
      <vt:lpstr>4_Office Theme</vt:lpstr>
      <vt:lpstr>11_Office Theme</vt:lpstr>
      <vt:lpstr>7_Office Theme</vt:lpstr>
      <vt:lpstr>5_Office Theme</vt:lpstr>
      <vt:lpstr>6_Office Theme</vt:lpstr>
      <vt:lpstr>CARRY THE MESSAGE</vt:lpstr>
      <vt:lpstr>Acknowledgement</vt:lpstr>
      <vt:lpstr>Understanding the Complex Interplay Between Substance Use &amp;  Child Safety</vt:lpstr>
      <vt:lpstr>What the Data Tells Us About Parental Substance Use</vt:lpstr>
      <vt:lpstr>Number of Children Affected by  Parental Substance Use</vt:lpstr>
      <vt:lpstr>Percentage of Children Who Enter Out-of-Home Care with Parental Substance Use Associated with Their Removal</vt:lpstr>
      <vt:lpstr>Year 2021 Data Listed by State (A-K)</vt:lpstr>
      <vt:lpstr>Year 2021 Data Listed by State  (L-N)</vt:lpstr>
      <vt:lpstr>Year 2021 Data Listed by State  (O-W, Puerto Rico)</vt:lpstr>
      <vt:lpstr>Parental Substance Use as a Condition Associated with  Removal for Children by Age, 2021</vt:lpstr>
      <vt:lpstr>Year 2021 Data Listed  by State,  by Age (A-K)</vt:lpstr>
      <vt:lpstr>Year 2021 Data Listed  by State,  by Age (L-N)</vt:lpstr>
      <vt:lpstr>Year 2021 Data Listed by State, by Age  (O-W, Puerto Rico)</vt:lpstr>
      <vt:lpstr>How Stigma Affects Family Treatment  &amp; Recovery Outcomes</vt:lpstr>
      <vt:lpstr>Long-Term Implications for Children &amp; Families</vt:lpstr>
      <vt:lpstr> Helping Families  Navigate Substance Use &amp; Child Safety </vt:lpstr>
      <vt:lpstr>CARRY THE MESSAGE National Substance Use Trends</vt:lpstr>
      <vt:lpstr>Key Substance Use Trends: Results from the 2022 National Survey on Drug Use and Health</vt:lpstr>
      <vt:lpstr>CARRY THE MESSAGE Understanding Cannabis Trends</vt:lpstr>
      <vt:lpstr>Cannabis Trends:  Chemical Structure &amp; Terminology</vt:lpstr>
      <vt:lpstr>Cannabis Trends:  Methods of Past Year Use (Age 12 and Older)</vt:lpstr>
      <vt:lpstr>Cannabis Trends:  Methods of Past Year Use (Ages 12-17)</vt:lpstr>
      <vt:lpstr>Cannabis Trends: Increased Potency</vt:lpstr>
      <vt:lpstr>Cannabis Trends: Increased Access &amp; Availability</vt:lpstr>
      <vt:lpstr>Cannabis Trends:  Safety &amp; Risk Considerations 1/4</vt:lpstr>
      <vt:lpstr>Cannabis Trends:  Safety &amp; Risk Considerations 2/4</vt:lpstr>
      <vt:lpstr>Cannabis Trends:  Safety &amp; Risk Considerations 3/4</vt:lpstr>
      <vt:lpstr>Cannabis Trends:  Safety &amp; Risk Considerations 4/4</vt:lpstr>
      <vt:lpstr>Cannabis Trends–Let’s Talk About It!</vt:lpstr>
      <vt:lpstr>CARRY THE MESSAGE Understanding Opioid Trends</vt:lpstr>
      <vt:lpstr>Opioid Trends:  Chemical Structure &amp; Terminology</vt:lpstr>
      <vt:lpstr>Opioid Trends:  Fentanyl &amp; Fentanyl Analogs</vt:lpstr>
      <vt:lpstr>Opioid Trends:  Rise in Illegally Made Fentanyl </vt:lpstr>
      <vt:lpstr>Opioid Trends:  Fentanyl Combined with Xylazine</vt:lpstr>
      <vt:lpstr>Opioid Trends:  Risk Factors for Overdose</vt:lpstr>
      <vt:lpstr>Opioid Trends:  Overdose Signs &amp; Symptoms</vt:lpstr>
      <vt:lpstr>Opioid Trends:  National Overdose Death Rates</vt:lpstr>
      <vt:lpstr>Safety &amp; Risk Considerations:  Opioid-Related Deaths Ages 1-17 - 985 Deaths spanning 2018-2022</vt:lpstr>
      <vt:lpstr>Safety &amp; Risk Considerations:  Increased Access &amp; High Potential for Misuse</vt:lpstr>
      <vt:lpstr>Opioid Trends–Let’s Talk About It!</vt:lpstr>
      <vt:lpstr>CARRY THE MESSAGE Understanding Stimulant Trends</vt:lpstr>
      <vt:lpstr>Stimulant Trends:  Abuse Potential &amp; Overdose Deaths</vt:lpstr>
      <vt:lpstr>Stimulant Trends: Twin Epidemics  (Methamphetamine &amp; Opioids)</vt:lpstr>
      <vt:lpstr>Stimulant Trends: Long-Term Physical Effects of Chronic Methamphetamine Use</vt:lpstr>
      <vt:lpstr>Stimulant Trends: Psychological Effects of  Chronic Methamphetamine Use</vt:lpstr>
      <vt:lpstr>Stimulant Trends:  Changes to Methamphetamine Purity</vt:lpstr>
      <vt:lpstr>Stimulant Trends:  New Manufacturing Formula </vt:lpstr>
      <vt:lpstr>Safety &amp; Risk Considerations:  Methamphetamine Production</vt:lpstr>
      <vt:lpstr>Safety &amp; Risk Considerations:  Acute Health Effects </vt:lpstr>
      <vt:lpstr>Stimulant Trends–Let’s Talk About It!</vt:lpstr>
      <vt:lpstr>CARRY THE MESSAGE - Harm Reduction &amp;  Overdose Prevention Strategies</vt:lpstr>
      <vt:lpstr>What Is Harm Reduction?</vt:lpstr>
      <vt:lpstr>Harm Reduction in the Context of Child Well-Being–Let’s Talk About It!</vt:lpstr>
      <vt:lpstr>Examples of  Harm Reduction Strategies in  Child Welfare</vt:lpstr>
      <vt:lpstr>Safe Storage &amp; Proper Disposal</vt:lpstr>
      <vt:lpstr>Fentanyl Test Strips </vt:lpstr>
      <vt:lpstr> Naloxone</vt:lpstr>
      <vt:lpstr>Jessica’s Story Permission to Use &amp; Video Credit provided by  The University of Tennessee &amp; Dr. Jennifer Crowley</vt:lpstr>
      <vt:lpstr>Recovery Management Plans</vt:lpstr>
      <vt:lpstr>CARRY THE MESSAGE Peer Recovery Support Services</vt:lpstr>
      <vt:lpstr>Value of Lived Experience</vt:lpstr>
      <vt:lpstr>Differentiating Between Peers &amp;  Recovery Specialists</vt:lpstr>
      <vt:lpstr>How Peer Recovery Support  Engages Families in the Change Process</vt:lpstr>
      <vt:lpstr>Working with Peer Recovery Support</vt:lpstr>
      <vt:lpstr>CARRY THE MESSAGE Treatment Engagement Strategies</vt:lpstr>
      <vt:lpstr>How Our Beliefs Guide Our Work with Families</vt:lpstr>
      <vt:lpstr>Key Characteristics  of Family Engagement </vt:lpstr>
      <vt:lpstr>What Can You Do to Help? </vt:lpstr>
      <vt:lpstr>Important Reminder About  Substance Use Disorder Treatment Retention</vt:lpstr>
      <vt:lpstr>How Engagement Might Look Differently…</vt:lpstr>
      <vt:lpstr>CARRY THE MESSAGE Evidence-Based &amp; Emerging Interventions</vt:lpstr>
      <vt:lpstr>Evidence-Based Interventions for Families  Affected by Substance Use Disorders 1/5</vt:lpstr>
      <vt:lpstr>Evidence-Based Interventions for Families  Affected by Substance Use Disorders 2/5</vt:lpstr>
      <vt:lpstr>Evidence-Based Interventions for Families  Affected by Substance Use Disorders 3/5 </vt:lpstr>
      <vt:lpstr>Evidence-Based Interventions for Families  Affected by Substance Use Disorders 4/5 </vt:lpstr>
      <vt:lpstr>Evidence-Based Interventions for Families  Affected by Substance Use Disorders 5/5 </vt:lpstr>
      <vt:lpstr>Specialty Court Programs for Families Affected by Substance Use Disorders: Family Treatment Courts</vt:lpstr>
      <vt:lpstr>Evidence-Based Treatment for Opioid Use Disorders</vt:lpstr>
      <vt:lpstr>Effective Treatment Models for  Methamphetamine Use Disorders</vt:lpstr>
      <vt:lpstr>Emerging Treatment Considerations  for Methamphetamine Use Disorders</vt:lpstr>
      <vt:lpstr>CARRY THE MESSAGE Recovery Is Possible!</vt:lpstr>
      <vt:lpstr>Recovery Is Possible</vt:lpstr>
      <vt:lpstr>Tips to Facilitate Parental &amp; Familial Recovery</vt:lpstr>
      <vt:lpstr>Call to Action</vt:lpstr>
      <vt:lpstr>Contact the NCSACW Training and Technical Assistance (TTA) Program</vt:lpstr>
      <vt:lpstr>References</vt:lpstr>
      <vt:lpstr>References, slide 1 of 8</vt:lpstr>
      <vt:lpstr>References, slide 2 of 8</vt:lpstr>
      <vt:lpstr>References, slide 3 of 8</vt:lpstr>
      <vt:lpstr>References, slide 4 of 8</vt:lpstr>
      <vt:lpstr>References, slide 5 of 8</vt:lpstr>
      <vt:lpstr>References, slide 6 of 8</vt:lpstr>
      <vt:lpstr>References, slide 7 of 8</vt:lpstr>
      <vt:lpstr>References, slide 8 of 8</vt:lpstr>
      <vt:lpstr>Resources</vt:lpstr>
      <vt:lpstr>Resources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CARRY THE MESSAGE: Advancing a Cross-Systems Collaborative Approach to Support Families Affected by Current Substance Use Trends &amp; Ensure Safety in the Home</dc:title>
  <dc:creator>Renee Luque</dc:creator>
  <cp:lastModifiedBy>Renee Luque</cp:lastModifiedBy>
  <cp:revision>1</cp:revision>
  <dcterms:created xsi:type="dcterms:W3CDTF">2025-02-20T22:22:22Z</dcterms:created>
  <dcterms:modified xsi:type="dcterms:W3CDTF">2025-07-01T22:35:55Z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0x010100F4FE27CF11E730439F57093BDB6BE616</vt:lpwstr>
  </property>
  <property fmtid="{D5CDD505-2E9C-101B-9397-08002B2CF9AE}" pid="3" name="MediaServiceImageTags">
    <vt:lpwstr/>
  </property>
</Properties>
</file>