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2.xml" ContentType="application/vnd.openxmlformats-officedocument.theme+xml"/>
  <Override PartName="/ppt/slideLayouts/slideLayout50.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tags/tag2.xml" ContentType="application/vnd.openxmlformats-officedocument.presentationml.tags+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theme/themeOverride1.xml" ContentType="application/vnd.openxmlformats-officedocument.themeOverride+xml"/>
  <Override PartName="/ppt/notesSlides/notesSlide6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8" r:id="rId4"/>
    <p:sldMasterId id="2147483700" r:id="rId5"/>
    <p:sldMasterId id="2147484466" r:id="rId6"/>
  </p:sldMasterIdLst>
  <p:notesMasterIdLst>
    <p:notesMasterId r:id="rId75"/>
  </p:notesMasterIdLst>
  <p:handoutMasterIdLst>
    <p:handoutMasterId r:id="rId76"/>
  </p:handoutMasterIdLst>
  <p:sldIdLst>
    <p:sldId id="529" r:id="rId7"/>
    <p:sldId id="3840" r:id="rId8"/>
    <p:sldId id="3803" r:id="rId9"/>
    <p:sldId id="4795" r:id="rId10"/>
    <p:sldId id="4796" r:id="rId11"/>
    <p:sldId id="4742" r:id="rId12"/>
    <p:sldId id="4654" r:id="rId13"/>
    <p:sldId id="4743" r:id="rId14"/>
    <p:sldId id="4797" r:id="rId15"/>
    <p:sldId id="4657" r:id="rId16"/>
    <p:sldId id="4658" r:id="rId17"/>
    <p:sldId id="4659" r:id="rId18"/>
    <p:sldId id="4640" r:id="rId19"/>
    <p:sldId id="3756" r:id="rId20"/>
    <p:sldId id="3784" r:id="rId21"/>
    <p:sldId id="4925" r:id="rId22"/>
    <p:sldId id="4734" r:id="rId23"/>
    <p:sldId id="4735" r:id="rId24"/>
    <p:sldId id="4738" r:id="rId25"/>
    <p:sldId id="5031" r:id="rId26"/>
    <p:sldId id="256" r:id="rId27"/>
    <p:sldId id="1842" r:id="rId28"/>
    <p:sldId id="3807" r:id="rId29"/>
    <p:sldId id="3791" r:id="rId30"/>
    <p:sldId id="395" r:id="rId31"/>
    <p:sldId id="409" r:id="rId32"/>
    <p:sldId id="4650" r:id="rId33"/>
    <p:sldId id="405" r:id="rId34"/>
    <p:sldId id="1831" r:id="rId35"/>
    <p:sldId id="5029" r:id="rId36"/>
    <p:sldId id="4802" r:id="rId37"/>
    <p:sldId id="3804" r:id="rId38"/>
    <p:sldId id="3805" r:id="rId39"/>
    <p:sldId id="3793" r:id="rId40"/>
    <p:sldId id="4662" r:id="rId41"/>
    <p:sldId id="3790" r:id="rId42"/>
    <p:sldId id="4798" r:id="rId43"/>
    <p:sldId id="3810" r:id="rId44"/>
    <p:sldId id="3799" r:id="rId45"/>
    <p:sldId id="263" r:id="rId46"/>
    <p:sldId id="3809" r:id="rId47"/>
    <p:sldId id="4793" r:id="rId48"/>
    <p:sldId id="5033" r:id="rId49"/>
    <p:sldId id="3808" r:id="rId50"/>
    <p:sldId id="5030" r:id="rId51"/>
    <p:sldId id="3785" r:id="rId52"/>
    <p:sldId id="4660" r:id="rId53"/>
    <p:sldId id="5028" r:id="rId54"/>
    <p:sldId id="508" r:id="rId55"/>
    <p:sldId id="4741" r:id="rId56"/>
    <p:sldId id="4801" r:id="rId57"/>
    <p:sldId id="4645" r:id="rId58"/>
    <p:sldId id="3786" r:id="rId59"/>
    <p:sldId id="5027" r:id="rId60"/>
    <p:sldId id="379" r:id="rId61"/>
    <p:sldId id="4646" r:id="rId62"/>
    <p:sldId id="4647" r:id="rId63"/>
    <p:sldId id="486" r:id="rId64"/>
    <p:sldId id="487" r:id="rId65"/>
    <p:sldId id="511" r:id="rId66"/>
    <p:sldId id="513" r:id="rId67"/>
    <p:sldId id="514" r:id="rId68"/>
    <p:sldId id="4746" r:id="rId69"/>
    <p:sldId id="489" r:id="rId70"/>
    <p:sldId id="4744" r:id="rId71"/>
    <p:sldId id="4747" r:id="rId72"/>
    <p:sldId id="5032" r:id="rId73"/>
    <p:sldId id="4745" r:id="rId74"/>
  </p:sldIdLst>
  <p:sldSz cx="12192000" cy="6858000"/>
  <p:notesSz cx="6858000" cy="9144000"/>
  <p:custDataLst>
    <p:tags r:id="rId77"/>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D2A8827-94F8-E37D-497F-A0A8B8C81114}" name="Renee Luque" initials="RL" userId="S::rluque@cffutures.net::24b01a1d-1c91-492f-b0ec-f8dd3574c772" providerId="AD"/>
  <p188:author id="{3AAC6D7E-F2A1-EC4D-1D36-5F3E536FC0BB}" name="Mary Fitzgerald" initials="MF" userId="S::mfitzgerald@cffutures.net::3e2467ff-a474-4ecf-845b-216954ac565b" providerId="AD"/>
  <p188:author id="{CDEB5B9B-967A-36CD-081C-65149B39496B}" name="Nancy Hansen" initials="NH" userId="S::nhansen@cffutures.net::d9975185-0e82-4ed8-a081-bc8ef253a5b1" providerId="AD"/>
  <p188:author id="{168517A7-7D12-80BF-8F53-4C11E2F178B8}" name="Isis Greenspan" initials="IG" userId="S::igreenspan@cffutures.net::464bb143-1349-4605-a567-29b98f388ffb" providerId="AD"/>
  <p188:author id="{42DB78B5-6B61-216F-C9C4-DAD129C2BB94}" name="Jen Pearre" initials="JP" userId="Jen Pearre" providerId="None"/>
  <p188:author id="{27F723C9-B525-E8CC-6A6E-FB99E02E4520}" name="Carlee O'Keefe" initials="CO" userId="S::cokeefe@cffutures.net::3bec69d1-c966-4e26-8ffe-3a127ac45e11" providerId="AD"/>
  <p188:author id="{BAA08EDA-AA36-0722-9AAD-DCB18AEF616B}" name="Isis Greenspan" initials="IG" userId="S::Igreenspan@cffutures.net::464bb143-1349-4605-a567-29b98f388ff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76DA0"/>
    <a:srgbClr val="306B91"/>
    <a:srgbClr val="1C8EAE"/>
    <a:srgbClr val="054163"/>
    <a:srgbClr val="98BCC6"/>
    <a:srgbClr val="BDC4CD"/>
    <a:srgbClr val="94C0D6"/>
    <a:srgbClr val="A6BFD0"/>
    <a:srgbClr val="9DCEDC"/>
    <a:srgbClr val="93AD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24BCFF9-07F1-4FE9-B83F-576023A5262A}" v="42" dt="2025-07-02T23:06:07.165"/>
    <p1510:client id="{4FB58C23-7613-87D7-A0B2-2CAD28CD93E8}" v="1" dt="2025-07-02T23:04:21.455"/>
  </p1510:revLst>
</p1510:revInfo>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FABFCF23-3B69-468F-B69F-88F6DE6A72F2}" styleName="Medium Style 1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81" autoAdjust="0"/>
    <p:restoredTop sz="93341" autoAdjust="0"/>
  </p:normalViewPr>
  <p:slideViewPr>
    <p:cSldViewPr snapToGrid="0">
      <p:cViewPr>
        <p:scale>
          <a:sx n="100" d="100"/>
          <a:sy n="100" d="100"/>
        </p:scale>
        <p:origin x="144" y="234"/>
      </p:cViewPr>
      <p:guideLst/>
    </p:cSldViewPr>
  </p:slideViewPr>
  <p:outlineViewPr>
    <p:cViewPr>
      <p:scale>
        <a:sx n="33" d="100"/>
        <a:sy n="33" d="100"/>
      </p:scale>
      <p:origin x="0" y="-9450"/>
    </p:cViewPr>
  </p:outlineViewPr>
  <p:notesTextViewPr>
    <p:cViewPr>
      <p:scale>
        <a:sx n="1" d="1"/>
        <a:sy n="1" d="1"/>
      </p:scale>
      <p:origin x="0" y="0"/>
    </p:cViewPr>
  </p:notesTextViewPr>
  <p:notesViewPr>
    <p:cSldViewPr snapToGrid="0">
      <p:cViewPr varScale="1">
        <p:scale>
          <a:sx n="79" d="100"/>
          <a:sy n="79" d="100"/>
        </p:scale>
        <p:origin x="1632" y="54"/>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microsoft.com/office/2018/10/relationships/authors" Target="authors.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viewProps" Target="viewProps.xml"/><Relationship Id="rId5" Type="http://schemas.openxmlformats.org/officeDocument/2006/relationships/slideMaster" Target="slideMasters/slideMaster2.xml"/><Relationship Id="rId61" Type="http://schemas.openxmlformats.org/officeDocument/2006/relationships/slide" Target="slides/slide55.xml"/><Relationship Id="rId82" Type="http://schemas.microsoft.com/office/2016/11/relationships/changesInfo" Target="changesInfos/changesInfo1.xml"/><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83"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presProps" Target="presProps.xml"/><Relationship Id="rId8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handoutMaster" Target="handoutMasters/handoutMaster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Fitzgerald" userId="3e2467ff-a474-4ecf-845b-216954ac565b" providerId="ADAL" clId="{4F55B1E0-A1E7-41BD-A88D-4E3F829371AE}"/>
    <pc:docChg chg="undo custSel delSld modSld">
      <pc:chgData name="Mary Fitzgerald" userId="3e2467ff-a474-4ecf-845b-216954ac565b" providerId="ADAL" clId="{4F55B1E0-A1E7-41BD-A88D-4E3F829371AE}" dt="2025-04-17T14:56:33.984" v="33" actId="13926"/>
      <pc:docMkLst>
        <pc:docMk/>
      </pc:docMkLst>
      <pc:sldChg chg="del">
        <pc:chgData name="Mary Fitzgerald" userId="3e2467ff-a474-4ecf-845b-216954ac565b" providerId="ADAL" clId="{4F55B1E0-A1E7-41BD-A88D-4E3F829371AE}" dt="2025-04-16T16:04:50.785" v="2" actId="2696"/>
        <pc:sldMkLst>
          <pc:docMk/>
          <pc:sldMk cId="4137781758" sldId="268"/>
        </pc:sldMkLst>
      </pc:sldChg>
      <pc:sldChg chg="del">
        <pc:chgData name="Mary Fitzgerald" userId="3e2467ff-a474-4ecf-845b-216954ac565b" providerId="ADAL" clId="{4F55B1E0-A1E7-41BD-A88D-4E3F829371AE}" dt="2025-04-16T16:05:00.497" v="3" actId="2696"/>
        <pc:sldMkLst>
          <pc:docMk/>
          <pc:sldMk cId="65689994" sldId="3438"/>
        </pc:sldMkLst>
      </pc:sldChg>
      <pc:sldChg chg="modNotesTx">
        <pc:chgData name="Mary Fitzgerald" userId="3e2467ff-a474-4ecf-845b-216954ac565b" providerId="ADAL" clId="{4F55B1E0-A1E7-41BD-A88D-4E3F829371AE}" dt="2025-04-14T20:42:42.501" v="0" actId="20577"/>
        <pc:sldMkLst>
          <pc:docMk/>
          <pc:sldMk cId="2623151652" sldId="4735"/>
        </pc:sldMkLst>
      </pc:sldChg>
      <pc:sldChg chg="del">
        <pc:chgData name="Mary Fitzgerald" userId="3e2467ff-a474-4ecf-845b-216954ac565b" providerId="ADAL" clId="{4F55B1E0-A1E7-41BD-A88D-4E3F829371AE}" dt="2025-04-16T16:04:16.235" v="1" actId="2696"/>
        <pc:sldMkLst>
          <pc:docMk/>
          <pc:sldMk cId="3977658994" sldId="4740"/>
        </pc:sldMkLst>
      </pc:sldChg>
      <pc:sldChg chg="modSp mod">
        <pc:chgData name="Mary Fitzgerald" userId="3e2467ff-a474-4ecf-845b-216954ac565b" providerId="ADAL" clId="{4F55B1E0-A1E7-41BD-A88D-4E3F829371AE}" dt="2025-04-16T18:23:29.678" v="7" actId="13926"/>
        <pc:sldMkLst>
          <pc:docMk/>
          <pc:sldMk cId="1731321888" sldId="4744"/>
        </pc:sldMkLst>
        <pc:spChg chg="mod">
          <ac:chgData name="Mary Fitzgerald" userId="3e2467ff-a474-4ecf-845b-216954ac565b" providerId="ADAL" clId="{4F55B1E0-A1E7-41BD-A88D-4E3F829371AE}" dt="2025-04-16T18:23:29.678" v="7" actId="13926"/>
          <ac:spMkLst>
            <pc:docMk/>
            <pc:sldMk cId="1731321888" sldId="4744"/>
            <ac:spMk id="4" creationId="{00000000-0000-0000-0000-000000000000}"/>
          </ac:spMkLst>
        </pc:spChg>
      </pc:sldChg>
      <pc:sldChg chg="modSp mod">
        <pc:chgData name="Mary Fitzgerald" userId="3e2467ff-a474-4ecf-845b-216954ac565b" providerId="ADAL" clId="{4F55B1E0-A1E7-41BD-A88D-4E3F829371AE}" dt="2025-04-16T18:28:26.580" v="23" actId="13926"/>
        <pc:sldMkLst>
          <pc:docMk/>
          <pc:sldMk cId="3248407330" sldId="4747"/>
        </pc:sldMkLst>
        <pc:spChg chg="mod">
          <ac:chgData name="Mary Fitzgerald" userId="3e2467ff-a474-4ecf-845b-216954ac565b" providerId="ADAL" clId="{4F55B1E0-A1E7-41BD-A88D-4E3F829371AE}" dt="2025-04-16T18:28:26.580" v="23" actId="13926"/>
          <ac:spMkLst>
            <pc:docMk/>
            <pc:sldMk cId="3248407330" sldId="4747"/>
            <ac:spMk id="4" creationId="{0E2A9F91-DE7B-E5D7-BA1A-2AB7A9D4F09B}"/>
          </ac:spMkLst>
        </pc:spChg>
      </pc:sldChg>
      <pc:sldChg chg="modSp mod">
        <pc:chgData name="Mary Fitzgerald" userId="3e2467ff-a474-4ecf-845b-216954ac565b" providerId="ADAL" clId="{4F55B1E0-A1E7-41BD-A88D-4E3F829371AE}" dt="2025-04-17T14:56:33.984" v="33" actId="13926"/>
        <pc:sldMkLst>
          <pc:docMk/>
          <pc:sldMk cId="2745728679" sldId="5032"/>
        </pc:sldMkLst>
        <pc:spChg chg="mod">
          <ac:chgData name="Mary Fitzgerald" userId="3e2467ff-a474-4ecf-845b-216954ac565b" providerId="ADAL" clId="{4F55B1E0-A1E7-41BD-A88D-4E3F829371AE}" dt="2025-04-17T14:56:33.984" v="33" actId="13926"/>
          <ac:spMkLst>
            <pc:docMk/>
            <pc:sldMk cId="2745728679" sldId="5032"/>
            <ac:spMk id="4" creationId="{1292AD54-9C0C-5275-A2FD-77F163CC9255}"/>
          </ac:spMkLst>
        </pc:spChg>
      </pc:sldChg>
    </pc:docChg>
  </pc:docChgLst>
  <pc:docChgLst>
    <pc:chgData name="Renee Luque" userId="S::rluque@cffutures.net::24b01a1d-1c91-492f-b0ec-f8dd3574c772" providerId="AD" clId="Web-{A42E9720-4551-4F64-801D-EC98A28B1257}"/>
    <pc:docChg chg="modSld">
      <pc:chgData name="Renee Luque" userId="S::rluque@cffutures.net::24b01a1d-1c91-492f-b0ec-f8dd3574c772" providerId="AD" clId="Web-{A42E9720-4551-4F64-801D-EC98A28B1257}" dt="2024-07-26T16:02:35.377" v="6"/>
      <pc:docMkLst>
        <pc:docMk/>
      </pc:docMkLst>
      <pc:sldChg chg="modNotes">
        <pc:chgData name="Renee Luque" userId="S::rluque@cffutures.net::24b01a1d-1c91-492f-b0ec-f8dd3574c772" providerId="AD" clId="Web-{A42E9720-4551-4F64-801D-EC98A28B1257}" dt="2024-07-26T16:02:35.377" v="6"/>
        <pc:sldMkLst>
          <pc:docMk/>
          <pc:sldMk cId="176220433" sldId="3803"/>
        </pc:sldMkLst>
      </pc:sldChg>
    </pc:docChg>
  </pc:docChgLst>
  <pc:docChgLst>
    <pc:chgData name="Isis Greenspan" userId="S::igreenspan@cffutures.net::464bb143-1349-4605-a567-29b98f388ffb" providerId="AD" clId="Web-{2C5F0A5B-5179-D361-20BC-7CB3DD883EC6}"/>
    <pc:docChg chg="delSld modSld">
      <pc:chgData name="Isis Greenspan" userId="S::igreenspan@cffutures.net::464bb143-1349-4605-a567-29b98f388ffb" providerId="AD" clId="Web-{2C5F0A5B-5179-D361-20BC-7CB3DD883EC6}" dt="2025-04-07T15:37:07.503" v="1"/>
      <pc:docMkLst>
        <pc:docMk/>
      </pc:docMkLst>
      <pc:sldChg chg="del">
        <pc:chgData name="Isis Greenspan" userId="S::igreenspan@cffutures.net::464bb143-1349-4605-a567-29b98f388ffb" providerId="AD" clId="Web-{2C5F0A5B-5179-D361-20BC-7CB3DD883EC6}" dt="2025-04-07T15:37:03.971" v="0"/>
        <pc:sldMkLst>
          <pc:docMk/>
          <pc:sldMk cId="4041908155" sldId="3798"/>
        </pc:sldMkLst>
      </pc:sldChg>
      <pc:sldChg chg="mod modShow">
        <pc:chgData name="Isis Greenspan" userId="S::igreenspan@cffutures.net::464bb143-1349-4605-a567-29b98f388ffb" providerId="AD" clId="Web-{2C5F0A5B-5179-D361-20BC-7CB3DD883EC6}" dt="2025-04-07T15:37:07.503" v="1"/>
        <pc:sldMkLst>
          <pc:docMk/>
          <pc:sldMk cId="3431696159" sldId="5029"/>
        </pc:sldMkLst>
      </pc:sldChg>
    </pc:docChg>
  </pc:docChgLst>
  <pc:docChgLst>
    <pc:chgData clId="Web-{27F24D9A-525D-42A1-9754-DAA4075EE83B}"/>
    <pc:docChg chg="">
      <pc:chgData name="" userId="" providerId="" clId="Web-{27F24D9A-525D-42A1-9754-DAA4075EE83B}" dt="2024-02-07T20:50:00.477" v="0"/>
      <pc:docMkLst>
        <pc:docMk/>
      </pc:docMkLst>
      <pc:sldChg chg="modCm">
        <pc:chgData name="" userId="" providerId="" clId="Web-{27F24D9A-525D-42A1-9754-DAA4075EE83B}" dt="2024-02-07T20:50:00.477" v="0"/>
        <pc:sldMkLst>
          <pc:docMk/>
          <pc:sldMk cId="2555671229" sldId="3807"/>
        </pc:sldMkLst>
        <pc:extLst>
          <p:ext xmlns:p="http://schemas.openxmlformats.org/presentationml/2006/main" uri="{D6D511B9-2390-475A-947B-AFAB55BFBCF1}">
            <pc226:cmChg xmlns:pc226="http://schemas.microsoft.com/office/powerpoint/2022/06/main/command" chg="">
              <pc226:chgData name="" userId="" providerId="" clId="Web-{27F24D9A-525D-42A1-9754-DAA4075EE83B}" dt="2024-02-07T20:50:00.477" v="0"/>
              <pc2:cmMkLst xmlns:pc2="http://schemas.microsoft.com/office/powerpoint/2019/9/main/command">
                <pc:docMk/>
                <pc:sldMk cId="2555671229" sldId="3807"/>
                <pc2:cmMk id="{D0DA7A98-01DB-4FB0-BD15-200D1BB71F6A}"/>
              </pc2:cmMkLst>
              <pc226:cmRplyChg chg="add">
                <pc226:chgData name="" userId="" providerId="" clId="Web-{27F24D9A-525D-42A1-9754-DAA4075EE83B}" dt="2024-02-07T20:50:00.477" v="0"/>
                <pc2:cmRplyMkLst xmlns:pc2="http://schemas.microsoft.com/office/powerpoint/2019/9/main/command">
                  <pc:docMk/>
                  <pc:sldMk cId="2555671229" sldId="3807"/>
                  <pc2:cmMk id="{D0DA7A98-01DB-4FB0-BD15-200D1BB71F6A}"/>
                  <pc2:cmRplyMk id="{5523CC2D-151C-4122-B5A3-73B6F73EEB67}"/>
                </pc2:cmRplyMkLst>
              </pc226:cmRplyChg>
            </pc226:cmChg>
          </p:ext>
        </pc:extLst>
      </pc:sldChg>
    </pc:docChg>
  </pc:docChgLst>
  <pc:docChgLst>
    <pc:chgData name="Renee Luque" userId="24b01a1d-1c91-492f-b0ec-f8dd3574c772" providerId="ADAL" clId="{9FF0AE5E-7145-4436-85CB-92AEB12BCE09}"/>
    <pc:docChg chg="undo custSel addSld delSld modSld sldOrd">
      <pc:chgData name="Renee Luque" userId="24b01a1d-1c91-492f-b0ec-f8dd3574c772" providerId="ADAL" clId="{9FF0AE5E-7145-4436-85CB-92AEB12BCE09}" dt="2023-11-30T16:26:16.549" v="5089"/>
      <pc:docMkLst>
        <pc:docMk/>
      </pc:docMkLst>
      <pc:sldChg chg="addCm modNotesTx">
        <pc:chgData name="Renee Luque" userId="24b01a1d-1c91-492f-b0ec-f8dd3574c772" providerId="ADAL" clId="{9FF0AE5E-7145-4436-85CB-92AEB12BCE09}" dt="2023-11-30T00:23:12.567" v="4702"/>
        <pc:sldMkLst>
          <pc:docMk/>
          <pc:sldMk cId="4137781758" sldId="268"/>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23:12.567" v="4702"/>
              <pc2:cmMkLst xmlns:pc2="http://schemas.microsoft.com/office/powerpoint/2019/9/main/command">
                <pc:docMk/>
                <pc:sldMk cId="4137781758" sldId="268"/>
                <pc2:cmMk id="{9F5441E2-FB44-4366-B764-DAEED5B888B8}"/>
              </pc2:cmMkLst>
            </pc226:cmChg>
          </p:ext>
        </pc:extLst>
      </pc:sldChg>
      <pc:sldChg chg="modSp mod addCm modCm">
        <pc:chgData name="Renee Luque" userId="24b01a1d-1c91-492f-b0ec-f8dd3574c772" providerId="ADAL" clId="{9FF0AE5E-7145-4436-85CB-92AEB12BCE09}" dt="2023-11-30T00:01:15.232" v="4124"/>
        <pc:sldMkLst>
          <pc:docMk/>
          <pc:sldMk cId="2126809809" sldId="279"/>
        </pc:sldMkLst>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9FF0AE5E-7145-4436-85CB-92AEB12BCE09}" dt="2023-11-30T00:01:15.232" v="4124"/>
              <pc2:cmMkLst xmlns:pc2="http://schemas.microsoft.com/office/powerpoint/2019/9/main/command">
                <pc:docMk/>
                <pc:sldMk cId="2126809809" sldId="279"/>
                <pc2:cmMk id="{DFAF7654-D804-42E7-882B-2D6431F87CDF}"/>
              </pc2:cmMkLst>
            </pc226:cmChg>
          </p:ext>
        </pc:extLst>
      </pc:sldChg>
      <pc:sldChg chg="modCm">
        <pc:chgData name="Renee Luque" userId="24b01a1d-1c91-492f-b0ec-f8dd3574c772" providerId="ADAL" clId="{9FF0AE5E-7145-4436-85CB-92AEB12BCE09}" dt="2023-11-30T00:41:39.031" v="4767"/>
        <pc:sldMkLst>
          <pc:docMk/>
          <pc:sldMk cId="3841886373" sldId="379"/>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9FF0AE5E-7145-4436-85CB-92AEB12BCE09}" dt="2023-11-30T00:41:39.031" v="4767"/>
              <pc2:cmMkLst xmlns:pc2="http://schemas.microsoft.com/office/powerpoint/2019/9/main/command">
                <pc:docMk/>
                <pc:sldMk cId="3841886373" sldId="379"/>
                <pc2:cmMk id="{F5C4A669-192D-477A-BD3F-FA7AEA04105E}"/>
              </pc2:cmMkLst>
              <pc226:cmRplyChg chg="add">
                <pc226:chgData name="Renee Luque" userId="24b01a1d-1c91-492f-b0ec-f8dd3574c772" providerId="ADAL" clId="{9FF0AE5E-7145-4436-85CB-92AEB12BCE09}" dt="2023-11-30T00:41:39.031" v="4767"/>
                <pc2:cmRplyMkLst xmlns:pc2="http://schemas.microsoft.com/office/powerpoint/2019/9/main/command">
                  <pc:docMk/>
                  <pc:sldMk cId="3841886373" sldId="379"/>
                  <pc2:cmMk id="{F5C4A669-192D-477A-BD3F-FA7AEA04105E}"/>
                  <pc2:cmRplyMk id="{9342B187-1291-487B-905B-57888C3D1F12}"/>
                </pc2:cmRplyMkLst>
              </pc226:cmRplyChg>
            </pc226:cmChg>
          </p:ext>
        </pc:extLst>
      </pc:sldChg>
      <pc:sldChg chg="modSp mod addCm delCm modCm modNotesTx">
        <pc:chgData name="Renee Luque" userId="24b01a1d-1c91-492f-b0ec-f8dd3574c772" providerId="ADAL" clId="{9FF0AE5E-7145-4436-85CB-92AEB12BCE09}" dt="2023-11-29T23:24:11.119" v="2824"/>
        <pc:sldMkLst>
          <pc:docMk/>
          <pc:sldMk cId="2967566870" sldId="395"/>
        </pc:sldMkLst>
        <pc:extLst>
          <p:ext xmlns:p="http://schemas.openxmlformats.org/presentationml/2006/main" uri="{D6D511B9-2390-475A-947B-AFAB55BFBCF1}">
            <pc226:cmChg xmlns:pc226="http://schemas.microsoft.com/office/powerpoint/2022/06/main/command" chg="del mod">
              <pc226:chgData name="Renee Luque" userId="24b01a1d-1c91-492f-b0ec-f8dd3574c772" providerId="ADAL" clId="{9FF0AE5E-7145-4436-85CB-92AEB12BCE09}" dt="2023-11-29T22:10:10.287" v="1504"/>
              <pc2:cmMkLst xmlns:pc2="http://schemas.microsoft.com/office/powerpoint/2019/9/main/command">
                <pc:docMk/>
                <pc:sldMk cId="2967566870" sldId="395"/>
                <pc2:cmMk id="{F4B20615-BF7F-475B-A8DC-19C7A931269B}"/>
              </pc2:cmMkLst>
            </pc226:cmChg>
            <pc226:cmChg xmlns:pc226="http://schemas.microsoft.com/office/powerpoint/2022/06/main/command" chg="add">
              <pc226:chgData name="Renee Luque" userId="24b01a1d-1c91-492f-b0ec-f8dd3574c772" providerId="ADAL" clId="{9FF0AE5E-7145-4436-85CB-92AEB12BCE09}" dt="2023-11-29T23:24:11.119" v="2824"/>
              <pc2:cmMkLst xmlns:pc2="http://schemas.microsoft.com/office/powerpoint/2019/9/main/command">
                <pc:docMk/>
                <pc:sldMk cId="2967566870" sldId="395"/>
                <pc2:cmMk id="{DA2DE85B-6FC4-4E8D-A364-BB65896A7EB4}"/>
              </pc2:cmMkLst>
            </pc226:cmChg>
          </p:ext>
        </pc:extLst>
      </pc:sldChg>
      <pc:sldChg chg="addCm modNotesTx">
        <pc:chgData name="Renee Luque" userId="24b01a1d-1c91-492f-b0ec-f8dd3574c772" providerId="ADAL" clId="{9FF0AE5E-7145-4436-85CB-92AEB12BCE09}" dt="2023-11-29T23:22:27.396" v="2821"/>
        <pc:sldMkLst>
          <pc:docMk/>
          <pc:sldMk cId="1017929480" sldId="405"/>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2:27.396" v="2821"/>
              <pc2:cmMkLst xmlns:pc2="http://schemas.microsoft.com/office/powerpoint/2019/9/main/command">
                <pc:docMk/>
                <pc:sldMk cId="1017929480" sldId="405"/>
                <pc2:cmMk id="{9067FC99-E4BE-4FC0-BBC4-C64FBAB507DD}"/>
              </pc2:cmMkLst>
            </pc226:cmChg>
          </p:ext>
        </pc:extLst>
      </pc:sldChg>
      <pc:sldChg chg="modSp mod addCm modNotesTx">
        <pc:chgData name="Renee Luque" userId="24b01a1d-1c91-492f-b0ec-f8dd3574c772" providerId="ADAL" clId="{9FF0AE5E-7145-4436-85CB-92AEB12BCE09}" dt="2023-11-29T23:23:35.472" v="2823"/>
        <pc:sldMkLst>
          <pc:docMk/>
          <pc:sldMk cId="851599122" sldId="40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3:35.472" v="2823"/>
              <pc2:cmMkLst xmlns:pc2="http://schemas.microsoft.com/office/powerpoint/2019/9/main/command">
                <pc:docMk/>
                <pc:sldMk cId="851599122" sldId="409"/>
                <pc2:cmMk id="{49EF9425-C0B6-4C80-93BB-834CE2FA6454}"/>
              </pc2:cmMkLst>
            </pc226:cmChg>
          </p:ext>
        </pc:extLst>
      </pc:sldChg>
      <pc:sldChg chg="addCm modNotesTx">
        <pc:chgData name="Renee Luque" userId="24b01a1d-1c91-492f-b0ec-f8dd3574c772" providerId="ADAL" clId="{9FF0AE5E-7145-4436-85CB-92AEB12BCE09}" dt="2023-11-29T23:22:08.024" v="2820"/>
        <pc:sldMkLst>
          <pc:docMk/>
          <pc:sldMk cId="1839258858" sldId="462"/>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2:08.024" v="2820"/>
              <pc2:cmMkLst xmlns:pc2="http://schemas.microsoft.com/office/powerpoint/2019/9/main/command">
                <pc:docMk/>
                <pc:sldMk cId="1839258858" sldId="462"/>
                <pc2:cmMk id="{3897FE02-5076-4976-9575-FBC7657E3914}"/>
              </pc2:cmMkLst>
            </pc226:cmChg>
          </p:ext>
        </pc:extLst>
      </pc:sldChg>
      <pc:sldChg chg="addCm modNotesTx">
        <pc:chgData name="Renee Luque" userId="24b01a1d-1c91-492f-b0ec-f8dd3574c772" providerId="ADAL" clId="{9FF0AE5E-7145-4436-85CB-92AEB12BCE09}" dt="2023-11-29T23:52:07.754" v="3880"/>
        <pc:sldMkLst>
          <pc:docMk/>
          <pc:sldMk cId="620114939" sldId="467"/>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52:07.754" v="3880"/>
              <pc2:cmMkLst xmlns:pc2="http://schemas.microsoft.com/office/powerpoint/2019/9/main/command">
                <pc:docMk/>
                <pc:sldMk cId="620114939" sldId="467"/>
                <pc2:cmMk id="{B79AFFDD-47FB-416D-9353-1CB8C51FE810}"/>
              </pc2:cmMkLst>
            </pc226:cmChg>
          </p:ext>
        </pc:extLst>
      </pc:sldChg>
      <pc:sldChg chg="addCm">
        <pc:chgData name="Renee Luque" userId="24b01a1d-1c91-492f-b0ec-f8dd3574c772" providerId="ADAL" clId="{9FF0AE5E-7145-4436-85CB-92AEB12BCE09}" dt="2023-11-30T00:47:47.865" v="4847"/>
        <pc:sldMkLst>
          <pc:docMk/>
          <pc:sldMk cId="2320346158" sldId="487"/>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47:47.865" v="4847"/>
              <pc2:cmMkLst xmlns:pc2="http://schemas.microsoft.com/office/powerpoint/2019/9/main/command">
                <pc:docMk/>
                <pc:sldMk cId="2320346158" sldId="487"/>
                <pc2:cmMk id="{89AE2A7B-22C4-4A4A-A02D-989C183D7C77}"/>
              </pc2:cmMkLst>
            </pc226:cmChg>
          </p:ext>
        </pc:extLst>
      </pc:sldChg>
      <pc:sldChg chg="delSp modSp mod modCm modNotesTx">
        <pc:chgData name="Renee Luque" userId="24b01a1d-1c91-492f-b0ec-f8dd3574c772" providerId="ADAL" clId="{9FF0AE5E-7145-4436-85CB-92AEB12BCE09}" dt="2023-11-30T00:36:23.423" v="4764" actId="2056"/>
        <pc:sldMkLst>
          <pc:docMk/>
          <pc:sldMk cId="2220261104" sldId="528"/>
        </pc:sldMkLst>
        <pc:extLst>
          <p:ext xmlns:p="http://schemas.openxmlformats.org/presentationml/2006/main" uri="{D6D511B9-2390-475A-947B-AFAB55BFBCF1}">
            <pc226:cmChg xmlns:pc226="http://schemas.microsoft.com/office/powerpoint/2022/06/main/command" chg="mod">
              <pc226:chgData name="Renee Luque" userId="24b01a1d-1c91-492f-b0ec-f8dd3574c772" providerId="ADAL" clId="{9FF0AE5E-7145-4436-85CB-92AEB12BCE09}" dt="2023-11-30T00:36:23.423" v="4764" actId="2056"/>
              <pc2:cmMkLst xmlns:pc2="http://schemas.microsoft.com/office/powerpoint/2019/9/main/command">
                <pc:docMk/>
                <pc:sldMk cId="2220261104" sldId="528"/>
                <pc2:cmMk id="{3550161F-9569-4EFB-AD71-B27C1C3564E5}"/>
              </pc2:cmMkLst>
              <pc226:cmRplyChg chg="add">
                <pc226:chgData name="Renee Luque" userId="24b01a1d-1c91-492f-b0ec-f8dd3574c772" providerId="ADAL" clId="{9FF0AE5E-7145-4436-85CB-92AEB12BCE09}" dt="2023-11-30T00:36:19.382" v="4761"/>
                <pc2:cmRplyMkLst xmlns:pc2="http://schemas.microsoft.com/office/powerpoint/2019/9/main/command">
                  <pc:docMk/>
                  <pc:sldMk cId="2220261104" sldId="528"/>
                  <pc2:cmMk id="{3550161F-9569-4EFB-AD71-B27C1C3564E5}"/>
                  <pc2:cmRplyMk id="{0430A1D4-AAF5-4EDD-94A0-CD12F3CF1D60}"/>
                </pc2:cmRplyMkLst>
              </pc226:cmRplyChg>
            </pc226:cmChg>
          </p:ext>
        </pc:extLst>
      </pc:sldChg>
      <pc:sldChg chg="addCm modNotesTx">
        <pc:chgData name="Renee Luque" userId="24b01a1d-1c91-492f-b0ec-f8dd3574c772" providerId="ADAL" clId="{9FF0AE5E-7145-4436-85CB-92AEB12BCE09}" dt="2023-11-30T00:30:29.662" v="4724"/>
        <pc:sldMkLst>
          <pc:docMk/>
          <pc:sldMk cId="65689994" sldId="3438"/>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30:29.662" v="4724"/>
              <pc2:cmMkLst xmlns:pc2="http://schemas.microsoft.com/office/powerpoint/2019/9/main/command">
                <pc:docMk/>
                <pc:sldMk cId="65689994" sldId="3438"/>
                <pc2:cmMk id="{B4B90AFA-11CF-48DD-BCA3-65B9E7BAC562}"/>
              </pc2:cmMkLst>
            </pc226:cmChg>
          </p:ext>
        </pc:extLst>
      </pc:sldChg>
      <pc:sldChg chg="del">
        <pc:chgData name="Renee Luque" userId="24b01a1d-1c91-492f-b0ec-f8dd3574c772" providerId="ADAL" clId="{9FF0AE5E-7145-4436-85CB-92AEB12BCE09}" dt="2023-11-29T22:09:38.479" v="1488" actId="2696"/>
        <pc:sldMkLst>
          <pc:docMk/>
          <pc:sldMk cId="2719454604" sldId="3762"/>
        </pc:sldMkLst>
      </pc:sldChg>
      <pc:sldChg chg="addCm">
        <pc:chgData name="Renee Luque" userId="24b01a1d-1c91-492f-b0ec-f8dd3574c772" providerId="ADAL" clId="{9FF0AE5E-7145-4436-85CB-92AEB12BCE09}" dt="2023-11-30T00:37:30.025" v="4765"/>
        <pc:sldMkLst>
          <pc:docMk/>
          <pc:sldMk cId="2848969656" sldId="376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37:30.025" v="4765"/>
              <pc2:cmMkLst xmlns:pc2="http://schemas.microsoft.com/office/powerpoint/2019/9/main/command">
                <pc:docMk/>
                <pc:sldMk cId="2848969656" sldId="3769"/>
                <pc2:cmMk id="{6AE74F49-F13F-45C4-9F94-C98092861AE2}"/>
              </pc2:cmMkLst>
            </pc226:cmChg>
          </p:ext>
        </pc:extLst>
      </pc:sldChg>
      <pc:sldChg chg="modSp mod addCm modCm modNotesTx">
        <pc:chgData name="Renee Luque" userId="24b01a1d-1c91-492f-b0ec-f8dd3574c772" providerId="ADAL" clId="{9FF0AE5E-7145-4436-85CB-92AEB12BCE09}" dt="2023-11-29T23:21:53.037" v="2819"/>
        <pc:sldMkLst>
          <pc:docMk/>
          <pc:sldMk cId="1951318260" sldId="3793"/>
        </pc:sldMkLst>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9FF0AE5E-7145-4436-85CB-92AEB12BCE09}" dt="2023-11-29T23:21:53.037" v="2819"/>
              <pc2:cmMkLst xmlns:pc2="http://schemas.microsoft.com/office/powerpoint/2019/9/main/command">
                <pc:docMk/>
                <pc:sldMk cId="1951318260" sldId="3793"/>
                <pc2:cmMk id="{2A90F55F-489C-447F-9315-DEEA55483A3A}"/>
              </pc2:cmMkLst>
            </pc226:cmChg>
          </p:ext>
        </pc:extLst>
      </pc:sldChg>
      <pc:sldChg chg="modSp mod addCm modNotesTx">
        <pc:chgData name="Renee Luque" userId="24b01a1d-1c91-492f-b0ec-f8dd3574c772" providerId="ADAL" clId="{9FF0AE5E-7145-4436-85CB-92AEB12BCE09}" dt="2023-11-29T23:28:28.086" v="2845"/>
        <pc:sldMkLst>
          <pc:docMk/>
          <pc:sldMk cId="2038514803" sldId="3797"/>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8:28.086" v="2845"/>
              <pc2:cmMkLst xmlns:pc2="http://schemas.microsoft.com/office/powerpoint/2019/9/main/command">
                <pc:docMk/>
                <pc:sldMk cId="2038514803" sldId="3797"/>
                <pc2:cmMk id="{F241DBAB-3DE3-4F9B-8971-7ACE7B17CE93}"/>
              </pc2:cmMkLst>
            </pc226:cmChg>
          </p:ext>
        </pc:extLst>
      </pc:sldChg>
      <pc:sldChg chg="modSp mod addCm">
        <pc:chgData name="Renee Luque" userId="24b01a1d-1c91-492f-b0ec-f8dd3574c772" providerId="ADAL" clId="{9FF0AE5E-7145-4436-85CB-92AEB12BCE09}" dt="2023-11-30T16:26:16.549" v="5089"/>
        <pc:sldMkLst>
          <pc:docMk/>
          <pc:sldMk cId="176220433" sldId="3803"/>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16:26:16.549" v="5089"/>
              <pc2:cmMkLst xmlns:pc2="http://schemas.microsoft.com/office/powerpoint/2019/9/main/command">
                <pc:docMk/>
                <pc:sldMk cId="176220433" sldId="3803"/>
                <pc2:cmMk id="{46491253-CEC8-4F28-B947-AFD6D0FB5EF9}"/>
              </pc2:cmMkLst>
            </pc226:cmChg>
          </p:ext>
        </pc:extLst>
      </pc:sldChg>
      <pc:sldChg chg="modSp mod addCm">
        <pc:chgData name="Renee Luque" userId="24b01a1d-1c91-492f-b0ec-f8dd3574c772" providerId="ADAL" clId="{9FF0AE5E-7145-4436-85CB-92AEB12BCE09}" dt="2023-11-30T00:26:25.830" v="4709"/>
        <pc:sldMkLst>
          <pc:docMk/>
          <pc:sldMk cId="4063859370" sldId="4644"/>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30T00:26:25.830" v="4709"/>
              <pc2:cmMkLst xmlns:pc2="http://schemas.microsoft.com/office/powerpoint/2019/9/main/command">
                <pc:docMk/>
                <pc:sldMk cId="4063859370" sldId="4644"/>
                <pc2:cmMk id="{063BDBEA-8D66-481F-8A51-FCBABE985860}"/>
              </pc2:cmMkLst>
            </pc226:cmChg>
          </p:ext>
        </pc:extLst>
      </pc:sldChg>
      <pc:sldChg chg="modCm">
        <pc:chgData name="Renee Luque" userId="24b01a1d-1c91-492f-b0ec-f8dd3574c772" providerId="ADAL" clId="{9FF0AE5E-7145-4436-85CB-92AEB12BCE09}" dt="2023-11-30T00:40:03.586" v="4766"/>
        <pc:sldMkLst>
          <pc:docMk/>
          <pc:sldMk cId="351370186" sldId="4645"/>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9FF0AE5E-7145-4436-85CB-92AEB12BCE09}" dt="2023-11-30T00:40:03.586" v="4766"/>
              <pc2:cmMkLst xmlns:pc2="http://schemas.microsoft.com/office/powerpoint/2019/9/main/command">
                <pc:docMk/>
                <pc:sldMk cId="351370186" sldId="4645"/>
                <pc2:cmMk id="{EE32A35B-E5BB-4F0B-A09C-02F9AF9106DB}"/>
              </pc2:cmMkLst>
              <pc226:cmRplyChg chg="add">
                <pc226:chgData name="Renee Luque" userId="24b01a1d-1c91-492f-b0ec-f8dd3574c772" providerId="ADAL" clId="{9FF0AE5E-7145-4436-85CB-92AEB12BCE09}" dt="2023-11-30T00:40:03.586" v="4766"/>
                <pc2:cmRplyMkLst xmlns:pc2="http://schemas.microsoft.com/office/powerpoint/2019/9/main/command">
                  <pc:docMk/>
                  <pc:sldMk cId="351370186" sldId="4645"/>
                  <pc2:cmMk id="{EE32A35B-E5BB-4F0B-A09C-02F9AF9106DB}"/>
                  <pc2:cmRplyMk id="{E98C9130-EA4B-4022-80F6-27E050A74520}"/>
                </pc2:cmRplyMkLst>
              </pc226:cmRplyChg>
            </pc226:cmChg>
          </p:ext>
        </pc:extLst>
      </pc:sldChg>
      <pc:sldChg chg="modSp mod modCm">
        <pc:chgData name="Renee Luque" userId="24b01a1d-1c91-492f-b0ec-f8dd3574c772" providerId="ADAL" clId="{9FF0AE5E-7145-4436-85CB-92AEB12BCE09}" dt="2023-11-30T00:46:07.710" v="4846"/>
        <pc:sldMkLst>
          <pc:docMk/>
          <pc:sldMk cId="3212756172" sldId="4646"/>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9FF0AE5E-7145-4436-85CB-92AEB12BCE09}" dt="2023-11-30T00:46:07.710" v="4846"/>
              <pc2:cmMkLst xmlns:pc2="http://schemas.microsoft.com/office/powerpoint/2019/9/main/command">
                <pc:docMk/>
                <pc:sldMk cId="3212756172" sldId="4646"/>
                <pc2:cmMk id="{87C92E6E-4942-4CEB-9D89-5E09DE79B6E5}"/>
              </pc2:cmMkLst>
              <pc226:cmRplyChg chg="add">
                <pc226:chgData name="Renee Luque" userId="24b01a1d-1c91-492f-b0ec-f8dd3574c772" providerId="ADAL" clId="{9FF0AE5E-7145-4436-85CB-92AEB12BCE09}" dt="2023-11-30T00:43:35.172" v="4768"/>
                <pc2:cmRplyMkLst xmlns:pc2="http://schemas.microsoft.com/office/powerpoint/2019/9/main/command">
                  <pc:docMk/>
                  <pc:sldMk cId="3212756172" sldId="4646"/>
                  <pc2:cmMk id="{87C92E6E-4942-4CEB-9D89-5E09DE79B6E5}"/>
                  <pc2:cmRplyMk id="{F663B5EE-478E-40ED-B208-238140CA821C}"/>
                </pc2:cmRplyMkLst>
              </pc226:cmRplyChg>
              <pc226:cmRplyChg chg="add">
                <pc226:chgData name="Renee Luque" userId="24b01a1d-1c91-492f-b0ec-f8dd3574c772" providerId="ADAL" clId="{9FF0AE5E-7145-4436-85CB-92AEB12BCE09}" dt="2023-11-30T00:46:07.710" v="4846"/>
                <pc2:cmRplyMkLst xmlns:pc2="http://schemas.microsoft.com/office/powerpoint/2019/9/main/command">
                  <pc:docMk/>
                  <pc:sldMk cId="3212756172" sldId="4646"/>
                  <pc2:cmMk id="{87C92E6E-4942-4CEB-9D89-5E09DE79B6E5}"/>
                  <pc2:cmRplyMk id="{D0520DF7-8062-43D4-8505-5387C45346E5}"/>
                </pc2:cmRplyMkLst>
              </pc226:cmRplyChg>
            </pc226:cmChg>
          </p:ext>
        </pc:extLst>
      </pc:sldChg>
      <pc:sldChg chg="del">
        <pc:chgData name="Renee Luque" userId="24b01a1d-1c91-492f-b0ec-f8dd3574c772" providerId="ADAL" clId="{9FF0AE5E-7145-4436-85CB-92AEB12BCE09}" dt="2023-11-29T17:22:11.980" v="0" actId="2696"/>
        <pc:sldMkLst>
          <pc:docMk/>
          <pc:sldMk cId="1747613889" sldId="4648"/>
        </pc:sldMkLst>
      </pc:sldChg>
      <pc:sldChg chg="addSp delSp modSp add del mod ord modNotesTx">
        <pc:chgData name="Renee Luque" userId="24b01a1d-1c91-492f-b0ec-f8dd3574c772" providerId="ADAL" clId="{9FF0AE5E-7145-4436-85CB-92AEB12BCE09}" dt="2023-11-29T17:29:08.017" v="119" actId="2696"/>
        <pc:sldMkLst>
          <pc:docMk/>
          <pc:sldMk cId="2082031449" sldId="4648"/>
        </pc:sldMkLst>
      </pc:sldChg>
      <pc:sldChg chg="addSp delSp modSp new del mod modClrScheme chgLayout">
        <pc:chgData name="Renee Luque" userId="24b01a1d-1c91-492f-b0ec-f8dd3574c772" providerId="ADAL" clId="{9FF0AE5E-7145-4436-85CB-92AEB12BCE09}" dt="2023-11-29T17:43:33.485" v="357" actId="2696"/>
        <pc:sldMkLst>
          <pc:docMk/>
          <pc:sldMk cId="2898415625" sldId="4648"/>
        </pc:sldMkLst>
      </pc:sldChg>
      <pc:sldChg chg="addSp delSp modSp add mod ord setBg addCm modNotesTx">
        <pc:chgData name="Renee Luque" userId="24b01a1d-1c91-492f-b0ec-f8dd3574c772" providerId="ADAL" clId="{9FF0AE5E-7145-4436-85CB-92AEB12BCE09}" dt="2023-11-29T23:23:19.897" v="2822"/>
        <pc:sldMkLst>
          <pc:docMk/>
          <pc:sldMk cId="571009376" sldId="464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9FF0AE5E-7145-4436-85CB-92AEB12BCE09}" dt="2023-11-29T23:23:19.897" v="2822"/>
              <pc2:cmMkLst xmlns:pc2="http://schemas.microsoft.com/office/powerpoint/2019/9/main/command">
                <pc:docMk/>
                <pc:sldMk cId="571009376" sldId="4649"/>
                <pc2:cmMk id="{921FBECD-FA6C-47B1-882E-25FD3F5AA56E}"/>
              </pc2:cmMkLst>
            </pc226:cmChg>
          </p:ext>
        </pc:extLst>
      </pc:sldChg>
      <pc:sldMasterChg chg="delSldLayout">
        <pc:chgData name="Renee Luque" userId="24b01a1d-1c91-492f-b0ec-f8dd3574c772" providerId="ADAL" clId="{9FF0AE5E-7145-4436-85CB-92AEB12BCE09}" dt="2023-11-29T17:43:33.485" v="357" actId="2696"/>
        <pc:sldMasterMkLst>
          <pc:docMk/>
          <pc:sldMasterMk cId="2510464628" sldId="2147483698"/>
        </pc:sldMasterMkLst>
        <pc:sldLayoutChg chg="del">
          <pc:chgData name="Renee Luque" userId="24b01a1d-1c91-492f-b0ec-f8dd3574c772" providerId="ADAL" clId="{9FF0AE5E-7145-4436-85CB-92AEB12BCE09}" dt="2023-11-29T17:43:33.485" v="357" actId="2696"/>
          <pc:sldLayoutMkLst>
            <pc:docMk/>
            <pc:sldMasterMk cId="2510464628" sldId="2147483698"/>
            <pc:sldLayoutMk cId="1979719040" sldId="2147483695"/>
          </pc:sldLayoutMkLst>
        </pc:sldLayoutChg>
      </pc:sldMasterChg>
    </pc:docChg>
  </pc:docChgLst>
  <pc:docChgLst>
    <pc:chgData name="Isis Greenspan" userId="464bb143-1349-4605-a567-29b98f388ffb" providerId="ADAL" clId="{430147AD-12EE-4D5F-89FD-CC8505BED2FB}"/>
    <pc:docChg chg="undo custSel modSld">
      <pc:chgData name="Isis Greenspan" userId="464bb143-1349-4605-a567-29b98f388ffb" providerId="ADAL" clId="{430147AD-12EE-4D5F-89FD-CC8505BED2FB}" dt="2024-07-26T17:09:50.004" v="94"/>
      <pc:docMkLst>
        <pc:docMk/>
      </pc:docMkLst>
      <pc:sldChg chg="addCm modNotesTx">
        <pc:chgData name="Isis Greenspan" userId="464bb143-1349-4605-a567-29b98f388ffb" providerId="ADAL" clId="{430147AD-12EE-4D5F-89FD-CC8505BED2FB}" dt="2024-07-26T17:00:28.089" v="44"/>
        <pc:sldMkLst>
          <pc:docMk/>
          <pc:sldMk cId="3736783467" sldId="25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0:28.089" v="44"/>
              <pc2:cmMkLst xmlns:pc2="http://schemas.microsoft.com/office/powerpoint/2019/9/main/command">
                <pc:docMk/>
                <pc:sldMk cId="3736783467" sldId="256"/>
                <pc2:cmMk id="{758F4476-C59E-43F7-BDCB-11AACE93CF89}"/>
              </pc2:cmMkLst>
            </pc226:cmChg>
          </p:ext>
        </pc:extLst>
      </pc:sldChg>
      <pc:sldChg chg="addCm modNotesTx">
        <pc:chgData name="Isis Greenspan" userId="464bb143-1349-4605-a567-29b98f388ffb" providerId="ADAL" clId="{430147AD-12EE-4D5F-89FD-CC8505BED2FB}" dt="2024-07-26T17:07:18.667" v="81" actId="313"/>
        <pc:sldMkLst>
          <pc:docMk/>
          <pc:sldMk cId="2126809809" sldId="27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7:06.951" v="79"/>
              <pc2:cmMkLst xmlns:pc2="http://schemas.microsoft.com/office/powerpoint/2019/9/main/command">
                <pc:docMk/>
                <pc:sldMk cId="2126809809" sldId="279"/>
                <pc2:cmMk id="{828A84F0-9004-473B-AC53-41BB2647BA35}"/>
              </pc2:cmMkLst>
            </pc226:cmChg>
          </p:ext>
        </pc:extLst>
      </pc:sldChg>
      <pc:sldChg chg="addCm modNotesTx">
        <pc:chgData name="Isis Greenspan" userId="464bb143-1349-4605-a567-29b98f388ffb" providerId="ADAL" clId="{430147AD-12EE-4D5F-89FD-CC8505BED2FB}" dt="2024-07-26T17:09:21.968" v="91"/>
        <pc:sldMkLst>
          <pc:docMk/>
          <pc:sldMk cId="3841886373" sldId="37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9:21.968" v="91"/>
              <pc2:cmMkLst xmlns:pc2="http://schemas.microsoft.com/office/powerpoint/2019/9/main/command">
                <pc:docMk/>
                <pc:sldMk cId="3841886373" sldId="379"/>
                <pc2:cmMk id="{CCECE872-C836-4CDB-857B-CA657CCB9AFB}"/>
              </pc2:cmMkLst>
            </pc226:cmChg>
          </p:ext>
        </pc:extLst>
      </pc:sldChg>
      <pc:sldChg chg="addCm modNotesTx">
        <pc:chgData name="Isis Greenspan" userId="464bb143-1349-4605-a567-29b98f388ffb" providerId="ADAL" clId="{430147AD-12EE-4D5F-89FD-CC8505BED2FB}" dt="2024-07-26T17:01:31.234" v="48"/>
        <pc:sldMkLst>
          <pc:docMk/>
          <pc:sldMk cId="1017929480" sldId="40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1:31.234" v="48"/>
              <pc2:cmMkLst xmlns:pc2="http://schemas.microsoft.com/office/powerpoint/2019/9/main/command">
                <pc:docMk/>
                <pc:sldMk cId="1017929480" sldId="405"/>
                <pc2:cmMk id="{8F9C1CD3-E002-44B8-AC18-3E035AEED3E9}"/>
              </pc2:cmMkLst>
            </pc226:cmChg>
          </p:ext>
        </pc:extLst>
      </pc:sldChg>
      <pc:sldChg chg="addCm modNotesTx">
        <pc:chgData name="Isis Greenspan" userId="464bb143-1349-4605-a567-29b98f388ffb" providerId="ADAL" clId="{430147AD-12EE-4D5F-89FD-CC8505BED2FB}" dt="2024-07-26T17:01:07.536" v="46"/>
        <pc:sldMkLst>
          <pc:docMk/>
          <pc:sldMk cId="2361436726" sldId="184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1:07.536" v="46"/>
              <pc2:cmMkLst xmlns:pc2="http://schemas.microsoft.com/office/powerpoint/2019/9/main/command">
                <pc:docMk/>
                <pc:sldMk cId="2361436726" sldId="1842"/>
                <pc2:cmMk id="{00F9B35B-E1F3-45FF-B2D3-EBE2535798C7}"/>
              </pc2:cmMkLst>
            </pc226:cmChg>
          </p:ext>
        </pc:extLst>
      </pc:sldChg>
      <pc:sldChg chg="addCm modNotesTx">
        <pc:chgData name="Isis Greenspan" userId="464bb143-1349-4605-a567-29b98f388ffb" providerId="ADAL" clId="{430147AD-12EE-4D5F-89FD-CC8505BED2FB}" dt="2024-07-26T17:08:48.724" v="88"/>
        <pc:sldMkLst>
          <pc:docMk/>
          <pc:sldMk cId="65689994" sldId="343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8:48.724" v="88"/>
              <pc2:cmMkLst xmlns:pc2="http://schemas.microsoft.com/office/powerpoint/2019/9/main/command">
                <pc:docMk/>
                <pc:sldMk cId="65689994" sldId="3438"/>
                <pc2:cmMk id="{A9681DD1-4A9E-42A0-A64E-9BD0C090E566}"/>
              </pc2:cmMkLst>
            </pc226:cmChg>
          </p:ext>
        </pc:extLst>
      </pc:sldChg>
      <pc:sldChg chg="addCm modNotesTx">
        <pc:chgData name="Isis Greenspan" userId="464bb143-1349-4605-a567-29b98f388ffb" providerId="ADAL" clId="{430147AD-12EE-4D5F-89FD-CC8505BED2FB}" dt="2024-07-26T16:56:28.147" v="23"/>
        <pc:sldMkLst>
          <pc:docMk/>
          <pc:sldMk cId="446175336" sldId="375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6:28.147" v="23"/>
              <pc2:cmMkLst xmlns:pc2="http://schemas.microsoft.com/office/powerpoint/2019/9/main/command">
                <pc:docMk/>
                <pc:sldMk cId="446175336" sldId="3756"/>
                <pc2:cmMk id="{D1EC9EBF-0B84-45A7-B800-7EE3EF15A502}"/>
              </pc2:cmMkLst>
            </pc226:cmChg>
          </p:ext>
        </pc:extLst>
      </pc:sldChg>
      <pc:sldChg chg="addCm modNotesTx">
        <pc:chgData name="Isis Greenspan" userId="464bb143-1349-4605-a567-29b98f388ffb" providerId="ADAL" clId="{430147AD-12EE-4D5F-89FD-CC8505BED2FB}" dt="2024-07-26T17:03:04.420" v="58"/>
        <pc:sldMkLst>
          <pc:docMk/>
          <pc:sldMk cId="47218119" sldId="379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3:04.420" v="58"/>
              <pc2:cmMkLst xmlns:pc2="http://schemas.microsoft.com/office/powerpoint/2019/9/main/command">
                <pc:docMk/>
                <pc:sldMk cId="47218119" sldId="3790"/>
                <pc2:cmMk id="{CD014897-5C1F-49B5-8BFB-2B7A8201F4FE}"/>
              </pc2:cmMkLst>
            </pc226:cmChg>
          </p:ext>
        </pc:extLst>
      </pc:sldChg>
      <pc:sldChg chg="addCm modNotesTx">
        <pc:chgData name="Isis Greenspan" userId="464bb143-1349-4605-a567-29b98f388ffb" providerId="ADAL" clId="{430147AD-12EE-4D5F-89FD-CC8505BED2FB}" dt="2024-07-26T17:02:11.882" v="54"/>
        <pc:sldMkLst>
          <pc:docMk/>
          <pc:sldMk cId="1951318260" sldId="379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2:11.882" v="54"/>
              <pc2:cmMkLst xmlns:pc2="http://schemas.microsoft.com/office/powerpoint/2019/9/main/command">
                <pc:docMk/>
                <pc:sldMk cId="1951318260" sldId="3793"/>
                <pc2:cmMk id="{35D85CCA-DACE-4A10-BF9D-0F85D22DAFA3}"/>
              </pc2:cmMkLst>
            </pc226:cmChg>
          </p:ext>
        </pc:extLst>
      </pc:sldChg>
      <pc:sldChg chg="addCm modNotesTx">
        <pc:chgData name="Isis Greenspan" userId="464bb143-1349-4605-a567-29b98f388ffb" providerId="ADAL" clId="{430147AD-12EE-4D5F-89FD-CC8505BED2FB}" dt="2024-07-26T17:01:50.099" v="50"/>
        <pc:sldMkLst>
          <pc:docMk/>
          <pc:sldMk cId="2571931516" sldId="380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1:50.099" v="50"/>
              <pc2:cmMkLst xmlns:pc2="http://schemas.microsoft.com/office/powerpoint/2019/9/main/command">
                <pc:docMk/>
                <pc:sldMk cId="2571931516" sldId="3804"/>
                <pc2:cmMk id="{0BF5C08E-EE77-4FE1-84A9-E732673F6924}"/>
              </pc2:cmMkLst>
            </pc226:cmChg>
          </p:ext>
        </pc:extLst>
      </pc:sldChg>
      <pc:sldChg chg="addCm modNotesTx">
        <pc:chgData name="Isis Greenspan" userId="464bb143-1349-4605-a567-29b98f388ffb" providerId="ADAL" clId="{430147AD-12EE-4D5F-89FD-CC8505BED2FB}" dt="2024-07-26T17:08:13.355" v="84"/>
        <pc:sldMkLst>
          <pc:docMk/>
          <pc:sldMk cId="818622734" sldId="380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8:13.355" v="84"/>
              <pc2:cmMkLst xmlns:pc2="http://schemas.microsoft.com/office/powerpoint/2019/9/main/command">
                <pc:docMk/>
                <pc:sldMk cId="818622734" sldId="3808"/>
                <pc2:cmMk id="{F7FB9F96-46C1-4FAA-8893-BB1450196B90}"/>
              </pc2:cmMkLst>
            </pc226:cmChg>
          </p:ext>
        </pc:extLst>
      </pc:sldChg>
      <pc:sldChg chg="addCm modNotesTx">
        <pc:chgData name="Isis Greenspan" userId="464bb143-1349-4605-a567-29b98f388ffb" providerId="ADAL" clId="{430147AD-12EE-4D5F-89FD-CC8505BED2FB}" dt="2024-07-26T17:04:36.976" v="70"/>
        <pc:sldMkLst>
          <pc:docMk/>
          <pc:sldMk cId="672970789" sldId="380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4:36.976" v="70"/>
              <pc2:cmMkLst xmlns:pc2="http://schemas.microsoft.com/office/powerpoint/2019/9/main/command">
                <pc:docMk/>
                <pc:sldMk cId="672970789" sldId="3809"/>
                <pc2:cmMk id="{020D2471-36B3-45B6-8EFC-BE80873D120E}"/>
              </pc2:cmMkLst>
            </pc226:cmChg>
          </p:ext>
        </pc:extLst>
      </pc:sldChg>
      <pc:sldChg chg="addCm modNotesTx">
        <pc:chgData name="Isis Greenspan" userId="464bb143-1349-4605-a567-29b98f388ffb" providerId="ADAL" clId="{430147AD-12EE-4D5F-89FD-CC8505BED2FB}" dt="2024-07-26T17:03:57.077" v="67"/>
        <pc:sldMkLst>
          <pc:docMk/>
          <pc:sldMk cId="1712251695" sldId="381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3:57.077" v="67"/>
              <pc2:cmMkLst xmlns:pc2="http://schemas.microsoft.com/office/powerpoint/2019/9/main/command">
                <pc:docMk/>
                <pc:sldMk cId="1712251695" sldId="3810"/>
                <pc2:cmMk id="{DDD851EA-0D50-459E-89BA-393BD031D0F6}"/>
              </pc2:cmMkLst>
            </pc226:cmChg>
          </p:ext>
        </pc:extLst>
      </pc:sldChg>
      <pc:sldChg chg="addCm modNotesTx">
        <pc:chgData name="Isis Greenspan" userId="464bb143-1349-4605-a567-29b98f388ffb" providerId="ADAL" clId="{430147AD-12EE-4D5F-89FD-CC8505BED2FB}" dt="2024-07-26T16:52:00.969" v="14"/>
        <pc:sldMkLst>
          <pc:docMk/>
          <pc:sldMk cId="500820418" sldId="384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2:00.969" v="14"/>
              <pc2:cmMkLst xmlns:pc2="http://schemas.microsoft.com/office/powerpoint/2019/9/main/command">
                <pc:docMk/>
                <pc:sldMk cId="500820418" sldId="3840"/>
                <pc2:cmMk id="{1BB048BB-752E-4BA0-81CC-5240D9F7E349}"/>
              </pc2:cmMkLst>
            </pc226:cmChg>
          </p:ext>
        </pc:extLst>
      </pc:sldChg>
      <pc:sldChg chg="addCm modNotesTx">
        <pc:chgData name="Isis Greenspan" userId="464bb143-1349-4605-a567-29b98f388ffb" providerId="ADAL" clId="{430147AD-12EE-4D5F-89FD-CC8505BED2FB}" dt="2024-07-26T17:09:50.004" v="94"/>
        <pc:sldMkLst>
          <pc:docMk/>
          <pc:sldMk cId="3212756172" sldId="464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9:50.004" v="94"/>
              <pc2:cmMkLst xmlns:pc2="http://schemas.microsoft.com/office/powerpoint/2019/9/main/command">
                <pc:docMk/>
                <pc:sldMk cId="3212756172" sldId="4646"/>
                <pc2:cmMk id="{F584A238-6055-4E8A-A634-85086584400D}"/>
              </pc2:cmMkLst>
            </pc226:cmChg>
          </p:ext>
        </pc:extLst>
      </pc:sldChg>
      <pc:sldChg chg="addCm modNotesTx">
        <pc:chgData name="Isis Greenspan" userId="464bb143-1349-4605-a567-29b98f388ffb" providerId="ADAL" clId="{430147AD-12EE-4D5F-89FD-CC8505BED2FB}" dt="2024-07-26T16:55:42.710" v="19"/>
        <pc:sldMkLst>
          <pc:docMk/>
          <pc:sldMk cId="1839908883" sldId="465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5:42.710" v="19"/>
              <pc2:cmMkLst xmlns:pc2="http://schemas.microsoft.com/office/powerpoint/2019/9/main/command">
                <pc:docMk/>
                <pc:sldMk cId="1839908883" sldId="4657"/>
                <pc2:cmMk id="{0F58A36F-9DBA-4969-B516-F42F79CF1D6D}"/>
              </pc2:cmMkLst>
            </pc226:cmChg>
          </p:ext>
        </pc:extLst>
      </pc:sldChg>
      <pc:sldChg chg="addCm modNotesTx">
        <pc:chgData name="Isis Greenspan" userId="464bb143-1349-4605-a567-29b98f388ffb" providerId="ADAL" clId="{430147AD-12EE-4D5F-89FD-CC8505BED2FB}" dt="2024-07-26T16:55:53.641" v="20"/>
        <pc:sldMkLst>
          <pc:docMk/>
          <pc:sldMk cId="4233199172" sldId="465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5:53.641" v="20"/>
              <pc2:cmMkLst xmlns:pc2="http://schemas.microsoft.com/office/powerpoint/2019/9/main/command">
                <pc:docMk/>
                <pc:sldMk cId="4233199172" sldId="4658"/>
                <pc2:cmMk id="{388F58F9-DC3F-4125-88DD-BEFF7253B873}"/>
              </pc2:cmMkLst>
            </pc226:cmChg>
          </p:ext>
        </pc:extLst>
      </pc:sldChg>
      <pc:sldChg chg="addCm modNotesTx">
        <pc:chgData name="Isis Greenspan" userId="464bb143-1349-4605-a567-29b98f388ffb" providerId="ADAL" clId="{430147AD-12EE-4D5F-89FD-CC8505BED2FB}" dt="2024-07-26T16:56:04.880" v="21"/>
        <pc:sldMkLst>
          <pc:docMk/>
          <pc:sldMk cId="1646490003" sldId="465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6:04.880" v="21"/>
              <pc2:cmMkLst xmlns:pc2="http://schemas.microsoft.com/office/powerpoint/2019/9/main/command">
                <pc:docMk/>
                <pc:sldMk cId="1646490003" sldId="4659"/>
                <pc2:cmMk id="{20A6D22E-EA2B-476F-863C-50D0206CB470}"/>
              </pc2:cmMkLst>
            </pc226:cmChg>
          </p:ext>
        </pc:extLst>
      </pc:sldChg>
      <pc:sldChg chg="addCm modNotesTx">
        <pc:chgData name="Isis Greenspan" userId="464bb143-1349-4605-a567-29b98f388ffb" providerId="ADAL" clId="{430147AD-12EE-4D5F-89FD-CC8505BED2FB}" dt="2024-07-26T17:08:31.014" v="86"/>
        <pc:sldMkLst>
          <pc:docMk/>
          <pc:sldMk cId="1570831877" sldId="4660"/>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8:31.014" v="86"/>
              <pc2:cmMkLst xmlns:pc2="http://schemas.microsoft.com/office/powerpoint/2019/9/main/command">
                <pc:docMk/>
                <pc:sldMk cId="1570831877" sldId="4660"/>
                <pc2:cmMk id="{52B09089-FDC7-470A-A622-E07096550DED}"/>
              </pc2:cmMkLst>
            </pc226:cmChg>
          </p:ext>
        </pc:extLst>
      </pc:sldChg>
      <pc:sldChg chg="addCm modNotesTx">
        <pc:chgData name="Isis Greenspan" userId="464bb143-1349-4605-a567-29b98f388ffb" providerId="ADAL" clId="{430147AD-12EE-4D5F-89FD-CC8505BED2FB}" dt="2024-07-26T17:00:14.713" v="42"/>
        <pc:sldMkLst>
          <pc:docMk/>
          <pc:sldMk cId="4116046321" sldId="4661"/>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0:14.713" v="42"/>
              <pc2:cmMkLst xmlns:pc2="http://schemas.microsoft.com/office/powerpoint/2019/9/main/command">
                <pc:docMk/>
                <pc:sldMk cId="4116046321" sldId="4661"/>
                <pc2:cmMk id="{058507CB-E7B1-4583-BE80-B12FCCAF35D7}"/>
              </pc2:cmMkLst>
            </pc226:cmChg>
          </p:ext>
        </pc:extLst>
      </pc:sldChg>
      <pc:sldChg chg="addCm modNotesTx">
        <pc:chgData name="Isis Greenspan" userId="464bb143-1349-4605-a567-29b98f388ffb" providerId="ADAL" clId="{430147AD-12EE-4D5F-89FD-CC8505BED2FB}" dt="2024-07-26T17:02:24.849" v="56"/>
        <pc:sldMkLst>
          <pc:docMk/>
          <pc:sldMk cId="17488694" sldId="466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2:24.849" v="56"/>
              <pc2:cmMkLst xmlns:pc2="http://schemas.microsoft.com/office/powerpoint/2019/9/main/command">
                <pc:docMk/>
                <pc:sldMk cId="17488694" sldId="4662"/>
                <pc2:cmMk id="{3D3D5E7C-9C00-4EB5-B1D7-552C23094F13}"/>
              </pc2:cmMkLst>
            </pc226:cmChg>
          </p:ext>
        </pc:extLst>
      </pc:sldChg>
      <pc:sldChg chg="addCm modNotesTx">
        <pc:chgData name="Isis Greenspan" userId="464bb143-1349-4605-a567-29b98f388ffb" providerId="ADAL" clId="{430147AD-12EE-4D5F-89FD-CC8505BED2FB}" dt="2024-07-26T16:56:50.364" v="27"/>
        <pc:sldMkLst>
          <pc:docMk/>
          <pc:sldMk cId="3494499920" sldId="473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6:50.364" v="27"/>
              <pc2:cmMkLst xmlns:pc2="http://schemas.microsoft.com/office/powerpoint/2019/9/main/command">
                <pc:docMk/>
                <pc:sldMk cId="3494499920" sldId="4734"/>
                <pc2:cmMk id="{79B0C859-06C1-42A2-A299-E625360AE765}"/>
              </pc2:cmMkLst>
            </pc226:cmChg>
          </p:ext>
        </pc:extLst>
      </pc:sldChg>
      <pc:sldChg chg="addCm modNotesTx">
        <pc:chgData name="Isis Greenspan" userId="464bb143-1349-4605-a567-29b98f388ffb" providerId="ADAL" clId="{430147AD-12EE-4D5F-89FD-CC8505BED2FB}" dt="2024-07-26T17:00:01.375" v="40"/>
        <pc:sldMkLst>
          <pc:docMk/>
          <pc:sldMk cId="2623151652" sldId="473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0:01.375" v="40"/>
              <pc2:cmMkLst xmlns:pc2="http://schemas.microsoft.com/office/powerpoint/2019/9/main/command">
                <pc:docMk/>
                <pc:sldMk cId="2623151652" sldId="4735"/>
                <pc2:cmMk id="{306E75E1-1626-45F3-91E2-4936EA525E9D}"/>
              </pc2:cmMkLst>
            </pc226:cmChg>
          </p:ext>
        </pc:extLst>
      </pc:sldChg>
      <pc:sldChg chg="addCm modNotesTx">
        <pc:chgData name="Isis Greenspan" userId="464bb143-1349-4605-a567-29b98f388ffb" providerId="ADAL" clId="{430147AD-12EE-4D5F-89FD-CC8505BED2FB}" dt="2024-07-26T17:05:27.630" v="75"/>
        <pc:sldMkLst>
          <pc:docMk/>
          <pc:sldMk cId="181692375" sldId="479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5:27.630" v="75"/>
              <pc2:cmMkLst xmlns:pc2="http://schemas.microsoft.com/office/powerpoint/2019/9/main/command">
                <pc:docMk/>
                <pc:sldMk cId="181692375" sldId="4793"/>
                <pc2:cmMk id="{2D82B201-1157-4AD4-B6F9-6FB52B570948}"/>
              </pc2:cmMkLst>
            </pc226:cmChg>
          </p:ext>
        </pc:extLst>
      </pc:sldChg>
      <pc:sldChg chg="addCm modNotesTx">
        <pc:chgData name="Isis Greenspan" userId="464bb143-1349-4605-a567-29b98f388ffb" providerId="ADAL" clId="{430147AD-12EE-4D5F-89FD-CC8505BED2FB}" dt="2024-07-26T16:54:21.391" v="17"/>
        <pc:sldMkLst>
          <pc:docMk/>
          <pc:sldMk cId="2438444739" sldId="479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4:21.391" v="17"/>
              <pc2:cmMkLst xmlns:pc2="http://schemas.microsoft.com/office/powerpoint/2019/9/main/command">
                <pc:docMk/>
                <pc:sldMk cId="2438444739" sldId="4796"/>
                <pc2:cmMk id="{46F89411-1628-450D-B493-DBC3A9E0D95C}"/>
              </pc2:cmMkLst>
            </pc226:cmChg>
          </p:ext>
        </pc:extLst>
      </pc:sldChg>
      <pc:sldChg chg="addCm modNotesTx">
        <pc:chgData name="Isis Greenspan" userId="464bb143-1349-4605-a567-29b98f388ffb" providerId="ADAL" clId="{430147AD-12EE-4D5F-89FD-CC8505BED2FB}" dt="2024-07-26T16:54:55.607" v="18"/>
        <pc:sldMkLst>
          <pc:docMk/>
          <pc:sldMk cId="163538817" sldId="479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6:54:55.607" v="18"/>
              <pc2:cmMkLst xmlns:pc2="http://schemas.microsoft.com/office/powerpoint/2019/9/main/command">
                <pc:docMk/>
                <pc:sldMk cId="163538817" sldId="4797"/>
                <pc2:cmMk id="{AC6C2FEA-302C-4557-BD8B-C7A10CF229B0}"/>
              </pc2:cmMkLst>
            </pc226:cmChg>
          </p:ext>
        </pc:extLst>
      </pc:sldChg>
      <pc:sldChg chg="addCm modNotesTx">
        <pc:chgData name="Isis Greenspan" userId="464bb143-1349-4605-a567-29b98f388ffb" providerId="ADAL" clId="{430147AD-12EE-4D5F-89FD-CC8505BED2FB}" dt="2024-07-26T17:03:21.215" v="61"/>
        <pc:sldMkLst>
          <pc:docMk/>
          <pc:sldMk cId="2115363057" sldId="479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30147AD-12EE-4D5F-89FD-CC8505BED2FB}" dt="2024-07-26T17:03:21.215" v="61"/>
              <pc2:cmMkLst xmlns:pc2="http://schemas.microsoft.com/office/powerpoint/2019/9/main/command">
                <pc:docMk/>
                <pc:sldMk cId="2115363057" sldId="4798"/>
                <pc2:cmMk id="{92F214A4-D814-479E-9801-B9D009257AB6}"/>
              </pc2:cmMkLst>
            </pc226:cmChg>
          </p:ext>
        </pc:extLst>
      </pc:sldChg>
    </pc:docChg>
  </pc:docChgLst>
  <pc:docChgLst>
    <pc:chgData name="Nancy Hansen" userId="d9975185-0e82-4ed8-a081-bc8ef253a5b1" providerId="ADAL" clId="{DF3A0224-59A9-4F9E-985F-BE23795FBE34}"/>
    <pc:docChg chg="modSld">
      <pc:chgData name="Nancy Hansen" userId="d9975185-0e82-4ed8-a081-bc8ef253a5b1" providerId="ADAL" clId="{DF3A0224-59A9-4F9E-985F-BE23795FBE34}" dt="2025-04-09T12:12:24.219" v="116" actId="20577"/>
      <pc:docMkLst>
        <pc:docMk/>
      </pc:docMkLst>
      <pc:sldChg chg="modNotesTx">
        <pc:chgData name="Nancy Hansen" userId="d9975185-0e82-4ed8-a081-bc8ef253a5b1" providerId="ADAL" clId="{DF3A0224-59A9-4F9E-985F-BE23795FBE34}" dt="2025-04-08T11:40:34.117" v="13" actId="20577"/>
        <pc:sldMkLst>
          <pc:docMk/>
          <pc:sldMk cId="3494499920" sldId="4734"/>
        </pc:sldMkLst>
      </pc:sldChg>
      <pc:sldChg chg="modNotesTx">
        <pc:chgData name="Nancy Hansen" userId="d9975185-0e82-4ed8-a081-bc8ef253a5b1" providerId="ADAL" clId="{DF3A0224-59A9-4F9E-985F-BE23795FBE34}" dt="2025-04-09T12:12:24.219" v="116" actId="20577"/>
        <pc:sldMkLst>
          <pc:docMk/>
          <pc:sldMk cId="3791518361" sldId="4925"/>
        </pc:sldMkLst>
      </pc:sldChg>
    </pc:docChg>
  </pc:docChgLst>
  <pc:docChgLst>
    <pc:chgData name="Isis Greenspan" userId="464bb143-1349-4605-a567-29b98f388ffb" providerId="ADAL" clId="{224BCFF9-07F1-4FE9-B83F-576023A5262A}"/>
    <pc:docChg chg="undo custSel addSld delSld modSld">
      <pc:chgData name="Isis Greenspan" userId="464bb143-1349-4605-a567-29b98f388ffb" providerId="ADAL" clId="{224BCFF9-07F1-4FE9-B83F-576023A5262A}" dt="2025-07-02T23:05:58.529" v="4507" actId="20577"/>
      <pc:docMkLst>
        <pc:docMk/>
      </pc:docMkLst>
      <pc:sldChg chg="modSp mod modNotes modNotesTx">
        <pc:chgData name="Isis Greenspan" userId="464bb143-1349-4605-a567-29b98f388ffb" providerId="ADAL" clId="{224BCFF9-07F1-4FE9-B83F-576023A5262A}" dt="2025-07-02T23:03:54.243" v="4493" actId="20577"/>
        <pc:sldMkLst>
          <pc:docMk/>
          <pc:sldMk cId="3736783467" sldId="256"/>
        </pc:sldMkLst>
        <pc:spChg chg="mod">
          <ac:chgData name="Isis Greenspan" userId="464bb143-1349-4605-a567-29b98f388ffb" providerId="ADAL" clId="{224BCFF9-07F1-4FE9-B83F-576023A5262A}" dt="2025-04-18T16:08:08.862" v="4170" actId="20577"/>
          <ac:spMkLst>
            <pc:docMk/>
            <pc:sldMk cId="3736783467" sldId="256"/>
            <ac:spMk id="3" creationId="{4C339BF0-0264-4463-5BBA-0B0D6873F81A}"/>
          </ac:spMkLst>
        </pc:spChg>
      </pc:sldChg>
      <pc:sldChg chg="modSp mod modNotes modNotesTx">
        <pc:chgData name="Isis Greenspan" userId="464bb143-1349-4605-a567-29b98f388ffb" providerId="ADAL" clId="{224BCFF9-07F1-4FE9-B83F-576023A5262A}" dt="2025-07-02T23:05:58.529" v="4507" actId="20577"/>
        <pc:sldMkLst>
          <pc:docMk/>
          <pc:sldMk cId="2537358949" sldId="263"/>
        </pc:sldMkLst>
      </pc:sldChg>
      <pc:sldChg chg="modSp del mod">
        <pc:chgData name="Isis Greenspan" userId="464bb143-1349-4605-a567-29b98f388ffb" providerId="ADAL" clId="{224BCFF9-07F1-4FE9-B83F-576023A5262A}" dt="2025-03-25T21:01:58.396" v="614" actId="47"/>
        <pc:sldMkLst>
          <pc:docMk/>
          <pc:sldMk cId="2126809809" sldId="279"/>
        </pc:sldMkLst>
      </pc:sldChg>
      <pc:sldChg chg="modNotes modNotesTx">
        <pc:chgData name="Isis Greenspan" userId="464bb143-1349-4605-a567-29b98f388ffb" providerId="ADAL" clId="{224BCFF9-07F1-4FE9-B83F-576023A5262A}" dt="2025-04-18T16:42:53.405" v="4320" actId="255"/>
        <pc:sldMkLst>
          <pc:docMk/>
          <pc:sldMk cId="1017929480" sldId="405"/>
        </pc:sldMkLst>
      </pc:sldChg>
      <pc:sldChg chg="modNotes modNotesTx">
        <pc:chgData name="Isis Greenspan" userId="464bb143-1349-4605-a567-29b98f388ffb" providerId="ADAL" clId="{224BCFF9-07F1-4FE9-B83F-576023A5262A}" dt="2025-04-17T18:56:29.038" v="3985" actId="255"/>
        <pc:sldMkLst>
          <pc:docMk/>
          <pc:sldMk cId="851599122" sldId="409"/>
        </pc:sldMkLst>
      </pc:sldChg>
      <pc:sldChg chg="modSp mod modCm modNotesTx">
        <pc:chgData name="Isis Greenspan" userId="464bb143-1349-4605-a567-29b98f388ffb" providerId="ADAL" clId="{224BCFF9-07F1-4FE9-B83F-576023A5262A}" dt="2025-07-02T22:40:46.700" v="4425" actId="14100"/>
        <pc:sldMkLst>
          <pc:docMk/>
          <pc:sldMk cId="2320346158" sldId="487"/>
        </pc:sldMkLst>
        <pc:spChg chg="mod">
          <ac:chgData name="Isis Greenspan" userId="464bb143-1349-4605-a567-29b98f388ffb" providerId="ADAL" clId="{224BCFF9-07F1-4FE9-B83F-576023A5262A}" dt="2025-07-02T22:40:46.700" v="4425" actId="14100"/>
          <ac:spMkLst>
            <pc:docMk/>
            <pc:sldMk cId="2320346158" sldId="487"/>
            <ac:spMk id="2" creationId="{00000000-0000-0000-0000-000000000000}"/>
          </ac:spMkLst>
        </pc:spChg>
        <pc:spChg chg="mod">
          <ac:chgData name="Isis Greenspan" userId="464bb143-1349-4605-a567-29b98f388ffb" providerId="ADAL" clId="{224BCFF9-07F1-4FE9-B83F-576023A5262A}" dt="2025-07-02T22:40:26.337" v="4424" actId="20577"/>
          <ac:spMkLst>
            <pc:docMk/>
            <pc:sldMk cId="2320346158" sldId="487"/>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224BCFF9-07F1-4FE9-B83F-576023A5262A}" dt="2025-07-02T22:29:38.772" v="4356" actId="20577"/>
              <pc2:cmMkLst xmlns:pc2="http://schemas.microsoft.com/office/powerpoint/2019/9/main/command">
                <pc:docMk/>
                <pc:sldMk cId="2320346158" sldId="487"/>
                <pc2:cmMk id="{6E31D793-9150-44E9-B10A-947D15E4942B}"/>
              </pc2:cmMkLst>
            </pc226:cmChg>
          </p:ext>
        </pc:extLst>
      </pc:sldChg>
      <pc:sldChg chg="modSp mod modCm modNotesTx">
        <pc:chgData name="Isis Greenspan" userId="464bb143-1349-4605-a567-29b98f388ffb" providerId="ADAL" clId="{224BCFF9-07F1-4FE9-B83F-576023A5262A}" dt="2025-07-02T22:41:35.803" v="4433" actId="1076"/>
        <pc:sldMkLst>
          <pc:docMk/>
          <pc:sldMk cId="719802235" sldId="511"/>
        </pc:sldMkLst>
        <pc:spChg chg="mod">
          <ac:chgData name="Isis Greenspan" userId="464bb143-1349-4605-a567-29b98f388ffb" providerId="ADAL" clId="{224BCFF9-07F1-4FE9-B83F-576023A5262A}" dt="2025-07-02T22:41:00.026" v="4427" actId="14100"/>
          <ac:spMkLst>
            <pc:docMk/>
            <pc:sldMk cId="719802235" sldId="511"/>
            <ac:spMk id="2" creationId="{00000000-0000-0000-0000-000000000000}"/>
          </ac:spMkLst>
        </pc:spChg>
        <pc:spChg chg="mod">
          <ac:chgData name="Isis Greenspan" userId="464bb143-1349-4605-a567-29b98f388ffb" providerId="ADAL" clId="{224BCFF9-07F1-4FE9-B83F-576023A5262A}" dt="2025-07-02T22:41:35.803" v="4433" actId="1076"/>
          <ac:spMkLst>
            <pc:docMk/>
            <pc:sldMk cId="719802235" sldId="511"/>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224BCFF9-07F1-4FE9-B83F-576023A5262A}" dt="2025-07-02T22:41:32.226" v="4432" actId="20577"/>
              <pc2:cmMkLst xmlns:pc2="http://schemas.microsoft.com/office/powerpoint/2019/9/main/command">
                <pc:docMk/>
                <pc:sldMk cId="719802235" sldId="511"/>
                <pc2:cmMk id="{CCAAECCF-E97E-4AFE-B54A-867C0928B76C}"/>
              </pc2:cmMkLst>
            </pc226:cmChg>
          </p:ext>
        </pc:extLst>
      </pc:sldChg>
      <pc:sldChg chg="modSp mod modCm modNotesTx">
        <pc:chgData name="Isis Greenspan" userId="464bb143-1349-4605-a567-29b98f388ffb" providerId="ADAL" clId="{224BCFF9-07F1-4FE9-B83F-576023A5262A}" dt="2025-07-02T22:41:57.218" v="4435" actId="1076"/>
        <pc:sldMkLst>
          <pc:docMk/>
          <pc:sldMk cId="2337784863" sldId="513"/>
        </pc:sldMkLst>
        <pc:spChg chg="mod">
          <ac:chgData name="Isis Greenspan" userId="464bb143-1349-4605-a567-29b98f388ffb" providerId="ADAL" clId="{224BCFF9-07F1-4FE9-B83F-576023A5262A}" dt="2025-07-02T22:41:50.809" v="4434" actId="14100"/>
          <ac:spMkLst>
            <pc:docMk/>
            <pc:sldMk cId="2337784863" sldId="513"/>
            <ac:spMk id="2" creationId="{00000000-0000-0000-0000-000000000000}"/>
          </ac:spMkLst>
        </pc:spChg>
        <pc:spChg chg="mod">
          <ac:chgData name="Isis Greenspan" userId="464bb143-1349-4605-a567-29b98f388ffb" providerId="ADAL" clId="{224BCFF9-07F1-4FE9-B83F-576023A5262A}" dt="2025-07-02T22:41:57.218" v="4435" actId="1076"/>
          <ac:spMkLst>
            <pc:docMk/>
            <pc:sldMk cId="2337784863" sldId="513"/>
            <ac:spMk id="4" creationId="{00000000-0000-0000-0000-000000000000}"/>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224BCFF9-07F1-4FE9-B83F-576023A5262A}" dt="2025-07-02T22:41:25.164" v="4428" actId="21"/>
              <pc2:cmMkLst xmlns:pc2="http://schemas.microsoft.com/office/powerpoint/2019/9/main/command">
                <pc:docMk/>
                <pc:sldMk cId="2337784863" sldId="513"/>
                <pc2:cmMk id="{CCAAECCF-E97E-4AFE-B54A-867C0928B76C}"/>
              </pc2:cmMkLst>
            </pc226:cmChg>
          </p:ext>
        </pc:extLst>
      </pc:sldChg>
      <pc:sldChg chg="modSp mod">
        <pc:chgData name="Isis Greenspan" userId="464bb143-1349-4605-a567-29b98f388ffb" providerId="ADAL" clId="{224BCFF9-07F1-4FE9-B83F-576023A5262A}" dt="2025-07-02T22:42:16.259" v="4445" actId="1035"/>
        <pc:sldMkLst>
          <pc:docMk/>
          <pc:sldMk cId="3320587973" sldId="514"/>
        </pc:sldMkLst>
        <pc:spChg chg="mod">
          <ac:chgData name="Isis Greenspan" userId="464bb143-1349-4605-a567-29b98f388ffb" providerId="ADAL" clId="{224BCFF9-07F1-4FE9-B83F-576023A5262A}" dt="2025-07-02T22:42:09.947" v="4437" actId="14100"/>
          <ac:spMkLst>
            <pc:docMk/>
            <pc:sldMk cId="3320587973" sldId="514"/>
            <ac:spMk id="2" creationId="{00000000-0000-0000-0000-000000000000}"/>
          </ac:spMkLst>
        </pc:spChg>
        <pc:spChg chg="mod">
          <ac:chgData name="Isis Greenspan" userId="464bb143-1349-4605-a567-29b98f388ffb" providerId="ADAL" clId="{224BCFF9-07F1-4FE9-B83F-576023A5262A}" dt="2025-07-02T22:42:16.259" v="4445" actId="1035"/>
          <ac:spMkLst>
            <pc:docMk/>
            <pc:sldMk cId="3320587973" sldId="514"/>
            <ac:spMk id="4" creationId="{00000000-0000-0000-0000-000000000000}"/>
          </ac:spMkLst>
        </pc:spChg>
      </pc:sldChg>
      <pc:sldChg chg="modNotes">
        <pc:chgData name="Isis Greenspan" userId="464bb143-1349-4605-a567-29b98f388ffb" providerId="ADAL" clId="{224BCFF9-07F1-4FE9-B83F-576023A5262A}" dt="2025-04-17T18:20:25.418" v="3974" actId="2711"/>
        <pc:sldMkLst>
          <pc:docMk/>
          <pc:sldMk cId="3487876274" sldId="529"/>
        </pc:sldMkLst>
      </pc:sldChg>
      <pc:sldChg chg="setBg">
        <pc:chgData name="Isis Greenspan" userId="464bb143-1349-4605-a567-29b98f388ffb" providerId="ADAL" clId="{224BCFF9-07F1-4FE9-B83F-576023A5262A}" dt="2025-03-24T22:55:20.318" v="33"/>
        <pc:sldMkLst>
          <pc:docMk/>
          <pc:sldMk cId="2552670276" sldId="1831"/>
        </pc:sldMkLst>
      </pc:sldChg>
      <pc:sldChg chg="modNotes modNotesTx">
        <pc:chgData name="Isis Greenspan" userId="464bb143-1349-4605-a567-29b98f388ffb" providerId="ADAL" clId="{224BCFF9-07F1-4FE9-B83F-576023A5262A}" dt="2025-07-02T23:04:28.718" v="4505" actId="20577"/>
        <pc:sldMkLst>
          <pc:docMk/>
          <pc:sldMk cId="2361436726" sldId="1842"/>
        </pc:sldMkLst>
      </pc:sldChg>
      <pc:sldChg chg="modNotesTx">
        <pc:chgData name="Isis Greenspan" userId="464bb143-1349-4605-a567-29b98f388ffb" providerId="ADAL" clId="{224BCFF9-07F1-4FE9-B83F-576023A5262A}" dt="2025-06-03T20:06:20.608" v="4339" actId="12"/>
        <pc:sldMkLst>
          <pc:docMk/>
          <pc:sldMk cId="446175336" sldId="3756"/>
        </pc:sldMkLst>
      </pc:sldChg>
      <pc:sldChg chg="modSp mod">
        <pc:chgData name="Isis Greenspan" userId="464bb143-1349-4605-a567-29b98f388ffb" providerId="ADAL" clId="{224BCFF9-07F1-4FE9-B83F-576023A5262A}" dt="2025-04-02T17:46:35.317" v="617" actId="14100"/>
        <pc:sldMkLst>
          <pc:docMk/>
          <pc:sldMk cId="3111410811" sldId="3785"/>
        </pc:sldMkLst>
      </pc:sldChg>
      <pc:sldChg chg="modSp mod">
        <pc:chgData name="Isis Greenspan" userId="464bb143-1349-4605-a567-29b98f388ffb" providerId="ADAL" clId="{224BCFF9-07F1-4FE9-B83F-576023A5262A}" dt="2025-04-02T17:47:01.299" v="621" actId="20577"/>
        <pc:sldMkLst>
          <pc:docMk/>
          <pc:sldMk cId="3799282250" sldId="3786"/>
        </pc:sldMkLst>
      </pc:sldChg>
      <pc:sldChg chg="modSp mod modNotes modNotesTx">
        <pc:chgData name="Isis Greenspan" userId="464bb143-1349-4605-a567-29b98f388ffb" providerId="ADAL" clId="{224BCFF9-07F1-4FE9-B83F-576023A5262A}" dt="2025-06-03T20:06:56.786" v="4340" actId="12"/>
        <pc:sldMkLst>
          <pc:docMk/>
          <pc:sldMk cId="47218119" sldId="3790"/>
        </pc:sldMkLst>
        <pc:spChg chg="mod">
          <ac:chgData name="Isis Greenspan" userId="464bb143-1349-4605-a567-29b98f388ffb" providerId="ADAL" clId="{224BCFF9-07F1-4FE9-B83F-576023A5262A}" dt="2025-04-14T23:41:56.337" v="3692" actId="3064"/>
          <ac:spMkLst>
            <pc:docMk/>
            <pc:sldMk cId="47218119" sldId="3790"/>
            <ac:spMk id="2" creationId="{FA53EF8A-2138-BEC6-B988-A7E10D1FF6B8}"/>
          </ac:spMkLst>
        </pc:spChg>
      </pc:sldChg>
      <pc:sldChg chg="modNotes modNotesTx">
        <pc:chgData name="Isis Greenspan" userId="464bb143-1349-4605-a567-29b98f388ffb" providerId="ADAL" clId="{224BCFF9-07F1-4FE9-B83F-576023A5262A}" dt="2025-04-17T19:07:29.471" v="3992" actId="255"/>
        <pc:sldMkLst>
          <pc:docMk/>
          <pc:sldMk cId="1951318260" sldId="3793"/>
        </pc:sldMkLst>
      </pc:sldChg>
      <pc:sldChg chg="addSp delSp modSp mod modNotes modNotesTx">
        <pc:chgData name="Isis Greenspan" userId="464bb143-1349-4605-a567-29b98f388ffb" providerId="ADAL" clId="{224BCFF9-07F1-4FE9-B83F-576023A5262A}" dt="2025-04-04T18:24:29.999" v="2015" actId="20577"/>
        <pc:sldMkLst>
          <pc:docMk/>
          <pc:sldMk cId="4041908155" sldId="3798"/>
        </pc:sldMkLst>
      </pc:sldChg>
      <pc:sldChg chg="modSp mod">
        <pc:chgData name="Isis Greenspan" userId="464bb143-1349-4605-a567-29b98f388ffb" providerId="ADAL" clId="{224BCFF9-07F1-4FE9-B83F-576023A5262A}" dt="2025-04-17T18:21:32.099" v="3976" actId="948"/>
        <pc:sldMkLst>
          <pc:docMk/>
          <pc:sldMk cId="176220433" sldId="3803"/>
        </pc:sldMkLst>
        <pc:spChg chg="mod">
          <ac:chgData name="Isis Greenspan" userId="464bb143-1349-4605-a567-29b98f388ffb" providerId="ADAL" clId="{224BCFF9-07F1-4FE9-B83F-576023A5262A}" dt="2025-04-17T18:21:32.099" v="3976" actId="948"/>
          <ac:spMkLst>
            <pc:docMk/>
            <pc:sldMk cId="176220433" sldId="3803"/>
            <ac:spMk id="6" creationId="{17A7844D-4854-6D9F-CD11-526ACF92C697}"/>
          </ac:spMkLst>
        </pc:spChg>
      </pc:sldChg>
      <pc:sldChg chg="setBg modNotesTx">
        <pc:chgData name="Isis Greenspan" userId="464bb143-1349-4605-a567-29b98f388ffb" providerId="ADAL" clId="{224BCFF9-07F1-4FE9-B83F-576023A5262A}" dt="2025-06-03T20:05:51.996" v="4337" actId="20577"/>
        <pc:sldMkLst>
          <pc:docMk/>
          <pc:sldMk cId="2571931516" sldId="3804"/>
        </pc:sldMkLst>
      </pc:sldChg>
      <pc:sldChg chg="modSp mod setBg">
        <pc:chgData name="Isis Greenspan" userId="464bb143-1349-4605-a567-29b98f388ffb" providerId="ADAL" clId="{224BCFF9-07F1-4FE9-B83F-576023A5262A}" dt="2025-03-24T22:54:59.636" v="32"/>
        <pc:sldMkLst>
          <pc:docMk/>
          <pc:sldMk cId="2555671229" sldId="3807"/>
        </pc:sldMkLst>
      </pc:sldChg>
      <pc:sldChg chg="setBg modNotesTx">
        <pc:chgData name="Isis Greenspan" userId="464bb143-1349-4605-a567-29b98f388ffb" providerId="ADAL" clId="{224BCFF9-07F1-4FE9-B83F-576023A5262A}" dt="2025-06-03T20:05:56.950" v="4338" actId="20577"/>
        <pc:sldMkLst>
          <pc:docMk/>
          <pc:sldMk cId="818622734" sldId="3808"/>
        </pc:sldMkLst>
      </pc:sldChg>
      <pc:sldChg chg="setBg modNotesTx">
        <pc:chgData name="Isis Greenspan" userId="464bb143-1349-4605-a567-29b98f388ffb" providerId="ADAL" clId="{224BCFF9-07F1-4FE9-B83F-576023A5262A}" dt="2025-06-03T20:57:16.589" v="4341" actId="20577"/>
        <pc:sldMkLst>
          <pc:docMk/>
          <pc:sldMk cId="672970789" sldId="3809"/>
        </pc:sldMkLst>
      </pc:sldChg>
      <pc:sldChg chg="modNotes modNotesTx">
        <pc:chgData name="Isis Greenspan" userId="464bb143-1349-4605-a567-29b98f388ffb" providerId="ADAL" clId="{224BCFF9-07F1-4FE9-B83F-576023A5262A}" dt="2025-04-17T19:12:36.256" v="4051" actId="2711"/>
        <pc:sldMkLst>
          <pc:docMk/>
          <pc:sldMk cId="1712251695" sldId="3810"/>
        </pc:sldMkLst>
      </pc:sldChg>
      <pc:sldChg chg="modNotes">
        <pc:chgData name="Isis Greenspan" userId="464bb143-1349-4605-a567-29b98f388ffb" providerId="ADAL" clId="{224BCFF9-07F1-4FE9-B83F-576023A5262A}" dt="2025-04-17T18:20:34.568" v="3975" actId="2711"/>
        <pc:sldMkLst>
          <pc:docMk/>
          <pc:sldMk cId="500820418" sldId="3840"/>
        </pc:sldMkLst>
      </pc:sldChg>
      <pc:sldChg chg="modNotes">
        <pc:chgData name="Isis Greenspan" userId="464bb143-1349-4605-a567-29b98f388ffb" providerId="ADAL" clId="{224BCFF9-07F1-4FE9-B83F-576023A5262A}" dt="2025-06-03T20:57:55.559" v="4345" actId="12"/>
        <pc:sldMkLst>
          <pc:docMk/>
          <pc:sldMk cId="1216185020" sldId="4640"/>
        </pc:sldMkLst>
      </pc:sldChg>
      <pc:sldChg chg="addSp modSp mod">
        <pc:chgData name="Isis Greenspan" userId="464bb143-1349-4605-a567-29b98f388ffb" providerId="ADAL" clId="{224BCFF9-07F1-4FE9-B83F-576023A5262A}" dt="2025-03-24T23:43:13.953" v="452" actId="14100"/>
        <pc:sldMkLst>
          <pc:docMk/>
          <pc:sldMk cId="351370186" sldId="4645"/>
        </pc:sldMkLst>
      </pc:sldChg>
      <pc:sldChg chg="modSp mod modNotes">
        <pc:chgData name="Isis Greenspan" userId="464bb143-1349-4605-a567-29b98f388ffb" providerId="ADAL" clId="{224BCFF9-07F1-4FE9-B83F-576023A5262A}" dt="2025-04-17T19:23:29.822" v="4060" actId="20577"/>
        <pc:sldMkLst>
          <pc:docMk/>
          <pc:sldMk cId="3212756172" sldId="4646"/>
        </pc:sldMkLst>
      </pc:sldChg>
      <pc:sldChg chg="modSp mod modNotes modNotesTx">
        <pc:chgData name="Isis Greenspan" userId="464bb143-1349-4605-a567-29b98f388ffb" providerId="ADAL" clId="{224BCFF9-07F1-4FE9-B83F-576023A5262A}" dt="2025-04-18T16:24:03.872" v="4301" actId="255"/>
        <pc:sldMkLst>
          <pc:docMk/>
          <pc:sldMk cId="130668740" sldId="4650"/>
        </pc:sldMkLst>
        <pc:spChg chg="mod">
          <ac:chgData name="Isis Greenspan" userId="464bb143-1349-4605-a567-29b98f388ffb" providerId="ADAL" clId="{224BCFF9-07F1-4FE9-B83F-576023A5262A}" dt="2025-04-04T18:26:25.698" v="2027" actId="20577"/>
          <ac:spMkLst>
            <pc:docMk/>
            <pc:sldMk cId="130668740" sldId="4650"/>
            <ac:spMk id="9" creationId="{54B06A8D-2273-A403-D289-4B67F7B268E0}"/>
          </ac:spMkLst>
        </pc:spChg>
      </pc:sldChg>
      <pc:sldChg chg="addSp delSp modSp mod delDesignElem chgLayout">
        <pc:chgData name="Isis Greenspan" userId="464bb143-1349-4605-a567-29b98f388ffb" providerId="ADAL" clId="{224BCFF9-07F1-4FE9-B83F-576023A5262A}" dt="2025-03-24T23:02:47.400" v="73" actId="732"/>
        <pc:sldMkLst>
          <pc:docMk/>
          <pc:sldMk cId="17488694" sldId="4662"/>
        </pc:sldMkLst>
      </pc:sldChg>
      <pc:sldChg chg="modSp mod modNotes modNotesTx">
        <pc:chgData name="Isis Greenspan" userId="464bb143-1349-4605-a567-29b98f388ffb" providerId="ADAL" clId="{224BCFF9-07F1-4FE9-B83F-576023A5262A}" dt="2025-06-03T20:58:26.303" v="4347" actId="12"/>
        <pc:sldMkLst>
          <pc:docMk/>
          <pc:sldMk cId="2623151652" sldId="4735"/>
        </pc:sldMkLst>
        <pc:spChg chg="mod">
          <ac:chgData name="Isis Greenspan" userId="464bb143-1349-4605-a567-29b98f388ffb" providerId="ADAL" clId="{224BCFF9-07F1-4FE9-B83F-576023A5262A}" dt="2025-04-08T20:36:11.701" v="2265" actId="1036"/>
          <ac:spMkLst>
            <pc:docMk/>
            <pc:sldMk cId="2623151652" sldId="4735"/>
            <ac:spMk id="3" creationId="{CB68D049-D982-483D-C8CD-71FF276E1E34}"/>
          </ac:spMkLst>
        </pc:spChg>
      </pc:sldChg>
      <pc:sldChg chg="modNotes modNotesTx">
        <pc:chgData name="Isis Greenspan" userId="464bb143-1349-4605-a567-29b98f388ffb" providerId="ADAL" clId="{224BCFF9-07F1-4FE9-B83F-576023A5262A}" dt="2025-04-09T19:25:26.270" v="3601" actId="255"/>
        <pc:sldMkLst>
          <pc:docMk/>
          <pc:sldMk cId="2661853760" sldId="4738"/>
        </pc:sldMkLst>
      </pc:sldChg>
      <pc:sldChg chg="modSp mod modNotes modNotesTx">
        <pc:chgData name="Isis Greenspan" userId="464bb143-1349-4605-a567-29b98f388ffb" providerId="ADAL" clId="{224BCFF9-07F1-4FE9-B83F-576023A5262A}" dt="2025-04-17T19:20:31.893" v="4057" actId="2711"/>
        <pc:sldMkLst>
          <pc:docMk/>
          <pc:sldMk cId="511035640" sldId="4741"/>
        </pc:sldMkLst>
      </pc:sldChg>
      <pc:sldChg chg="modSp mod">
        <pc:chgData name="Isis Greenspan" userId="464bb143-1349-4605-a567-29b98f388ffb" providerId="ADAL" clId="{224BCFF9-07F1-4FE9-B83F-576023A5262A}" dt="2025-04-07T18:58:15.260" v="2136" actId="1036"/>
        <pc:sldMkLst>
          <pc:docMk/>
          <pc:sldMk cId="1298655666" sldId="4742"/>
        </pc:sldMkLst>
        <pc:spChg chg="mod">
          <ac:chgData name="Isis Greenspan" userId="464bb143-1349-4605-a567-29b98f388ffb" providerId="ADAL" clId="{224BCFF9-07F1-4FE9-B83F-576023A5262A}" dt="2025-04-07T18:58:15.260" v="2136" actId="1036"/>
          <ac:spMkLst>
            <pc:docMk/>
            <pc:sldMk cId="1298655666" sldId="4742"/>
            <ac:spMk id="5" creationId="{CCBD8213-12B8-A068-0DB5-13D47AF1132C}"/>
          </ac:spMkLst>
        </pc:spChg>
      </pc:sldChg>
      <pc:sldChg chg="modNotes">
        <pc:chgData name="Isis Greenspan" userId="464bb143-1349-4605-a567-29b98f388ffb" providerId="ADAL" clId="{224BCFF9-07F1-4FE9-B83F-576023A5262A}" dt="2025-04-17T18:25:28.041" v="3977" actId="20577"/>
        <pc:sldMkLst>
          <pc:docMk/>
          <pc:sldMk cId="15392770" sldId="4743"/>
        </pc:sldMkLst>
      </pc:sldChg>
      <pc:sldChg chg="modSp mod">
        <pc:chgData name="Isis Greenspan" userId="464bb143-1349-4605-a567-29b98f388ffb" providerId="ADAL" clId="{224BCFF9-07F1-4FE9-B83F-576023A5262A}" dt="2025-07-02T22:52:13.490" v="4461" actId="20577"/>
        <pc:sldMkLst>
          <pc:docMk/>
          <pc:sldMk cId="1731321888" sldId="4744"/>
        </pc:sldMkLst>
        <pc:spChg chg="mod">
          <ac:chgData name="Isis Greenspan" userId="464bb143-1349-4605-a567-29b98f388ffb" providerId="ADAL" clId="{224BCFF9-07F1-4FE9-B83F-576023A5262A}" dt="2025-04-15T15:43:52.851" v="3694" actId="20577"/>
          <ac:spMkLst>
            <pc:docMk/>
            <pc:sldMk cId="1731321888" sldId="4744"/>
            <ac:spMk id="2" creationId="{00000000-0000-0000-0000-000000000000}"/>
          </ac:spMkLst>
        </pc:spChg>
        <pc:spChg chg="mod">
          <ac:chgData name="Isis Greenspan" userId="464bb143-1349-4605-a567-29b98f388ffb" providerId="ADAL" clId="{224BCFF9-07F1-4FE9-B83F-576023A5262A}" dt="2025-07-02T22:52:13.490" v="4461" actId="20577"/>
          <ac:spMkLst>
            <pc:docMk/>
            <pc:sldMk cId="1731321888" sldId="4744"/>
            <ac:spMk id="4" creationId="{00000000-0000-0000-0000-000000000000}"/>
          </ac:spMkLst>
        </pc:spChg>
      </pc:sldChg>
      <pc:sldChg chg="modSp mod">
        <pc:chgData name="Isis Greenspan" userId="464bb143-1349-4605-a567-29b98f388ffb" providerId="ADAL" clId="{224BCFF9-07F1-4FE9-B83F-576023A5262A}" dt="2025-07-02T22:57:33.983" v="4475" actId="21"/>
        <pc:sldMkLst>
          <pc:docMk/>
          <pc:sldMk cId="892280404" sldId="4745"/>
        </pc:sldMkLst>
        <pc:spChg chg="mod">
          <ac:chgData name="Isis Greenspan" userId="464bb143-1349-4605-a567-29b98f388ffb" providerId="ADAL" clId="{224BCFF9-07F1-4FE9-B83F-576023A5262A}" dt="2025-04-15T15:44:10.699" v="3704" actId="20577"/>
          <ac:spMkLst>
            <pc:docMk/>
            <pc:sldMk cId="892280404" sldId="4745"/>
            <ac:spMk id="2" creationId="{00000000-0000-0000-0000-000000000000}"/>
          </ac:spMkLst>
        </pc:spChg>
        <pc:spChg chg="mod">
          <ac:chgData name="Isis Greenspan" userId="464bb143-1349-4605-a567-29b98f388ffb" providerId="ADAL" clId="{224BCFF9-07F1-4FE9-B83F-576023A5262A}" dt="2025-07-02T22:57:33.983" v="4475" actId="21"/>
          <ac:spMkLst>
            <pc:docMk/>
            <pc:sldMk cId="892280404" sldId="4745"/>
            <ac:spMk id="4" creationId="{00000000-0000-0000-0000-000000000000}"/>
          </ac:spMkLst>
        </pc:spChg>
      </pc:sldChg>
      <pc:sldChg chg="modSp mod modCm">
        <pc:chgData name="Isis Greenspan" userId="464bb143-1349-4605-a567-29b98f388ffb" providerId="ADAL" clId="{224BCFF9-07F1-4FE9-B83F-576023A5262A}" dt="2025-07-02T22:42:37.481" v="4450" actId="1035"/>
        <pc:sldMkLst>
          <pc:docMk/>
          <pc:sldMk cId="4257239200" sldId="4746"/>
        </pc:sldMkLst>
        <pc:spChg chg="mod">
          <ac:chgData name="Isis Greenspan" userId="464bb143-1349-4605-a567-29b98f388ffb" providerId="ADAL" clId="{224BCFF9-07F1-4FE9-B83F-576023A5262A}" dt="2025-07-02T22:42:24.819" v="4447" actId="14100"/>
          <ac:spMkLst>
            <pc:docMk/>
            <pc:sldMk cId="4257239200" sldId="4746"/>
            <ac:spMk id="2" creationId="{A89BBBBD-A241-DDC2-E050-6520F117B15B}"/>
          </ac:spMkLst>
        </pc:spChg>
        <pc:spChg chg="mod">
          <ac:chgData name="Isis Greenspan" userId="464bb143-1349-4605-a567-29b98f388ffb" providerId="ADAL" clId="{224BCFF9-07F1-4FE9-B83F-576023A5262A}" dt="2025-07-02T22:42:37.481" v="4450" actId="1035"/>
          <ac:spMkLst>
            <pc:docMk/>
            <pc:sldMk cId="4257239200" sldId="4746"/>
            <ac:spMk id="4" creationId="{3CE82778-15E1-DCD6-4E97-B01487F7A398}"/>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224BCFF9-07F1-4FE9-B83F-576023A5262A}" dt="2025-07-02T22:38:27.054" v="4409" actId="21"/>
              <pc2:cmMkLst xmlns:pc2="http://schemas.microsoft.com/office/powerpoint/2019/9/main/command">
                <pc:docMk/>
                <pc:sldMk cId="4257239200" sldId="4746"/>
                <pc2:cmMk id="{F6861513-B965-48AD-92E7-7F96E6929F77}"/>
              </pc2:cmMkLst>
            </pc226:cmChg>
          </p:ext>
        </pc:extLst>
      </pc:sldChg>
      <pc:sldChg chg="modSp mod">
        <pc:chgData name="Isis Greenspan" userId="464bb143-1349-4605-a567-29b98f388ffb" providerId="ADAL" clId="{224BCFF9-07F1-4FE9-B83F-576023A5262A}" dt="2025-07-02T22:57:13.871" v="4471" actId="20577"/>
        <pc:sldMkLst>
          <pc:docMk/>
          <pc:sldMk cId="3248407330" sldId="4747"/>
        </pc:sldMkLst>
        <pc:spChg chg="mod">
          <ac:chgData name="Isis Greenspan" userId="464bb143-1349-4605-a567-29b98f388ffb" providerId="ADAL" clId="{224BCFF9-07F1-4FE9-B83F-576023A5262A}" dt="2025-04-15T15:43:56.876" v="3696" actId="20577"/>
          <ac:spMkLst>
            <pc:docMk/>
            <pc:sldMk cId="3248407330" sldId="4747"/>
            <ac:spMk id="2" creationId="{0DD32F1F-93B4-F077-6080-1FA4FB4F6D1A}"/>
          </ac:spMkLst>
        </pc:spChg>
        <pc:spChg chg="mod">
          <ac:chgData name="Isis Greenspan" userId="464bb143-1349-4605-a567-29b98f388ffb" providerId="ADAL" clId="{224BCFF9-07F1-4FE9-B83F-576023A5262A}" dt="2025-07-02T22:57:13.871" v="4471" actId="20577"/>
          <ac:spMkLst>
            <pc:docMk/>
            <pc:sldMk cId="3248407330" sldId="4747"/>
            <ac:spMk id="4" creationId="{0E2A9F91-DE7B-E5D7-BA1A-2AB7A9D4F09B}"/>
          </ac:spMkLst>
        </pc:spChg>
      </pc:sldChg>
      <pc:sldChg chg="addSp delSp modSp mod delDesignElem chgLayout">
        <pc:chgData name="Isis Greenspan" userId="464bb143-1349-4605-a567-29b98f388ffb" providerId="ADAL" clId="{224BCFF9-07F1-4FE9-B83F-576023A5262A}" dt="2025-03-24T22:51:03.754" v="22" actId="14100"/>
        <pc:sldMkLst>
          <pc:docMk/>
          <pc:sldMk cId="1283054072" sldId="4795"/>
        </pc:sldMkLst>
      </pc:sldChg>
      <pc:sldChg chg="modNotes">
        <pc:chgData name="Isis Greenspan" userId="464bb143-1349-4605-a567-29b98f388ffb" providerId="ADAL" clId="{224BCFF9-07F1-4FE9-B83F-576023A5262A}" dt="2025-06-03T20:58:55.280" v="4349" actId="12"/>
        <pc:sldMkLst>
          <pc:docMk/>
          <pc:sldMk cId="2438444739" sldId="4796"/>
        </pc:sldMkLst>
      </pc:sldChg>
      <pc:sldChg chg="modNotes">
        <pc:chgData name="Isis Greenspan" userId="464bb143-1349-4605-a567-29b98f388ffb" providerId="ADAL" clId="{224BCFF9-07F1-4FE9-B83F-576023A5262A}" dt="2025-06-03T20:57:33.888" v="4343" actId="12"/>
        <pc:sldMkLst>
          <pc:docMk/>
          <pc:sldMk cId="163538817" sldId="4797"/>
        </pc:sldMkLst>
      </pc:sldChg>
      <pc:sldChg chg="modSp mod modNotes modNotesTx">
        <pc:chgData name="Isis Greenspan" userId="464bb143-1349-4605-a567-29b98f388ffb" providerId="ADAL" clId="{224BCFF9-07F1-4FE9-B83F-576023A5262A}" dt="2025-04-17T19:10:16.366" v="4049" actId="20577"/>
        <pc:sldMkLst>
          <pc:docMk/>
          <pc:sldMk cId="2115363057" sldId="4798"/>
        </pc:sldMkLst>
        <pc:spChg chg="mod">
          <ac:chgData name="Isis Greenspan" userId="464bb143-1349-4605-a567-29b98f388ffb" providerId="ADAL" clId="{224BCFF9-07F1-4FE9-B83F-576023A5262A}" dt="2025-04-15T19:16:11.389" v="3822" actId="20577"/>
          <ac:spMkLst>
            <pc:docMk/>
            <pc:sldMk cId="2115363057" sldId="4798"/>
            <ac:spMk id="10" creationId="{894CD92D-39DF-7A80-8261-FE3EEF0B1895}"/>
          </ac:spMkLst>
        </pc:spChg>
      </pc:sldChg>
      <pc:sldChg chg="modNotesTx">
        <pc:chgData name="Isis Greenspan" userId="464bb143-1349-4605-a567-29b98f388ffb" providerId="ADAL" clId="{224BCFF9-07F1-4FE9-B83F-576023A5262A}" dt="2025-04-08T22:04:04.786" v="3099" actId="20577"/>
        <pc:sldMkLst>
          <pc:docMk/>
          <pc:sldMk cId="2848969656" sldId="4801"/>
        </pc:sldMkLst>
      </pc:sldChg>
      <pc:sldChg chg="modNotes">
        <pc:chgData name="Isis Greenspan" userId="464bb143-1349-4605-a567-29b98f388ffb" providerId="ADAL" clId="{224BCFF9-07F1-4FE9-B83F-576023A5262A}" dt="2025-04-07T18:43:38.303" v="2039" actId="115"/>
        <pc:sldMkLst>
          <pc:docMk/>
          <pc:sldMk cId="1173499175" sldId="4802"/>
        </pc:sldMkLst>
      </pc:sldChg>
      <pc:sldChg chg="modSp mod modNotesTx">
        <pc:chgData name="Isis Greenspan" userId="464bb143-1349-4605-a567-29b98f388ffb" providerId="ADAL" clId="{224BCFF9-07F1-4FE9-B83F-576023A5262A}" dt="2025-07-02T22:59:39.167" v="4483" actId="20577"/>
        <pc:sldMkLst>
          <pc:docMk/>
          <pc:sldMk cId="3791518361" sldId="4925"/>
        </pc:sldMkLst>
        <pc:spChg chg="mod">
          <ac:chgData name="Isis Greenspan" userId="464bb143-1349-4605-a567-29b98f388ffb" providerId="ADAL" clId="{224BCFF9-07F1-4FE9-B83F-576023A5262A}" dt="2025-04-08T20:34:47.221" v="2256" actId="20577"/>
          <ac:spMkLst>
            <pc:docMk/>
            <pc:sldMk cId="3791518361" sldId="4925"/>
            <ac:spMk id="15" creationId="{F6134AC0-3F97-F9DD-B849-80CDF05CE80B}"/>
          </ac:spMkLst>
        </pc:spChg>
      </pc:sldChg>
      <pc:sldChg chg="del mod modShow">
        <pc:chgData name="Isis Greenspan" userId="464bb143-1349-4605-a567-29b98f388ffb" providerId="ADAL" clId="{224BCFF9-07F1-4FE9-B83F-576023A5262A}" dt="2025-03-24T23:49:21.125" v="455" actId="47"/>
        <pc:sldMkLst>
          <pc:docMk/>
          <pc:sldMk cId="3380266701" sldId="4969"/>
        </pc:sldMkLst>
      </pc:sldChg>
      <pc:sldChg chg="del mod modShow">
        <pc:chgData name="Isis Greenspan" userId="464bb143-1349-4605-a567-29b98f388ffb" providerId="ADAL" clId="{224BCFF9-07F1-4FE9-B83F-576023A5262A}" dt="2025-03-24T23:49:23.312" v="456" actId="47"/>
        <pc:sldMkLst>
          <pc:docMk/>
          <pc:sldMk cId="144775162" sldId="4971"/>
        </pc:sldMkLst>
      </pc:sldChg>
      <pc:sldChg chg="modSp mod modShow modNotesTx">
        <pc:chgData name="Isis Greenspan" userId="464bb143-1349-4605-a567-29b98f388ffb" providerId="ADAL" clId="{224BCFF9-07F1-4FE9-B83F-576023A5262A}" dt="2025-04-08T22:01:37.478" v="3093" actId="115"/>
        <pc:sldMkLst>
          <pc:docMk/>
          <pc:sldMk cId="4073985185" sldId="5024"/>
        </pc:sldMkLst>
      </pc:sldChg>
      <pc:sldChg chg="addSp delSp modSp add mod modShow">
        <pc:chgData name="Isis Greenspan" userId="464bb143-1349-4605-a567-29b98f388ffb" providerId="ADAL" clId="{224BCFF9-07F1-4FE9-B83F-576023A5262A}" dt="2025-03-24T23:27:31.309" v="287" actId="3064"/>
        <pc:sldMkLst>
          <pc:docMk/>
          <pc:sldMk cId="2159909616" sldId="5025"/>
        </pc:sldMkLst>
      </pc:sldChg>
      <pc:sldChg chg="addSp delSp modSp add del mod">
        <pc:chgData name="Isis Greenspan" userId="464bb143-1349-4605-a567-29b98f388ffb" providerId="ADAL" clId="{224BCFF9-07F1-4FE9-B83F-576023A5262A}" dt="2025-03-25T15:22:57.728" v="556" actId="2696"/>
        <pc:sldMkLst>
          <pc:docMk/>
          <pc:sldMk cId="1302591704" sldId="5026"/>
        </pc:sldMkLst>
      </pc:sldChg>
      <pc:sldChg chg="mod modShow modNotesTx">
        <pc:chgData name="Isis Greenspan" userId="464bb143-1349-4605-a567-29b98f388ffb" providerId="ADAL" clId="{224BCFF9-07F1-4FE9-B83F-576023A5262A}" dt="2025-03-25T21:04:06.316" v="615"/>
        <pc:sldMkLst>
          <pc:docMk/>
          <pc:sldMk cId="3294695842" sldId="5027"/>
        </pc:sldMkLst>
      </pc:sldChg>
      <pc:sldChg chg="modSp add mod modNotes modNotesTx">
        <pc:chgData name="Isis Greenspan" userId="464bb143-1349-4605-a567-29b98f388ffb" providerId="ADAL" clId="{224BCFF9-07F1-4FE9-B83F-576023A5262A}" dt="2025-04-17T19:19:33.845" v="4055" actId="2711"/>
        <pc:sldMkLst>
          <pc:docMk/>
          <pc:sldMk cId="2876383866" sldId="5028"/>
        </pc:sldMkLst>
        <pc:spChg chg="mod">
          <ac:chgData name="Isis Greenspan" userId="464bb143-1349-4605-a567-29b98f388ffb" providerId="ADAL" clId="{224BCFF9-07F1-4FE9-B83F-576023A5262A}" dt="2025-04-04T18:10:19.694" v="2007" actId="14100"/>
          <ac:spMkLst>
            <pc:docMk/>
            <pc:sldMk cId="2876383866" sldId="5028"/>
            <ac:spMk id="3" creationId="{DCF34A74-DA3A-1F96-6425-27B97B2BBE33}"/>
          </ac:spMkLst>
        </pc:spChg>
      </pc:sldChg>
      <pc:sldChg chg="addSp delSp modSp add mod modClrScheme modShow chgLayout modNotes modNotesTx">
        <pc:chgData name="Isis Greenspan" userId="464bb143-1349-4605-a567-29b98f388ffb" providerId="ADAL" clId="{224BCFF9-07F1-4FE9-B83F-576023A5262A}" dt="2025-04-17T19:03:38.516" v="3990" actId="255"/>
        <pc:sldMkLst>
          <pc:docMk/>
          <pc:sldMk cId="3431696159" sldId="5029"/>
        </pc:sldMkLst>
        <pc:spChg chg="mod ord">
          <ac:chgData name="Isis Greenspan" userId="464bb143-1349-4605-a567-29b98f388ffb" providerId="ADAL" clId="{224BCFF9-07F1-4FE9-B83F-576023A5262A}" dt="2025-04-03T22:43:10.925" v="798" actId="14100"/>
          <ac:spMkLst>
            <pc:docMk/>
            <pc:sldMk cId="3431696159" sldId="5029"/>
            <ac:spMk id="2" creationId="{0974822E-D5A3-6339-8659-D6CD99B4EA7A}"/>
          </ac:spMkLst>
        </pc:spChg>
        <pc:spChg chg="mod ord">
          <ac:chgData name="Isis Greenspan" userId="464bb143-1349-4605-a567-29b98f388ffb" providerId="ADAL" clId="{224BCFF9-07F1-4FE9-B83F-576023A5262A}" dt="2025-04-04T18:24:40.545" v="2018" actId="20577"/>
          <ac:spMkLst>
            <pc:docMk/>
            <pc:sldMk cId="3431696159" sldId="5029"/>
            <ac:spMk id="3" creationId="{7147FF74-2AF7-4310-454D-678BCD4C168E}"/>
          </ac:spMkLst>
        </pc:spChg>
        <pc:spChg chg="add mod ord">
          <ac:chgData name="Isis Greenspan" userId="464bb143-1349-4605-a567-29b98f388ffb" providerId="ADAL" clId="{224BCFF9-07F1-4FE9-B83F-576023A5262A}" dt="2025-04-04T23:15:28.922" v="2036" actId="1038"/>
          <ac:spMkLst>
            <pc:docMk/>
            <pc:sldMk cId="3431696159" sldId="5029"/>
            <ac:spMk id="4" creationId="{5266CF25-8923-160A-FF3F-39041ABEB14C}"/>
          </ac:spMkLst>
        </pc:spChg>
        <pc:spChg chg="add mod">
          <ac:chgData name="Isis Greenspan" userId="464bb143-1349-4605-a567-29b98f388ffb" providerId="ADAL" clId="{224BCFF9-07F1-4FE9-B83F-576023A5262A}" dt="2025-04-04T23:15:28.922" v="2036" actId="1038"/>
          <ac:spMkLst>
            <pc:docMk/>
            <pc:sldMk cId="3431696159" sldId="5029"/>
            <ac:spMk id="5" creationId="{BF00C5DE-3445-AF61-68B2-686BADB9B101}"/>
          </ac:spMkLst>
        </pc:spChg>
        <pc:spChg chg="add mod ord">
          <ac:chgData name="Isis Greenspan" userId="464bb143-1349-4605-a567-29b98f388ffb" providerId="ADAL" clId="{224BCFF9-07F1-4FE9-B83F-576023A5262A}" dt="2025-04-04T18:08:24.210" v="2004" actId="14100"/>
          <ac:spMkLst>
            <pc:docMk/>
            <pc:sldMk cId="3431696159" sldId="5029"/>
            <ac:spMk id="7" creationId="{10DD3DAC-8D77-133C-7654-3C765841A49F}"/>
          </ac:spMkLst>
        </pc:spChg>
        <pc:spChg chg="add mod ord">
          <ac:chgData name="Isis Greenspan" userId="464bb143-1349-4605-a567-29b98f388ffb" providerId="ADAL" clId="{224BCFF9-07F1-4FE9-B83F-576023A5262A}" dt="2025-04-04T18:05:38.979" v="1976" actId="1036"/>
          <ac:spMkLst>
            <pc:docMk/>
            <pc:sldMk cId="3431696159" sldId="5029"/>
            <ac:spMk id="8" creationId="{D9AF75FA-DBA5-28E6-2A5D-91EC3CE59B08}"/>
          </ac:spMkLst>
        </pc:spChg>
        <pc:spChg chg="mod ord">
          <ac:chgData name="Isis Greenspan" userId="464bb143-1349-4605-a567-29b98f388ffb" providerId="ADAL" clId="{224BCFF9-07F1-4FE9-B83F-576023A5262A}" dt="2025-04-04T23:15:28.922" v="2036" actId="1038"/>
          <ac:spMkLst>
            <pc:docMk/>
            <pc:sldMk cId="3431696159" sldId="5029"/>
            <ac:spMk id="9" creationId="{6FAE5277-A8AB-FF94-09F4-9DAD2597A1A4}"/>
          </ac:spMkLst>
        </pc:spChg>
        <pc:spChg chg="mod ord">
          <ac:chgData name="Isis Greenspan" userId="464bb143-1349-4605-a567-29b98f388ffb" providerId="ADAL" clId="{224BCFF9-07F1-4FE9-B83F-576023A5262A}" dt="2025-04-04T18:09:23.224" v="2005" actId="1076"/>
          <ac:spMkLst>
            <pc:docMk/>
            <pc:sldMk cId="3431696159" sldId="5029"/>
            <ac:spMk id="11" creationId="{3B2B3BD4-2FD6-D017-7A5A-B1E5E8CB6557}"/>
          </ac:spMkLst>
        </pc:spChg>
        <pc:spChg chg="add mod ord">
          <ac:chgData name="Isis Greenspan" userId="464bb143-1349-4605-a567-29b98f388ffb" providerId="ADAL" clId="{224BCFF9-07F1-4FE9-B83F-576023A5262A}" dt="2025-04-04T18:09:26.727" v="2006" actId="14100"/>
          <ac:spMkLst>
            <pc:docMk/>
            <pc:sldMk cId="3431696159" sldId="5029"/>
            <ac:spMk id="13" creationId="{9073190B-BCDE-EB90-2B43-9DA90D0133F1}"/>
          </ac:spMkLst>
        </pc:spChg>
        <pc:spChg chg="add mod ord">
          <ac:chgData name="Isis Greenspan" userId="464bb143-1349-4605-a567-29b98f388ffb" providerId="ADAL" clId="{224BCFF9-07F1-4FE9-B83F-576023A5262A}" dt="2025-04-04T18:05:27.533" v="1959" actId="1038"/>
          <ac:spMkLst>
            <pc:docMk/>
            <pc:sldMk cId="3431696159" sldId="5029"/>
            <ac:spMk id="28" creationId="{59C2F11B-0241-F48A-E294-08C849DD8517}"/>
          </ac:spMkLst>
        </pc:spChg>
        <pc:spChg chg="add mod">
          <ac:chgData name="Isis Greenspan" userId="464bb143-1349-4605-a567-29b98f388ffb" providerId="ADAL" clId="{224BCFF9-07F1-4FE9-B83F-576023A5262A}" dt="2025-04-04T18:05:27.533" v="1959" actId="1038"/>
          <ac:spMkLst>
            <pc:docMk/>
            <pc:sldMk cId="3431696159" sldId="5029"/>
            <ac:spMk id="39" creationId="{FF423DFB-1EE1-7966-79FB-1F69909E1220}"/>
          </ac:spMkLst>
        </pc:spChg>
        <pc:spChg chg="add mod ord">
          <ac:chgData name="Isis Greenspan" userId="464bb143-1349-4605-a567-29b98f388ffb" providerId="ADAL" clId="{224BCFF9-07F1-4FE9-B83F-576023A5262A}" dt="2025-04-04T18:01:21.750" v="1807" actId="1037"/>
          <ac:spMkLst>
            <pc:docMk/>
            <pc:sldMk cId="3431696159" sldId="5029"/>
            <ac:spMk id="40" creationId="{B51E44B0-828F-C720-03DA-D7075406251E}"/>
          </ac:spMkLst>
        </pc:spChg>
        <pc:spChg chg="add mod">
          <ac:chgData name="Isis Greenspan" userId="464bb143-1349-4605-a567-29b98f388ffb" providerId="ADAL" clId="{224BCFF9-07F1-4FE9-B83F-576023A5262A}" dt="2025-04-04T18:05:27.533" v="1959" actId="1038"/>
          <ac:spMkLst>
            <pc:docMk/>
            <pc:sldMk cId="3431696159" sldId="5029"/>
            <ac:spMk id="41" creationId="{A01AE844-08DD-0079-F39A-C6FB7B93C2F0}"/>
          </ac:spMkLst>
        </pc:spChg>
        <pc:spChg chg="mod">
          <ac:chgData name="Isis Greenspan" userId="464bb143-1349-4605-a567-29b98f388ffb" providerId="ADAL" clId="{224BCFF9-07F1-4FE9-B83F-576023A5262A}" dt="2025-04-04T18:05:02.806" v="1948" actId="1036"/>
          <ac:spMkLst>
            <pc:docMk/>
            <pc:sldMk cId="3431696159" sldId="5029"/>
            <ac:spMk id="56" creationId="{C961B489-FBC7-4F42-717B-A362B589EF3C}"/>
          </ac:spMkLst>
        </pc:spChg>
        <pc:spChg chg="add mod ord">
          <ac:chgData name="Isis Greenspan" userId="464bb143-1349-4605-a567-29b98f388ffb" providerId="ADAL" clId="{224BCFF9-07F1-4FE9-B83F-576023A5262A}" dt="2025-04-04T18:05:02.806" v="1948" actId="1036"/>
          <ac:spMkLst>
            <pc:docMk/>
            <pc:sldMk cId="3431696159" sldId="5029"/>
            <ac:spMk id="65" creationId="{EA34C502-A839-C328-922A-D20735D1C730}"/>
          </ac:spMkLst>
        </pc:spChg>
        <pc:spChg chg="add mod ord">
          <ac:chgData name="Isis Greenspan" userId="464bb143-1349-4605-a567-29b98f388ffb" providerId="ADAL" clId="{224BCFF9-07F1-4FE9-B83F-576023A5262A}" dt="2025-04-03T23:56:08.063" v="1558" actId="14100"/>
          <ac:spMkLst>
            <pc:docMk/>
            <pc:sldMk cId="3431696159" sldId="5029"/>
            <ac:spMk id="66" creationId="{69A371CC-451F-95A4-F503-EC0670283558}"/>
          </ac:spMkLst>
        </pc:spChg>
        <pc:picChg chg="add mod ord">
          <ac:chgData name="Isis Greenspan" userId="464bb143-1349-4605-a567-29b98f388ffb" providerId="ADAL" clId="{224BCFF9-07F1-4FE9-B83F-576023A5262A}" dt="2025-04-04T18:05:27.533" v="1959" actId="1038"/>
          <ac:picMkLst>
            <pc:docMk/>
            <pc:sldMk cId="3431696159" sldId="5029"/>
            <ac:picMk id="35" creationId="{9AACBFA0-4226-1F8E-E382-4AAA34C62437}"/>
          </ac:picMkLst>
        </pc:picChg>
        <pc:picChg chg="add mod">
          <ac:chgData name="Isis Greenspan" userId="464bb143-1349-4605-a567-29b98f388ffb" providerId="ADAL" clId="{224BCFF9-07F1-4FE9-B83F-576023A5262A}" dt="2025-04-04T18:05:33.206" v="1969" actId="1038"/>
          <ac:picMkLst>
            <pc:docMk/>
            <pc:sldMk cId="3431696159" sldId="5029"/>
            <ac:picMk id="37" creationId="{A38F7214-C22F-DD7D-157E-12CF44FD6ABE}"/>
          </ac:picMkLst>
        </pc:picChg>
        <pc:picChg chg="add mod">
          <ac:chgData name="Isis Greenspan" userId="464bb143-1349-4605-a567-29b98f388ffb" providerId="ADAL" clId="{224BCFF9-07F1-4FE9-B83F-576023A5262A}" dt="2025-04-04T18:05:02.806" v="1948" actId="1036"/>
          <ac:picMkLst>
            <pc:docMk/>
            <pc:sldMk cId="3431696159" sldId="5029"/>
            <ac:picMk id="64" creationId="{C19C188B-343C-36B1-9165-A262CA614630}"/>
          </ac:picMkLst>
        </pc:picChg>
        <pc:picChg chg="add mod ord">
          <ac:chgData name="Isis Greenspan" userId="464bb143-1349-4605-a567-29b98f388ffb" providerId="ADAL" clId="{224BCFF9-07F1-4FE9-B83F-576023A5262A}" dt="2025-04-04T23:15:28.922" v="2036" actId="1038"/>
          <ac:picMkLst>
            <pc:docMk/>
            <pc:sldMk cId="3431696159" sldId="5029"/>
            <ac:picMk id="104" creationId="{5CC0D4C2-33BB-1616-A79D-1897BE2F15F4}"/>
          </ac:picMkLst>
        </pc:picChg>
      </pc:sldChg>
      <pc:sldChg chg="modSp add mod modShow modNotesTx">
        <pc:chgData name="Isis Greenspan" userId="464bb143-1349-4605-a567-29b98f388ffb" providerId="ADAL" clId="{224BCFF9-07F1-4FE9-B83F-576023A5262A}" dt="2025-04-07T18:49:56.702" v="2128"/>
        <pc:sldMkLst>
          <pc:docMk/>
          <pc:sldMk cId="3214095157" sldId="5030"/>
        </pc:sldMkLst>
        <pc:spChg chg="mod">
          <ac:chgData name="Isis Greenspan" userId="464bb143-1349-4605-a567-29b98f388ffb" providerId="ADAL" clId="{224BCFF9-07F1-4FE9-B83F-576023A5262A}" dt="2025-04-07T18:48:49.067" v="2126" actId="20577"/>
          <ac:spMkLst>
            <pc:docMk/>
            <pc:sldMk cId="3214095157" sldId="5030"/>
            <ac:spMk id="4" creationId="{3227CA62-10D1-218B-1020-BD0FE660C6C6}"/>
          </ac:spMkLst>
        </pc:spChg>
        <pc:spChg chg="mod">
          <ac:chgData name="Isis Greenspan" userId="464bb143-1349-4605-a567-29b98f388ffb" providerId="ADAL" clId="{224BCFF9-07F1-4FE9-B83F-576023A5262A}" dt="2025-04-07T18:49:15.441" v="2127" actId="2711"/>
          <ac:spMkLst>
            <pc:docMk/>
            <pc:sldMk cId="3214095157" sldId="5030"/>
            <ac:spMk id="5" creationId="{12B1FB32-7EFE-A09D-FF9A-671744521E92}"/>
          </ac:spMkLst>
        </pc:spChg>
      </pc:sldChg>
      <pc:sldChg chg="add del">
        <pc:chgData name="Isis Greenspan" userId="464bb143-1349-4605-a567-29b98f388ffb" providerId="ADAL" clId="{224BCFF9-07F1-4FE9-B83F-576023A5262A}" dt="2025-04-04T18:06:46.499" v="1995" actId="2696"/>
        <pc:sldMkLst>
          <pc:docMk/>
          <pc:sldMk cId="3720860933" sldId="5030"/>
        </pc:sldMkLst>
      </pc:sldChg>
      <pc:sldChg chg="addSp delSp modSp add mod modShow">
        <pc:chgData name="Isis Greenspan" userId="464bb143-1349-4605-a567-29b98f388ffb" providerId="ADAL" clId="{224BCFF9-07F1-4FE9-B83F-576023A5262A}" dt="2025-04-08T21:22:58.430" v="3041" actId="14100"/>
        <pc:sldMkLst>
          <pc:docMk/>
          <pc:sldMk cId="1395348383" sldId="5031"/>
        </pc:sldMkLst>
        <pc:spChg chg="mod ord">
          <ac:chgData name="Isis Greenspan" userId="464bb143-1349-4605-a567-29b98f388ffb" providerId="ADAL" clId="{224BCFF9-07F1-4FE9-B83F-576023A5262A}" dt="2025-04-08T21:22:58.430" v="3041" actId="14100"/>
          <ac:spMkLst>
            <pc:docMk/>
            <pc:sldMk cId="1395348383" sldId="5031"/>
            <ac:spMk id="2" creationId="{4F3314CD-4558-50A3-2EC2-C66D590DE688}"/>
          </ac:spMkLst>
        </pc:spChg>
        <pc:spChg chg="add mod">
          <ac:chgData name="Isis Greenspan" userId="464bb143-1349-4605-a567-29b98f388ffb" providerId="ADAL" clId="{224BCFF9-07F1-4FE9-B83F-576023A5262A}" dt="2025-04-08T21:21:58.338" v="3037" actId="207"/>
          <ac:spMkLst>
            <pc:docMk/>
            <pc:sldMk cId="1395348383" sldId="5031"/>
            <ac:spMk id="12" creationId="{C379B40B-649C-D99F-1842-04D53025023D}"/>
          </ac:spMkLst>
        </pc:spChg>
        <pc:picChg chg="add mod ord modCrop">
          <ac:chgData name="Isis Greenspan" userId="464bb143-1349-4605-a567-29b98f388ffb" providerId="ADAL" clId="{224BCFF9-07F1-4FE9-B83F-576023A5262A}" dt="2025-04-08T21:22:50.713" v="3040" actId="1035"/>
          <ac:picMkLst>
            <pc:docMk/>
            <pc:sldMk cId="1395348383" sldId="5031"/>
            <ac:picMk id="4" creationId="{83539D2E-DD8D-0C4A-2058-8E2889DB1D31}"/>
          </ac:picMkLst>
        </pc:picChg>
        <pc:picChg chg="mod ord modCrop">
          <ac:chgData name="Isis Greenspan" userId="464bb143-1349-4605-a567-29b98f388ffb" providerId="ADAL" clId="{224BCFF9-07F1-4FE9-B83F-576023A5262A}" dt="2025-04-08T21:22:50.713" v="3040" actId="1035"/>
          <ac:picMkLst>
            <pc:docMk/>
            <pc:sldMk cId="1395348383" sldId="5031"/>
            <ac:picMk id="7" creationId="{EF77C4BF-1847-D14F-40E0-EA768B119E93}"/>
          </ac:picMkLst>
        </pc:picChg>
        <pc:picChg chg="add mod ord modCrop">
          <ac:chgData name="Isis Greenspan" userId="464bb143-1349-4605-a567-29b98f388ffb" providerId="ADAL" clId="{224BCFF9-07F1-4FE9-B83F-576023A5262A}" dt="2025-04-08T21:22:50.713" v="3040" actId="1035"/>
          <ac:picMkLst>
            <pc:docMk/>
            <pc:sldMk cId="1395348383" sldId="5031"/>
            <ac:picMk id="9" creationId="{06375439-5CBF-3384-F1C8-1D37D678E6A6}"/>
          </ac:picMkLst>
        </pc:picChg>
        <pc:picChg chg="add mod">
          <ac:chgData name="Isis Greenspan" userId="464bb143-1349-4605-a567-29b98f388ffb" providerId="ADAL" clId="{224BCFF9-07F1-4FE9-B83F-576023A5262A}" dt="2025-04-08T21:22:50.713" v="3040" actId="1035"/>
          <ac:picMkLst>
            <pc:docMk/>
            <pc:sldMk cId="1395348383" sldId="5031"/>
            <ac:picMk id="11" creationId="{92E661FA-5A63-3A57-A412-74267249A719}"/>
          </ac:picMkLst>
        </pc:picChg>
      </pc:sldChg>
      <pc:sldChg chg="add del">
        <pc:chgData name="Isis Greenspan" userId="464bb143-1349-4605-a567-29b98f388ffb" providerId="ADAL" clId="{224BCFF9-07F1-4FE9-B83F-576023A5262A}" dt="2025-04-07T18:56:35.389" v="2130" actId="47"/>
        <pc:sldMkLst>
          <pc:docMk/>
          <pc:sldMk cId="2516292328" sldId="5031"/>
        </pc:sldMkLst>
      </pc:sldChg>
      <pc:sldChg chg="modSp add mod modCm">
        <pc:chgData name="Isis Greenspan" userId="464bb143-1349-4605-a567-29b98f388ffb" providerId="ADAL" clId="{224BCFF9-07F1-4FE9-B83F-576023A5262A}" dt="2025-07-02T22:57:41.050" v="4479" actId="20577"/>
        <pc:sldMkLst>
          <pc:docMk/>
          <pc:sldMk cId="2745728679" sldId="5032"/>
        </pc:sldMkLst>
        <pc:spChg chg="mod">
          <ac:chgData name="Isis Greenspan" userId="464bb143-1349-4605-a567-29b98f388ffb" providerId="ADAL" clId="{224BCFF9-07F1-4FE9-B83F-576023A5262A}" dt="2025-04-15T15:44:05.354" v="3700" actId="20577"/>
          <ac:spMkLst>
            <pc:docMk/>
            <pc:sldMk cId="2745728679" sldId="5032"/>
            <ac:spMk id="2" creationId="{340DB36B-724E-FB3E-E72A-5E4E64FA916F}"/>
          </ac:spMkLst>
        </pc:spChg>
        <pc:spChg chg="mod">
          <ac:chgData name="Isis Greenspan" userId="464bb143-1349-4605-a567-29b98f388ffb" providerId="ADAL" clId="{224BCFF9-07F1-4FE9-B83F-576023A5262A}" dt="2025-07-02T22:57:41.050" v="4479" actId="20577"/>
          <ac:spMkLst>
            <pc:docMk/>
            <pc:sldMk cId="2745728679" sldId="5032"/>
            <ac:spMk id="4" creationId="{1292AD54-9C0C-5275-A2FD-77F163CC9255}"/>
          </ac:spMkLst>
        </pc:spChg>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224BCFF9-07F1-4FE9-B83F-576023A5262A}" dt="2025-07-02T22:57:41.050" v="4479" actId="20577"/>
              <pc2:cmMkLst xmlns:pc2="http://schemas.microsoft.com/office/powerpoint/2019/9/main/command">
                <pc:docMk/>
                <pc:sldMk cId="2745728679" sldId="5032"/>
                <pc2:cmMk id="{0C78D4F1-861F-4462-8077-5480829BA986}"/>
              </pc2:cmMkLst>
            </pc226:cmChg>
          </p:ext>
        </pc:extLst>
      </pc:sldChg>
      <pc:sldMasterChg chg="delSldLayout">
        <pc:chgData name="Isis Greenspan" userId="464bb143-1349-4605-a567-29b98f388ffb" providerId="ADAL" clId="{224BCFF9-07F1-4FE9-B83F-576023A5262A}" dt="2025-03-24T23:49:23.312" v="456" actId="47"/>
        <pc:sldMasterMkLst>
          <pc:docMk/>
          <pc:sldMasterMk cId="2510464628" sldId="2147483698"/>
        </pc:sldMasterMkLst>
        <pc:sldLayoutChg chg="del">
          <pc:chgData name="Isis Greenspan" userId="464bb143-1349-4605-a567-29b98f388ffb" providerId="ADAL" clId="{224BCFF9-07F1-4FE9-B83F-576023A5262A}" dt="2025-03-24T23:49:23.312" v="456" actId="47"/>
          <pc:sldLayoutMkLst>
            <pc:docMk/>
            <pc:sldMasterMk cId="2510464628" sldId="2147483698"/>
            <pc:sldLayoutMk cId="3398712092" sldId="2147484473"/>
          </pc:sldLayoutMkLst>
        </pc:sldLayoutChg>
      </pc:sldMasterChg>
    </pc:docChg>
  </pc:docChgLst>
  <pc:docChgLst>
    <pc:chgData name="Renee Luque" userId="S::rluque@cffutures.net::24b01a1d-1c91-492f-b0ec-f8dd3574c772" providerId="AD" clId="Web-{1D1717FF-A1C7-4530-8EFD-4DD3D84375B6}"/>
    <pc:docChg chg="addSld">
      <pc:chgData name="Renee Luque" userId="S::rluque@cffutures.net::24b01a1d-1c91-492f-b0ec-f8dd3574c772" providerId="AD" clId="Web-{1D1717FF-A1C7-4530-8EFD-4DD3D84375B6}" dt="2025-04-08T15:25:13.065" v="0"/>
      <pc:docMkLst>
        <pc:docMk/>
      </pc:docMkLst>
      <pc:sldChg chg="new">
        <pc:chgData name="Renee Luque" userId="S::rluque@cffutures.net::24b01a1d-1c91-492f-b0ec-f8dd3574c772" providerId="AD" clId="Web-{1D1717FF-A1C7-4530-8EFD-4DD3D84375B6}" dt="2025-04-08T15:25:13.065" v="0"/>
        <pc:sldMkLst>
          <pc:docMk/>
          <pc:sldMk cId="1842884082" sldId="5031"/>
        </pc:sldMkLst>
      </pc:sldChg>
    </pc:docChg>
  </pc:docChgLst>
  <pc:docChgLst>
    <pc:chgData name="Isis Greenspan" userId="S::igreenspan@cffutures.net::464bb143-1349-4605-a567-29b98f388ffb" providerId="AD" clId="Web-{3C675AF8-BE5D-9482-B34F-4010C4A51FB1}"/>
    <pc:docChg chg="mod">
      <pc:chgData name="Isis Greenspan" userId="S::igreenspan@cffutures.net::464bb143-1349-4605-a567-29b98f388ffb" providerId="AD" clId="Web-{3C675AF8-BE5D-9482-B34F-4010C4A51FB1}" dt="2023-11-30T21:20:07.970" v="2"/>
      <pc:docMkLst>
        <pc:docMk/>
      </pc:docMkLst>
      <pc:sldChg chg="modCm">
        <pc:chgData name="Isis Greenspan" userId="S::igreenspan@cffutures.net::464bb143-1349-4605-a567-29b98f388ffb" providerId="AD" clId="Web-{3C675AF8-BE5D-9482-B34F-4010C4A51FB1}" dt="2023-11-30T21:20:07.970" v="2"/>
        <pc:sldMkLst>
          <pc:docMk/>
          <pc:sldMk cId="2848969656" sldId="3769"/>
        </pc:sldMkLst>
        <pc:extLst>
          <p:ext xmlns:p="http://schemas.openxmlformats.org/presentationml/2006/main" uri="{D6D511B9-2390-475A-947B-AFAB55BFBCF1}">
            <pc226:cmChg xmlns:pc226="http://schemas.microsoft.com/office/powerpoint/2022/06/main/command" chg="mod">
              <pc226:chgData name="Isis Greenspan" userId="S::igreenspan@cffutures.net::464bb143-1349-4605-a567-29b98f388ffb" providerId="AD" clId="Web-{3C675AF8-BE5D-9482-B34F-4010C4A51FB1}" dt="2023-11-30T21:20:07.970" v="2"/>
              <pc2:cmMkLst xmlns:pc2="http://schemas.microsoft.com/office/powerpoint/2019/9/main/command">
                <pc:docMk/>
                <pc:sldMk cId="2848969656" sldId="3769"/>
                <pc2:cmMk id="{6AE74F49-F13F-45C4-9F94-C98092861AE2}"/>
              </pc2:cmMkLst>
              <pc226:cmRplyChg chg="add">
                <pc226:chgData name="Isis Greenspan" userId="S::igreenspan@cffutures.net::464bb143-1349-4605-a567-29b98f388ffb" providerId="AD" clId="Web-{3C675AF8-BE5D-9482-B34F-4010C4A51FB1}" dt="2023-11-30T21:20:07.970" v="2"/>
                <pc2:cmRplyMkLst xmlns:pc2="http://schemas.microsoft.com/office/powerpoint/2019/9/main/command">
                  <pc:docMk/>
                  <pc:sldMk cId="2848969656" sldId="3769"/>
                  <pc2:cmMk id="{6AE74F49-F13F-45C4-9F94-C98092861AE2}"/>
                  <pc2:cmRplyMk id="{C653232C-3104-4316-B5A9-DD612E0F03A9}"/>
                </pc2:cmRplyMkLst>
              </pc226:cmRplyChg>
            </pc226:cmChg>
          </p:ext>
        </pc:extLst>
      </pc:sldChg>
    </pc:docChg>
  </pc:docChgLst>
  <pc:docChgLst>
    <pc:chgData name="Mary Fitzgerald" userId="3e2467ff-a474-4ecf-845b-216954ac565b" providerId="ADAL" clId="{90D5A1D2-669E-4E4F-A023-EB5245C5DFD3}"/>
    <pc:docChg chg="modSld">
      <pc:chgData name="Mary Fitzgerald" userId="3e2467ff-a474-4ecf-845b-216954ac565b" providerId="ADAL" clId="{90D5A1D2-669E-4E4F-A023-EB5245C5DFD3}" dt="2025-03-05T00:18:56.655" v="22" actId="13926"/>
      <pc:docMkLst>
        <pc:docMk/>
      </pc:docMkLst>
      <pc:sldChg chg="modSp mod">
        <pc:chgData name="Mary Fitzgerald" userId="3e2467ff-a474-4ecf-845b-216954ac565b" providerId="ADAL" clId="{90D5A1D2-669E-4E4F-A023-EB5245C5DFD3}" dt="2025-03-05T00:17:35.552" v="21" actId="13926"/>
        <pc:sldMkLst>
          <pc:docMk/>
          <pc:sldMk cId="2537358949" sldId="263"/>
        </pc:sldMkLst>
      </pc:sldChg>
      <pc:sldChg chg="modSp mod">
        <pc:chgData name="Mary Fitzgerald" userId="3e2467ff-a474-4ecf-845b-216954ac565b" providerId="ADAL" clId="{90D5A1D2-669E-4E4F-A023-EB5245C5DFD3}" dt="2025-03-05T00:18:56.655" v="22" actId="13926"/>
        <pc:sldMkLst>
          <pc:docMk/>
          <pc:sldMk cId="4137781758" sldId="268"/>
        </pc:sldMkLst>
      </pc:sldChg>
      <pc:sldChg chg="modSp mod">
        <pc:chgData name="Mary Fitzgerald" userId="3e2467ff-a474-4ecf-845b-216954ac565b" providerId="ADAL" clId="{90D5A1D2-669E-4E4F-A023-EB5245C5DFD3}" dt="2025-03-05T00:10:01.053" v="16" actId="13926"/>
        <pc:sldMkLst>
          <pc:docMk/>
          <pc:sldMk cId="2320346158" sldId="487"/>
        </pc:sldMkLst>
      </pc:sldChg>
      <pc:sldChg chg="modSp mod">
        <pc:chgData name="Mary Fitzgerald" userId="3e2467ff-a474-4ecf-845b-216954ac565b" providerId="ADAL" clId="{90D5A1D2-669E-4E4F-A023-EB5245C5DFD3}" dt="2025-03-04T23:46:15.971" v="12" actId="13926"/>
        <pc:sldMkLst>
          <pc:docMk/>
          <pc:sldMk cId="927041623" sldId="508"/>
        </pc:sldMkLst>
      </pc:sldChg>
      <pc:sldChg chg="modSp mod">
        <pc:chgData name="Mary Fitzgerald" userId="3e2467ff-a474-4ecf-845b-216954ac565b" providerId="ADAL" clId="{90D5A1D2-669E-4E4F-A023-EB5245C5DFD3}" dt="2025-03-05T00:10:57.435" v="17" actId="13926"/>
        <pc:sldMkLst>
          <pc:docMk/>
          <pc:sldMk cId="719802235" sldId="511"/>
        </pc:sldMkLst>
      </pc:sldChg>
      <pc:sldChg chg="modSp mod">
        <pc:chgData name="Mary Fitzgerald" userId="3e2467ff-a474-4ecf-845b-216954ac565b" providerId="ADAL" clId="{90D5A1D2-669E-4E4F-A023-EB5245C5DFD3}" dt="2025-03-04T23:47:58.941" v="14" actId="13926"/>
        <pc:sldMkLst>
          <pc:docMk/>
          <pc:sldMk cId="65689994" sldId="3438"/>
        </pc:sldMkLst>
      </pc:sldChg>
      <pc:sldChg chg="modSp mod">
        <pc:chgData name="Mary Fitzgerald" userId="3e2467ff-a474-4ecf-845b-216954ac565b" providerId="ADAL" clId="{90D5A1D2-669E-4E4F-A023-EB5245C5DFD3}" dt="2025-03-04T23:18:18.513" v="6" actId="13926"/>
        <pc:sldMkLst>
          <pc:docMk/>
          <pc:sldMk cId="4041908155" sldId="3798"/>
        </pc:sldMkLst>
      </pc:sldChg>
      <pc:sldChg chg="modSp mod">
        <pc:chgData name="Mary Fitzgerald" userId="3e2467ff-a474-4ecf-845b-216954ac565b" providerId="ADAL" clId="{90D5A1D2-669E-4E4F-A023-EB5245C5DFD3}" dt="2025-03-04T22:54:52.865" v="0" actId="13926"/>
        <pc:sldMkLst>
          <pc:docMk/>
          <pc:sldMk cId="176220433" sldId="3803"/>
        </pc:sldMkLst>
      </pc:sldChg>
      <pc:sldChg chg="modSp mod">
        <pc:chgData name="Mary Fitzgerald" userId="3e2467ff-a474-4ecf-845b-216954ac565b" providerId="ADAL" clId="{90D5A1D2-669E-4E4F-A023-EB5245C5DFD3}" dt="2025-03-04T23:33:38.041" v="8" actId="13926"/>
        <pc:sldMkLst>
          <pc:docMk/>
          <pc:sldMk cId="1712251695" sldId="3810"/>
        </pc:sldMkLst>
      </pc:sldChg>
      <pc:sldChg chg="modSp mod">
        <pc:chgData name="Mary Fitzgerald" userId="3e2467ff-a474-4ecf-845b-216954ac565b" providerId="ADAL" clId="{90D5A1D2-669E-4E4F-A023-EB5245C5DFD3}" dt="2025-03-04T23:51:20.323" v="15" actId="13926"/>
        <pc:sldMkLst>
          <pc:docMk/>
          <pc:sldMk cId="511035640" sldId="4741"/>
        </pc:sldMkLst>
      </pc:sldChg>
      <pc:sldChg chg="modSp mod">
        <pc:chgData name="Mary Fitzgerald" userId="3e2467ff-a474-4ecf-845b-216954ac565b" providerId="ADAL" clId="{90D5A1D2-669E-4E4F-A023-EB5245C5DFD3}" dt="2025-03-05T00:13:58.676" v="20" actId="13926"/>
        <pc:sldMkLst>
          <pc:docMk/>
          <pc:sldMk cId="892280404" sldId="4745"/>
        </pc:sldMkLst>
      </pc:sldChg>
      <pc:sldChg chg="modSp mod">
        <pc:chgData name="Mary Fitzgerald" userId="3e2467ff-a474-4ecf-845b-216954ac565b" providerId="ADAL" clId="{90D5A1D2-669E-4E4F-A023-EB5245C5DFD3}" dt="2025-03-05T00:12:29.717" v="18" actId="13926"/>
        <pc:sldMkLst>
          <pc:docMk/>
          <pc:sldMk cId="4257239200" sldId="4746"/>
        </pc:sldMkLst>
      </pc:sldChg>
      <pc:sldChg chg="modNotesTx">
        <pc:chgData name="Mary Fitzgerald" userId="3e2467ff-a474-4ecf-845b-216954ac565b" providerId="ADAL" clId="{90D5A1D2-669E-4E4F-A023-EB5245C5DFD3}" dt="2025-03-04T22:57:35.168" v="1" actId="13926"/>
        <pc:sldMkLst>
          <pc:docMk/>
          <pc:sldMk cId="163538817" sldId="4797"/>
        </pc:sldMkLst>
      </pc:sldChg>
    </pc:docChg>
  </pc:docChgLst>
  <pc:docChgLst>
    <pc:chgData name="Isis Greenspan" userId="S::igreenspan@cffutures.net::464bb143-1349-4605-a567-29b98f388ffb" providerId="AD" clId="Web-{E9A708B4-1F39-81F4-14AF-297D55A1F3E4}"/>
    <pc:docChg chg="modSld">
      <pc:chgData name="Isis Greenspan" userId="S::igreenspan@cffutures.net::464bb143-1349-4605-a567-29b98f388ffb" providerId="AD" clId="Web-{E9A708B4-1F39-81F4-14AF-297D55A1F3E4}" dt="2024-01-08T16:14:05.072" v="1"/>
      <pc:docMkLst>
        <pc:docMk/>
      </pc:docMkLst>
      <pc:sldChg chg="modSp">
        <pc:chgData name="Isis Greenspan" userId="S::igreenspan@cffutures.net::464bb143-1349-4605-a567-29b98f388ffb" providerId="AD" clId="Web-{E9A708B4-1F39-81F4-14AF-297D55A1F3E4}" dt="2024-01-08T16:14:05.072" v="1"/>
        <pc:sldMkLst>
          <pc:docMk/>
          <pc:sldMk cId="2623151652" sldId="4735"/>
        </pc:sldMkLst>
      </pc:sldChg>
    </pc:docChg>
  </pc:docChgLst>
  <pc:docChgLst>
    <pc:chgData name="Isis Greenspan" userId="S::igreenspan@cffutures.net::464bb143-1349-4605-a567-29b98f388ffb" providerId="AD" clId="Web-{005F775F-D2BD-E62A-C11E-011F467CB220}"/>
    <pc:docChg chg="">
      <pc:chgData name="Isis Greenspan" userId="S::igreenspan@cffutures.net::464bb143-1349-4605-a567-29b98f388ffb" providerId="AD" clId="Web-{005F775F-D2BD-E62A-C11E-011F467CB220}" dt="2023-12-12T17:47:34.970" v="0"/>
      <pc:docMkLst>
        <pc:docMk/>
      </pc:docMkLst>
      <pc:sldChg chg="modCm">
        <pc:chgData name="Isis Greenspan" userId="S::igreenspan@cffutures.net::464bb143-1349-4605-a567-29b98f388ffb" providerId="AD" clId="Web-{005F775F-D2BD-E62A-C11E-011F467CB220}" dt="2023-12-12T17:47:34.970" v="0"/>
        <pc:sldMkLst>
          <pc:docMk/>
          <pc:sldMk cId="2552670276" sldId="1831"/>
        </pc:sldMkLst>
        <pc:extLst>
          <p:ext xmlns:p="http://schemas.openxmlformats.org/presentationml/2006/main" uri="{D6D511B9-2390-475A-947B-AFAB55BFBCF1}">
            <pc226:cmChg xmlns:pc226="http://schemas.microsoft.com/office/powerpoint/2022/06/main/command" chg="mod">
              <pc226:chgData name="Isis Greenspan" userId="S::igreenspan@cffutures.net::464bb143-1349-4605-a567-29b98f388ffb" providerId="AD" clId="Web-{005F775F-D2BD-E62A-C11E-011F467CB220}" dt="2023-12-12T17:47:34.970" v="0"/>
              <pc2:cmMkLst xmlns:pc2="http://schemas.microsoft.com/office/powerpoint/2019/9/main/command">
                <pc:docMk/>
                <pc:sldMk cId="2552670276" sldId="1831"/>
                <pc2:cmMk id="{9A0C403F-F1B0-41D3-B24F-C07AB41D59E4}"/>
              </pc2:cmMkLst>
            </pc226:cmChg>
          </p:ext>
        </pc:extLst>
      </pc:sldChg>
    </pc:docChg>
  </pc:docChgLst>
  <pc:docChgLst>
    <pc:chgData name="Renee Luque" userId="24b01a1d-1c91-492f-b0ec-f8dd3574c772" providerId="ADAL" clId="{690A1D4D-6F51-47F1-BD3A-037A21424334}"/>
    <pc:docChg chg="undo custSel addSld delSld modSld sldOrd">
      <pc:chgData name="Renee Luque" userId="24b01a1d-1c91-492f-b0ec-f8dd3574c772" providerId="ADAL" clId="{690A1D4D-6F51-47F1-BD3A-037A21424334}" dt="2024-01-05T23:24:11.817" v="12496"/>
      <pc:docMkLst>
        <pc:docMk/>
      </pc:docMkLst>
      <pc:sldChg chg="modSp mod addCm delCm">
        <pc:chgData name="Renee Luque" userId="24b01a1d-1c91-492f-b0ec-f8dd3574c772" providerId="ADAL" clId="{690A1D4D-6F51-47F1-BD3A-037A21424334}" dt="2024-01-05T23:20:52.763" v="12484"/>
        <pc:sldMkLst>
          <pc:docMk/>
          <pc:sldMk cId="3736783467" sldId="25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0:52.763" v="12484"/>
              <pc2:cmMkLst xmlns:pc2="http://schemas.microsoft.com/office/powerpoint/2019/9/main/command">
                <pc:docMk/>
                <pc:sldMk cId="3736783467" sldId="256"/>
                <pc2:cmMk id="{79793BB1-7E86-4E55-9436-6A8F067F9743}"/>
              </pc2:cmMkLst>
            </pc226:cmChg>
          </p:ext>
        </pc:extLst>
      </pc:sldChg>
      <pc:sldChg chg="delCm modCm modNotesTx">
        <pc:chgData name="Renee Luque" userId="24b01a1d-1c91-492f-b0ec-f8dd3574c772" providerId="ADAL" clId="{690A1D4D-6F51-47F1-BD3A-037A21424334}" dt="2024-01-05T23:18:45.316" v="12430"/>
        <pc:sldMkLst>
          <pc:docMk/>
          <pc:sldMk cId="4218273661" sldId="25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18:45.316" v="12430"/>
              <pc2:cmMkLst xmlns:pc2="http://schemas.microsoft.com/office/powerpoint/2019/9/main/command">
                <pc:docMk/>
                <pc:sldMk cId="4218273661" sldId="257"/>
                <pc2:cmMk id="{82D46D3F-E2F9-460B-B994-021E330C5AA8}"/>
              </pc2:cmMkLst>
              <pc226:cmRplyChg chg="add">
                <pc226:chgData name="Renee Luque" userId="24b01a1d-1c91-492f-b0ec-f8dd3574c772" providerId="ADAL" clId="{690A1D4D-6F51-47F1-BD3A-037A21424334}" dt="2023-12-18T21:57:31.439" v="6841"/>
                <pc2:cmRplyMkLst xmlns:pc2="http://schemas.microsoft.com/office/powerpoint/2019/9/main/command">
                  <pc:docMk/>
                  <pc:sldMk cId="4218273661" sldId="257"/>
                  <pc2:cmMk id="{82D46D3F-E2F9-460B-B994-021E330C5AA8}"/>
                  <pc2:cmRplyMk id="{5C2A02BD-F161-405C-81D5-7D3713B40196}"/>
                </pc2:cmRplyMkLst>
              </pc226:cmRplyChg>
            </pc226:cmChg>
          </p:ext>
        </pc:extLst>
      </pc:sldChg>
      <pc:sldChg chg="delCm">
        <pc:chgData name="Renee Luque" userId="24b01a1d-1c91-492f-b0ec-f8dd3574c772" providerId="ADAL" clId="{690A1D4D-6F51-47F1-BD3A-037A21424334}" dt="2024-01-05T23:22:11.160" v="12492"/>
        <pc:sldMkLst>
          <pc:docMk/>
          <pc:sldMk cId="4137781758" sldId="26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22:11.160" v="12492"/>
              <pc2:cmMkLst xmlns:pc2="http://schemas.microsoft.com/office/powerpoint/2019/9/main/command">
                <pc:docMk/>
                <pc:sldMk cId="4137781758" sldId="268"/>
                <pc2:cmMk id="{E204DDBE-8B05-461F-9173-44EDDA38F958}"/>
              </pc2:cmMkLst>
            </pc226:cmChg>
            <pc226:cmChg xmlns:pc226="http://schemas.microsoft.com/office/powerpoint/2022/06/main/command" chg="del">
              <pc226:chgData name="Renee Luque" userId="24b01a1d-1c91-492f-b0ec-f8dd3574c772" providerId="ADAL" clId="{690A1D4D-6F51-47F1-BD3A-037A21424334}" dt="2024-01-05T23:22:10.442" v="12491"/>
              <pc2:cmMkLst xmlns:pc2="http://schemas.microsoft.com/office/powerpoint/2019/9/main/command">
                <pc:docMk/>
                <pc:sldMk cId="4137781758" sldId="268"/>
                <pc2:cmMk id="{9F5441E2-FB44-4366-B764-DAEED5B888B8}"/>
              </pc2:cmMkLst>
            </pc226:cmChg>
          </p:ext>
        </pc:extLst>
      </pc:sldChg>
      <pc:sldChg chg="ord addCm delCm modNotesTx">
        <pc:chgData name="Renee Luque" userId="24b01a1d-1c91-492f-b0ec-f8dd3574c772" providerId="ADAL" clId="{690A1D4D-6F51-47F1-BD3A-037A21424334}" dt="2024-01-05T23:19:09.712" v="12432"/>
        <pc:sldMkLst>
          <pc:docMk/>
          <pc:sldMk cId="684277878" sldId="27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19:09.712" v="12432"/>
              <pc2:cmMkLst xmlns:pc2="http://schemas.microsoft.com/office/powerpoint/2019/9/main/command">
                <pc:docMk/>
                <pc:sldMk cId="684277878" sldId="275"/>
                <pc2:cmMk id="{CB847696-603F-45F6-A398-AE54306144F9}"/>
              </pc2:cmMkLst>
            </pc226:cmChg>
          </p:ext>
        </pc:extLst>
      </pc:sldChg>
      <pc:sldChg chg="delCm">
        <pc:chgData name="Renee Luque" userId="24b01a1d-1c91-492f-b0ec-f8dd3574c772" providerId="ADAL" clId="{690A1D4D-6F51-47F1-BD3A-037A21424334}" dt="2024-01-05T23:22:06.533" v="12490"/>
        <pc:sldMkLst>
          <pc:docMk/>
          <pc:sldMk cId="2126809809" sldId="27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22:06.533" v="12490"/>
              <pc2:cmMkLst xmlns:pc2="http://schemas.microsoft.com/office/powerpoint/2019/9/main/command">
                <pc:docMk/>
                <pc:sldMk cId="2126809809" sldId="279"/>
                <pc2:cmMk id="{DFAF7654-D804-42E7-882B-2D6431F87CDF}"/>
              </pc2:cmMkLst>
            </pc226:cmChg>
          </p:ext>
        </pc:extLst>
      </pc:sldChg>
      <pc:sldChg chg="modSp mod addCm delCm modNotesTx">
        <pc:chgData name="Renee Luque" userId="24b01a1d-1c91-492f-b0ec-f8dd3574c772" providerId="ADAL" clId="{690A1D4D-6F51-47F1-BD3A-037A21424334}" dt="2024-01-05T23:22:47.748" v="12494"/>
        <pc:sldMkLst>
          <pc:docMk/>
          <pc:sldMk cId="3841886373" sldId="37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8:48.208" v="632"/>
              <pc2:cmMkLst xmlns:pc2="http://schemas.microsoft.com/office/powerpoint/2019/9/main/command">
                <pc:docMk/>
                <pc:sldMk cId="3841886373" sldId="379"/>
                <pc2:cmMk id="{F5C4A669-192D-477A-BD3F-FA7AEA04105E}"/>
              </pc2:cmMkLst>
            </pc226:cmChg>
            <pc226:cmChg xmlns:pc226="http://schemas.microsoft.com/office/powerpoint/2022/06/main/command" chg="add del">
              <pc226:chgData name="Renee Luque" userId="24b01a1d-1c91-492f-b0ec-f8dd3574c772" providerId="ADAL" clId="{690A1D4D-6F51-47F1-BD3A-037A21424334}" dt="2024-01-05T23:22:47.748" v="12494"/>
              <pc2:cmMkLst xmlns:pc2="http://schemas.microsoft.com/office/powerpoint/2019/9/main/command">
                <pc:docMk/>
                <pc:sldMk cId="3841886373" sldId="379"/>
                <pc2:cmMk id="{7265E27E-99B1-45BC-8509-4E2DD80C5856}"/>
              </pc2:cmMkLst>
            </pc226:cmChg>
          </p:ext>
        </pc:extLst>
      </pc:sldChg>
      <pc:sldChg chg="addCm delCm modNotesTx">
        <pc:chgData name="Renee Luque" userId="24b01a1d-1c91-492f-b0ec-f8dd3574c772" providerId="ADAL" clId="{690A1D4D-6F51-47F1-BD3A-037A21424334}" dt="2024-01-05T23:22:38.804" v="12493"/>
        <pc:sldMkLst>
          <pc:docMk/>
          <pc:sldMk cId="1059097255" sldId="39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8:32.189" v="631"/>
              <pc2:cmMkLst xmlns:pc2="http://schemas.microsoft.com/office/powerpoint/2019/9/main/command">
                <pc:docMk/>
                <pc:sldMk cId="1059097255" sldId="394"/>
                <pc2:cmMk id="{5632553F-8A34-49F6-8B1F-9A29540BED81}"/>
              </pc2:cmMkLst>
            </pc226:cmChg>
            <pc226:cmChg xmlns:pc226="http://schemas.microsoft.com/office/powerpoint/2022/06/main/command" chg="add del">
              <pc226:chgData name="Renee Luque" userId="24b01a1d-1c91-492f-b0ec-f8dd3574c772" providerId="ADAL" clId="{690A1D4D-6F51-47F1-BD3A-037A21424334}" dt="2024-01-05T23:22:38.804" v="12493"/>
              <pc2:cmMkLst xmlns:pc2="http://schemas.microsoft.com/office/powerpoint/2019/9/main/command">
                <pc:docMk/>
                <pc:sldMk cId="1059097255" sldId="394"/>
                <pc2:cmMk id="{385BC295-A4EE-4D60-A8E1-E9812D54AC68}"/>
              </pc2:cmMkLst>
            </pc226:cmChg>
          </p:ext>
        </pc:extLst>
      </pc:sldChg>
      <pc:sldChg chg="delCm">
        <pc:chgData name="Renee Luque" userId="24b01a1d-1c91-492f-b0ec-f8dd3574c772" providerId="ADAL" clId="{690A1D4D-6F51-47F1-BD3A-037A21424334}" dt="2023-12-11T23:41:25.353" v="1"/>
        <pc:sldMkLst>
          <pc:docMk/>
          <pc:sldMk cId="2967566870" sldId="39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1T23:41:25.353" v="1"/>
              <pc2:cmMkLst xmlns:pc2="http://schemas.microsoft.com/office/powerpoint/2019/9/main/command">
                <pc:docMk/>
                <pc:sldMk cId="2967566870" sldId="395"/>
                <pc2:cmMk id="{DA2DE85B-6FC4-4E8D-A364-BB65896A7EB4}"/>
              </pc2:cmMkLst>
            </pc226:cmChg>
          </p:ext>
        </pc:extLst>
      </pc:sldChg>
      <pc:sldChg chg="delCm">
        <pc:chgData name="Renee Luque" userId="24b01a1d-1c91-492f-b0ec-f8dd3574c772" providerId="ADAL" clId="{690A1D4D-6F51-47F1-BD3A-037A21424334}" dt="2023-12-11T23:43:38.244" v="3"/>
        <pc:sldMkLst>
          <pc:docMk/>
          <pc:sldMk cId="1017929480" sldId="40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1T23:43:38.244" v="3"/>
              <pc2:cmMkLst xmlns:pc2="http://schemas.microsoft.com/office/powerpoint/2019/9/main/command">
                <pc:docMk/>
                <pc:sldMk cId="1017929480" sldId="405"/>
                <pc2:cmMk id="{9067FC99-E4BE-4FC0-BBC4-C64FBAB507DD}"/>
              </pc2:cmMkLst>
            </pc226:cmChg>
          </p:ext>
        </pc:extLst>
      </pc:sldChg>
      <pc:sldChg chg="delCm">
        <pc:chgData name="Renee Luque" userId="24b01a1d-1c91-492f-b0ec-f8dd3574c772" providerId="ADAL" clId="{690A1D4D-6F51-47F1-BD3A-037A21424334}" dt="2023-12-11T23:41:55.186" v="2"/>
        <pc:sldMkLst>
          <pc:docMk/>
          <pc:sldMk cId="851599122" sldId="40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1T23:41:55.186" v="2"/>
              <pc2:cmMkLst xmlns:pc2="http://schemas.microsoft.com/office/powerpoint/2019/9/main/command">
                <pc:docMk/>
                <pc:sldMk cId="851599122" sldId="409"/>
                <pc2:cmMk id="{49EF9425-C0B6-4C80-93BB-834CE2FA6454}"/>
              </pc2:cmMkLst>
            </pc226:cmChg>
          </p:ext>
        </pc:extLst>
      </pc:sldChg>
      <pc:sldChg chg="del mod modShow">
        <pc:chgData name="Renee Luque" userId="24b01a1d-1c91-492f-b0ec-f8dd3574c772" providerId="ADAL" clId="{690A1D4D-6F51-47F1-BD3A-037A21424334}" dt="2023-12-19T00:24:35.606" v="11473" actId="2696"/>
        <pc:sldMkLst>
          <pc:docMk/>
          <pc:sldMk cId="3139270564" sldId="425"/>
        </pc:sldMkLst>
      </pc:sldChg>
      <pc:sldChg chg="delCm">
        <pc:chgData name="Renee Luque" userId="24b01a1d-1c91-492f-b0ec-f8dd3574c772" providerId="ADAL" clId="{690A1D4D-6F51-47F1-BD3A-037A21424334}" dt="2023-12-12T16:44:16.606" v="612"/>
        <pc:sldMkLst>
          <pc:docMk/>
          <pc:sldMk cId="1839258858" sldId="46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6:44:16.606" v="612"/>
              <pc2:cmMkLst xmlns:pc2="http://schemas.microsoft.com/office/powerpoint/2019/9/main/command">
                <pc:docMk/>
                <pc:sldMk cId="1839258858" sldId="462"/>
                <pc2:cmMk id="{3897FE02-5076-4976-9575-FBC7657E3914}"/>
              </pc2:cmMkLst>
            </pc226:cmChg>
          </p:ext>
        </pc:extLst>
      </pc:sldChg>
      <pc:sldChg chg="delCm">
        <pc:chgData name="Renee Luque" userId="24b01a1d-1c91-492f-b0ec-f8dd3574c772" providerId="ADAL" clId="{690A1D4D-6F51-47F1-BD3A-037A21424334}" dt="2024-01-05T23:22:04.056" v="12489"/>
        <pc:sldMkLst>
          <pc:docMk/>
          <pc:sldMk cId="620114939" sldId="46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22:04.056" v="12489"/>
              <pc2:cmMkLst xmlns:pc2="http://schemas.microsoft.com/office/powerpoint/2019/9/main/command">
                <pc:docMk/>
                <pc:sldMk cId="620114939" sldId="467"/>
                <pc2:cmMk id="{B79AFFDD-47FB-416D-9353-1CB8C51FE810}"/>
              </pc2:cmMkLst>
            </pc226:cmChg>
          </p:ext>
        </pc:extLst>
      </pc:sldChg>
      <pc:sldChg chg="addCm">
        <pc:chgData name="Renee Luque" userId="24b01a1d-1c91-492f-b0ec-f8dd3574c772" providerId="ADAL" clId="{690A1D4D-6F51-47F1-BD3A-037A21424334}" dt="2024-01-05T23:24:11.817" v="12496"/>
        <pc:sldMkLst>
          <pc:docMk/>
          <pc:sldMk cId="2966558390" sldId="48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4-01-05T23:24:11.817" v="12496"/>
              <pc2:cmMkLst xmlns:pc2="http://schemas.microsoft.com/office/powerpoint/2019/9/main/command">
                <pc:docMk/>
                <pc:sldMk cId="2966558390" sldId="486"/>
                <pc2:cmMk id="{48242D96-43E5-4AA1-9B56-65BA33140457}"/>
              </pc2:cmMkLst>
            </pc226:cmChg>
          </p:ext>
        </pc:extLst>
      </pc:sldChg>
      <pc:sldChg chg="modSp delCm">
        <pc:chgData name="Renee Luque" userId="24b01a1d-1c91-492f-b0ec-f8dd3574c772" providerId="ADAL" clId="{690A1D4D-6F51-47F1-BD3A-037A21424334}" dt="2023-12-18T17:28:55.756" v="1201"/>
        <pc:sldMkLst>
          <pc:docMk/>
          <pc:sldMk cId="2220261104" sldId="52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5:18.499" v="627"/>
              <pc2:cmMkLst xmlns:pc2="http://schemas.microsoft.com/office/powerpoint/2019/9/main/command">
                <pc:docMk/>
                <pc:sldMk cId="2220261104" sldId="528"/>
                <pc2:cmMk id="{3550161F-9569-4EFB-AD71-B27C1C3564E5}"/>
              </pc2:cmMkLst>
            </pc226:cmChg>
          </p:ext>
        </pc:extLst>
      </pc:sldChg>
      <pc:sldChg chg="addCm">
        <pc:chgData name="Renee Luque" userId="24b01a1d-1c91-492f-b0ec-f8dd3574c772" providerId="ADAL" clId="{690A1D4D-6F51-47F1-BD3A-037A21424334}" dt="2023-12-18T18:39:23.237" v="3640"/>
        <pc:sldMkLst>
          <pc:docMk/>
          <pc:sldMk cId="4063119011" sldId="1803"/>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3-12-18T18:39:23.237" v="3640"/>
              <pc2:cmMkLst xmlns:pc2="http://schemas.microsoft.com/office/powerpoint/2019/9/main/command">
                <pc:docMk/>
                <pc:sldMk cId="4063119011" sldId="1803"/>
                <pc2:cmMk id="{16DB8CFC-1F06-4843-8A17-62C64EF9A351}"/>
              </pc2:cmMkLst>
            </pc226:cmChg>
          </p:ext>
        </pc:extLst>
      </pc:sldChg>
      <pc:sldChg chg="addCm delCm modNotesTx">
        <pc:chgData name="Renee Luque" userId="24b01a1d-1c91-492f-b0ec-f8dd3574c772" providerId="ADAL" clId="{690A1D4D-6F51-47F1-BD3A-037A21424334}" dt="2024-01-05T23:21:08.340" v="12485"/>
        <pc:sldMkLst>
          <pc:docMk/>
          <pc:sldMk cId="2552670276" sldId="183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1:08.340" v="12485"/>
              <pc2:cmMkLst xmlns:pc2="http://schemas.microsoft.com/office/powerpoint/2019/9/main/command">
                <pc:docMk/>
                <pc:sldMk cId="2552670276" sldId="1831"/>
                <pc2:cmMk id="{9A0C403F-F1B0-41D3-B24F-C07AB41D59E4}"/>
              </pc2:cmMkLst>
            </pc226:cmChg>
          </p:ext>
        </pc:extLst>
      </pc:sldChg>
      <pc:sldChg chg="delSp modSp del mod addCm modNotesTx">
        <pc:chgData name="Renee Luque" userId="24b01a1d-1c91-492f-b0ec-f8dd3574c772" providerId="ADAL" clId="{690A1D4D-6F51-47F1-BD3A-037A21424334}" dt="2023-12-18T23:49:51.549" v="10393" actId="2696"/>
        <pc:sldMkLst>
          <pc:docMk/>
          <pc:sldMk cId="1153566999" sldId="1948"/>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3-12-18T18:58:22.754" v="3735"/>
              <pc2:cmMkLst xmlns:pc2="http://schemas.microsoft.com/office/powerpoint/2019/9/main/command">
                <pc:docMk/>
                <pc:sldMk cId="1153566999" sldId="1948"/>
                <pc2:cmMk id="{B9FCEFFC-DA50-4BB4-8D83-D9D798BC0730}"/>
              </pc2:cmMkLst>
            </pc226:cmChg>
          </p:ext>
        </pc:extLst>
      </pc:sldChg>
      <pc:sldChg chg="delCm">
        <pc:chgData name="Renee Luque" userId="24b01a1d-1c91-492f-b0ec-f8dd3574c772" providerId="ADAL" clId="{690A1D4D-6F51-47F1-BD3A-037A21424334}" dt="2023-12-12T17:35:01.106" v="626"/>
        <pc:sldMkLst>
          <pc:docMk/>
          <pc:sldMk cId="65689994" sldId="343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5:01.106" v="626"/>
              <pc2:cmMkLst xmlns:pc2="http://schemas.microsoft.com/office/powerpoint/2019/9/main/command">
                <pc:docMk/>
                <pc:sldMk cId="65689994" sldId="3438"/>
                <pc2:cmMk id="{26FDC6E6-034D-4634-9945-75A59D1C46A0}"/>
              </pc2:cmMkLst>
            </pc226:cmChg>
            <pc226:cmChg xmlns:pc226="http://schemas.microsoft.com/office/powerpoint/2022/06/main/command" chg="del">
              <pc226:chgData name="Renee Luque" userId="24b01a1d-1c91-492f-b0ec-f8dd3574c772" providerId="ADAL" clId="{690A1D4D-6F51-47F1-BD3A-037A21424334}" dt="2023-12-12T17:35:00.102" v="625"/>
              <pc2:cmMkLst xmlns:pc2="http://schemas.microsoft.com/office/powerpoint/2019/9/main/command">
                <pc:docMk/>
                <pc:sldMk cId="65689994" sldId="3438"/>
                <pc2:cmMk id="{B4B90AFA-11CF-48DD-BCA3-65B9E7BAC562}"/>
              </pc2:cmMkLst>
            </pc226:cmChg>
          </p:ext>
        </pc:extLst>
      </pc:sldChg>
      <pc:sldChg chg="modSp mod addCm delCm modCm modNotesTx">
        <pc:chgData name="Renee Luque" userId="24b01a1d-1c91-492f-b0ec-f8dd3574c772" providerId="ADAL" clId="{690A1D4D-6F51-47F1-BD3A-037A21424334}" dt="2024-01-05T23:20:22.563" v="12482"/>
        <pc:sldMkLst>
          <pc:docMk/>
          <pc:sldMk cId="446175336" sldId="3756"/>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690A1D4D-6F51-47F1-BD3A-037A21424334}" dt="2024-01-05T23:20:22.563" v="12482"/>
              <pc2:cmMkLst xmlns:pc2="http://schemas.microsoft.com/office/powerpoint/2019/9/main/command">
                <pc:docMk/>
                <pc:sldMk cId="446175336" sldId="3756"/>
                <pc2:cmMk id="{771BCC56-4301-45F7-89EF-04BBCFF473D6}"/>
              </pc2:cmMkLst>
            </pc226:cmChg>
          </p:ext>
        </pc:extLst>
      </pc:sldChg>
      <pc:sldChg chg="delCm">
        <pc:chgData name="Renee Luque" userId="24b01a1d-1c91-492f-b0ec-f8dd3574c772" providerId="ADAL" clId="{690A1D4D-6F51-47F1-BD3A-037A21424334}" dt="2023-12-12T17:35:34.085" v="628"/>
        <pc:sldMkLst>
          <pc:docMk/>
          <pc:sldMk cId="2848969656" sldId="376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5:34.085" v="628"/>
              <pc2:cmMkLst xmlns:pc2="http://schemas.microsoft.com/office/powerpoint/2019/9/main/command">
                <pc:docMk/>
                <pc:sldMk cId="2848969656" sldId="3769"/>
                <pc2:cmMk id="{6AE74F49-F13F-45C4-9F94-C98092861AE2}"/>
              </pc2:cmMkLst>
            </pc226:cmChg>
          </p:ext>
        </pc:extLst>
      </pc:sldChg>
      <pc:sldChg chg="del">
        <pc:chgData name="Renee Luque" userId="24b01a1d-1c91-492f-b0ec-f8dd3574c772" providerId="ADAL" clId="{690A1D4D-6F51-47F1-BD3A-037A21424334}" dt="2023-12-19T02:36:41.941" v="12394" actId="47"/>
        <pc:sldMkLst>
          <pc:docMk/>
          <pc:sldMk cId="3344395438" sldId="3771"/>
        </pc:sldMkLst>
      </pc:sldChg>
      <pc:sldChg chg="del">
        <pc:chgData name="Renee Luque" userId="24b01a1d-1c91-492f-b0ec-f8dd3574c772" providerId="ADAL" clId="{690A1D4D-6F51-47F1-BD3A-037A21424334}" dt="2023-12-19T02:36:41.923" v="12393" actId="47"/>
        <pc:sldMkLst>
          <pc:docMk/>
          <pc:sldMk cId="2325773952" sldId="3772"/>
        </pc:sldMkLst>
      </pc:sldChg>
      <pc:sldChg chg="modSp del mod addCm modNotesTx">
        <pc:chgData name="Renee Luque" userId="24b01a1d-1c91-492f-b0ec-f8dd3574c772" providerId="ADAL" clId="{690A1D4D-6F51-47F1-BD3A-037A21424334}" dt="2023-12-18T23:50:39.990" v="10397" actId="2696"/>
        <pc:sldMkLst>
          <pc:docMk/>
          <pc:sldMk cId="3505137011" sldId="377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3-12-18T18:50:16.816" v="3642"/>
              <pc2:cmMkLst xmlns:pc2="http://schemas.microsoft.com/office/powerpoint/2019/9/main/command">
                <pc:docMk/>
                <pc:sldMk cId="3505137011" sldId="3776"/>
                <pc2:cmMk id="{A636FB1B-7349-42E7-895C-5C03027D1865}"/>
              </pc2:cmMkLst>
            </pc226:cmChg>
          </p:ext>
        </pc:extLst>
      </pc:sldChg>
      <pc:sldChg chg="del">
        <pc:chgData name="Renee Luque" userId="24b01a1d-1c91-492f-b0ec-f8dd3574c772" providerId="ADAL" clId="{690A1D4D-6F51-47F1-BD3A-037A21424334}" dt="2023-12-18T20:22:26.253" v="4706" actId="2696"/>
        <pc:sldMkLst>
          <pc:docMk/>
          <pc:sldMk cId="2697911498" sldId="3783"/>
        </pc:sldMkLst>
      </pc:sldChg>
      <pc:sldChg chg="delCm">
        <pc:chgData name="Renee Luque" userId="24b01a1d-1c91-492f-b0ec-f8dd3574c772" providerId="ADAL" clId="{690A1D4D-6F51-47F1-BD3A-037A21424334}" dt="2023-12-12T17:16:29.303" v="614"/>
        <pc:sldMkLst>
          <pc:docMk/>
          <pc:sldMk cId="1951318260" sldId="379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16:29.303" v="614"/>
              <pc2:cmMkLst xmlns:pc2="http://schemas.microsoft.com/office/powerpoint/2019/9/main/command">
                <pc:docMk/>
                <pc:sldMk cId="1951318260" sldId="3793"/>
                <pc2:cmMk id="{EDEA2338-A335-4578-AA0A-138485901F4F}"/>
              </pc2:cmMkLst>
            </pc226:cmChg>
            <pc226:cmChg xmlns:pc226="http://schemas.microsoft.com/office/powerpoint/2022/06/main/command" chg="del">
              <pc226:chgData name="Renee Luque" userId="24b01a1d-1c91-492f-b0ec-f8dd3574c772" providerId="ADAL" clId="{690A1D4D-6F51-47F1-BD3A-037A21424334}" dt="2023-12-12T17:16:00.428" v="613"/>
              <pc2:cmMkLst xmlns:pc2="http://schemas.microsoft.com/office/powerpoint/2019/9/main/command">
                <pc:docMk/>
                <pc:sldMk cId="1951318260" sldId="3793"/>
                <pc2:cmMk id="{2A90F55F-489C-447F-9315-DEEA55483A3A}"/>
              </pc2:cmMkLst>
            </pc226:cmChg>
          </p:ext>
        </pc:extLst>
      </pc:sldChg>
      <pc:sldChg chg="del addCm">
        <pc:chgData name="Renee Luque" userId="24b01a1d-1c91-492f-b0ec-f8dd3574c772" providerId="ADAL" clId="{690A1D4D-6F51-47F1-BD3A-037A21424334}" dt="2023-12-18T23:52:17.437" v="10401" actId="2696"/>
        <pc:sldMkLst>
          <pc:docMk/>
          <pc:sldMk cId="703993736" sldId="379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690A1D4D-6F51-47F1-BD3A-037A21424334}" dt="2023-12-18T18:52:04.130" v="3643"/>
              <pc2:cmMkLst xmlns:pc2="http://schemas.microsoft.com/office/powerpoint/2019/9/main/command">
                <pc:docMk/>
                <pc:sldMk cId="703993736" sldId="3796"/>
                <pc2:cmMk id="{0883A2C4-4448-4351-ABB4-AC24A82244E4}"/>
              </pc2:cmMkLst>
            </pc226:cmChg>
          </p:ext>
        </pc:extLst>
      </pc:sldChg>
      <pc:sldChg chg="del">
        <pc:chgData name="Renee Luque" userId="24b01a1d-1c91-492f-b0ec-f8dd3574c772" providerId="ADAL" clId="{690A1D4D-6F51-47F1-BD3A-037A21424334}" dt="2023-12-18T20:25:42.916" v="4717" actId="2696"/>
        <pc:sldMkLst>
          <pc:docMk/>
          <pc:sldMk cId="2038514803" sldId="3797"/>
        </pc:sldMkLst>
      </pc:sldChg>
      <pc:sldChg chg="addSp delSp modSp mod modClrScheme addCm delCm modCm chgLayout modNotesTx">
        <pc:chgData name="Renee Luque" userId="24b01a1d-1c91-492f-b0ec-f8dd3574c772" providerId="ADAL" clId="{690A1D4D-6F51-47F1-BD3A-037A21424334}" dt="2024-01-05T23:21:29.630" v="12486"/>
        <pc:sldMkLst>
          <pc:docMk/>
          <pc:sldMk cId="4041908155" sldId="379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1:29.630" v="12486"/>
              <pc2:cmMkLst xmlns:pc2="http://schemas.microsoft.com/office/powerpoint/2019/9/main/command">
                <pc:docMk/>
                <pc:sldMk cId="4041908155" sldId="3798"/>
                <pc2:cmMk id="{9DD3310E-7F4C-4085-A47F-B6525D855AF1}"/>
              </pc2:cmMkLst>
              <pc226:cmRplyChg chg="add">
                <pc226:chgData name="Renee Luque" userId="24b01a1d-1c91-492f-b0ec-f8dd3574c772" providerId="ADAL" clId="{690A1D4D-6F51-47F1-BD3A-037A21424334}" dt="2023-12-15T21:53:11.314" v="935"/>
                <pc2:cmRplyMkLst xmlns:pc2="http://schemas.microsoft.com/office/powerpoint/2019/9/main/command">
                  <pc:docMk/>
                  <pc:sldMk cId="4041908155" sldId="3798"/>
                  <pc2:cmMk id="{9DD3310E-7F4C-4085-A47F-B6525D855AF1}"/>
                  <pc2:cmRplyMk id="{EE33543B-EA8B-4C68-86B1-373BA540846B}"/>
                </pc2:cmRplyMkLst>
              </pc226:cmRplyChg>
              <pc226:cmRplyChg chg="add">
                <pc226:chgData name="Renee Luque" userId="24b01a1d-1c91-492f-b0ec-f8dd3574c772" providerId="ADAL" clId="{690A1D4D-6F51-47F1-BD3A-037A21424334}" dt="2023-12-12T21:33:18.763" v="641"/>
                <pc2:cmRplyMkLst xmlns:pc2="http://schemas.microsoft.com/office/powerpoint/2019/9/main/command">
                  <pc:docMk/>
                  <pc:sldMk cId="4041908155" sldId="3798"/>
                  <pc2:cmMk id="{9DD3310E-7F4C-4085-A47F-B6525D855AF1}"/>
                  <pc2:cmRplyMk id="{2C9042A1-8BCB-48BB-8ADD-3448976A0A43}"/>
                </pc2:cmRplyMkLst>
              </pc226:cmRplyChg>
            </pc226:cmChg>
          </p:ext>
        </pc:extLst>
      </pc:sldChg>
      <pc:sldChg chg="delCm">
        <pc:chgData name="Renee Luque" userId="24b01a1d-1c91-492f-b0ec-f8dd3574c772" providerId="ADAL" clId="{690A1D4D-6F51-47F1-BD3A-037A21424334}" dt="2023-12-11T23:39:34.903" v="0"/>
        <pc:sldMkLst>
          <pc:docMk/>
          <pc:sldMk cId="176220433" sldId="380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1T23:39:34.903" v="0"/>
              <pc2:cmMkLst xmlns:pc2="http://schemas.microsoft.com/office/powerpoint/2019/9/main/command">
                <pc:docMk/>
                <pc:sldMk cId="176220433" sldId="3803"/>
                <pc2:cmMk id="{46491253-CEC8-4F28-B947-AFD6D0FB5EF9}"/>
              </pc2:cmMkLst>
            </pc226:cmChg>
          </p:ext>
        </pc:extLst>
      </pc:sldChg>
      <pc:sldChg chg="del mod modShow">
        <pc:chgData name="Renee Luque" userId="24b01a1d-1c91-492f-b0ec-f8dd3574c772" providerId="ADAL" clId="{690A1D4D-6F51-47F1-BD3A-037A21424334}" dt="2023-12-19T00:30:32.308" v="11849" actId="2696"/>
        <pc:sldMkLst>
          <pc:docMk/>
          <pc:sldMk cId="1659090370" sldId="4636"/>
        </pc:sldMkLst>
      </pc:sldChg>
      <pc:sldChg chg="del mod modShow">
        <pc:chgData name="Renee Luque" userId="24b01a1d-1c91-492f-b0ec-f8dd3574c772" providerId="ADAL" clId="{690A1D4D-6F51-47F1-BD3A-037A21424334}" dt="2023-12-19T00:30:29.498" v="11848" actId="2696"/>
        <pc:sldMkLst>
          <pc:docMk/>
          <pc:sldMk cId="503846415" sldId="4637"/>
        </pc:sldMkLst>
      </pc:sldChg>
      <pc:sldChg chg="addCm delCm modNotesTx">
        <pc:chgData name="Renee Luque" userId="24b01a1d-1c91-492f-b0ec-f8dd3574c772" providerId="ADAL" clId="{690A1D4D-6F51-47F1-BD3A-037A21424334}" dt="2024-01-05T23:20:18.303" v="12481"/>
        <pc:sldMkLst>
          <pc:docMk/>
          <pc:sldMk cId="1216185020" sldId="464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0:18.303" v="12481"/>
              <pc2:cmMkLst xmlns:pc2="http://schemas.microsoft.com/office/powerpoint/2019/9/main/command">
                <pc:docMk/>
                <pc:sldMk cId="1216185020" sldId="4640"/>
                <pc2:cmMk id="{E333193C-00EC-4C1A-81F6-D6F076F284D3}"/>
              </pc2:cmMkLst>
            </pc226:cmChg>
          </p:ext>
        </pc:extLst>
      </pc:sldChg>
      <pc:sldChg chg="del">
        <pc:chgData name="Renee Luque" userId="24b01a1d-1c91-492f-b0ec-f8dd3574c772" providerId="ADAL" clId="{690A1D4D-6F51-47F1-BD3A-037A21424334}" dt="2023-12-19T00:24:25.304" v="11472" actId="2696"/>
        <pc:sldMkLst>
          <pc:docMk/>
          <pc:sldMk cId="3366562117" sldId="4641"/>
        </pc:sldMkLst>
      </pc:sldChg>
      <pc:sldChg chg="delCm">
        <pc:chgData name="Renee Luque" userId="24b01a1d-1c91-492f-b0ec-f8dd3574c772" providerId="ADAL" clId="{690A1D4D-6F51-47F1-BD3A-037A21424334}" dt="2024-01-05T23:21:55.672" v="12488"/>
        <pc:sldMkLst>
          <pc:docMk/>
          <pc:sldMk cId="2753713221" sldId="464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21:55.672" v="12488"/>
              <pc2:cmMkLst xmlns:pc2="http://schemas.microsoft.com/office/powerpoint/2019/9/main/command">
                <pc:docMk/>
                <pc:sldMk cId="2753713221" sldId="4642"/>
                <pc2:cmMk id="{49EF41D3-0E7C-4503-9E27-E8A57683C932}"/>
              </pc2:cmMkLst>
            </pc226:cmChg>
          </p:ext>
        </pc:extLst>
      </pc:sldChg>
      <pc:sldChg chg="addCm modCm modNotesTx">
        <pc:chgData name="Renee Luque" userId="24b01a1d-1c91-492f-b0ec-f8dd3574c772" providerId="ADAL" clId="{690A1D4D-6F51-47F1-BD3A-037A21424334}" dt="2023-12-15T21:59:50.095" v="1185"/>
        <pc:sldMkLst>
          <pc:docMk/>
          <pc:sldMk cId="2091108521" sldId="4643"/>
        </pc:sldMkLst>
        <pc:extLst>
          <p:ext xmlns:p="http://schemas.openxmlformats.org/presentationml/2006/main" uri="{D6D511B9-2390-475A-947B-AFAB55BFBCF1}">
            <pc226:cmChg xmlns:pc226="http://schemas.microsoft.com/office/powerpoint/2022/06/main/command" chg="add mod">
              <pc226:chgData name="Renee Luque" userId="24b01a1d-1c91-492f-b0ec-f8dd3574c772" providerId="ADAL" clId="{690A1D4D-6F51-47F1-BD3A-037A21424334}" dt="2023-12-15T21:59:50.095" v="1185"/>
              <pc2:cmMkLst xmlns:pc2="http://schemas.microsoft.com/office/powerpoint/2019/9/main/command">
                <pc:docMk/>
                <pc:sldMk cId="2091108521" sldId="4643"/>
                <pc2:cmMk id="{8A1BA03A-FF14-4D07-83E2-D81C73B279D0}"/>
              </pc2:cmMkLst>
              <pc226:cmRplyChg chg="add">
                <pc226:chgData name="Renee Luque" userId="24b01a1d-1c91-492f-b0ec-f8dd3574c772" providerId="ADAL" clId="{690A1D4D-6F51-47F1-BD3A-037A21424334}" dt="2023-12-15T21:59:50.095" v="1185"/>
                <pc2:cmRplyMkLst xmlns:pc2="http://schemas.microsoft.com/office/powerpoint/2019/9/main/command">
                  <pc:docMk/>
                  <pc:sldMk cId="2091108521" sldId="4643"/>
                  <pc2:cmMk id="{8A1BA03A-FF14-4D07-83E2-D81C73B279D0}"/>
                  <pc2:cmRplyMk id="{968DD2C7-CE41-4416-8126-3016E4748D62}"/>
                </pc2:cmRplyMkLst>
              </pc226:cmRplyChg>
            </pc226:cmChg>
          </p:ext>
        </pc:extLst>
      </pc:sldChg>
      <pc:sldChg chg="del">
        <pc:chgData name="Renee Luque" userId="24b01a1d-1c91-492f-b0ec-f8dd3574c772" providerId="ADAL" clId="{690A1D4D-6F51-47F1-BD3A-037A21424334}" dt="2023-12-18T23:50:29.914" v="10396" actId="2696"/>
        <pc:sldMkLst>
          <pc:docMk/>
          <pc:sldMk cId="4248035789" sldId="4643"/>
        </pc:sldMkLst>
      </pc:sldChg>
      <pc:sldChg chg="modSp mod delCm">
        <pc:chgData name="Renee Luque" userId="24b01a1d-1c91-492f-b0ec-f8dd3574c772" providerId="ADAL" clId="{690A1D4D-6F51-47F1-BD3A-037A21424334}" dt="2023-12-12T17:34:01.367" v="624"/>
        <pc:sldMkLst>
          <pc:docMk/>
          <pc:sldMk cId="4063859370" sldId="464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4:01.367" v="624"/>
              <pc2:cmMkLst xmlns:pc2="http://schemas.microsoft.com/office/powerpoint/2019/9/main/command">
                <pc:docMk/>
                <pc:sldMk cId="4063859370" sldId="4644"/>
                <pc2:cmMk id="{063BDBEA-8D66-481F-8A51-FCBABE985860}"/>
              </pc2:cmMkLst>
            </pc226:cmChg>
          </p:ext>
        </pc:extLst>
      </pc:sldChg>
      <pc:sldChg chg="delCm">
        <pc:chgData name="Renee Luque" userId="24b01a1d-1c91-492f-b0ec-f8dd3574c772" providerId="ADAL" clId="{690A1D4D-6F51-47F1-BD3A-037A21424334}" dt="2023-12-12T17:37:39.979" v="630"/>
        <pc:sldMkLst>
          <pc:docMk/>
          <pc:sldMk cId="351370186" sldId="464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2T17:37:39.230" v="629"/>
              <pc2:cmMkLst xmlns:pc2="http://schemas.microsoft.com/office/powerpoint/2019/9/main/command">
                <pc:docMk/>
                <pc:sldMk cId="351370186" sldId="4645"/>
                <pc2:cmMk id="{EE32A35B-E5BB-4F0B-A09C-02F9AF9106DB}"/>
              </pc2:cmMkLst>
            </pc226:cmChg>
            <pc226:cmChg xmlns:pc226="http://schemas.microsoft.com/office/powerpoint/2022/06/main/command" chg="del">
              <pc226:chgData name="Renee Luque" userId="24b01a1d-1c91-492f-b0ec-f8dd3574c772" providerId="ADAL" clId="{690A1D4D-6F51-47F1-BD3A-037A21424334}" dt="2023-12-12T17:37:39.979" v="630"/>
              <pc2:cmMkLst xmlns:pc2="http://schemas.microsoft.com/office/powerpoint/2019/9/main/command">
                <pc:docMk/>
                <pc:sldMk cId="351370186" sldId="4645"/>
                <pc2:cmMk id="{77F6DEC8-E487-46E8-AC49-DABB5890F7EE}"/>
              </pc2:cmMkLst>
            </pc226:cmChg>
          </p:ext>
        </pc:extLst>
      </pc:sldChg>
      <pc:sldChg chg="modSp mod addCm delCm modNotesTx">
        <pc:chgData name="Renee Luque" userId="24b01a1d-1c91-492f-b0ec-f8dd3574c772" providerId="ADAL" clId="{690A1D4D-6F51-47F1-BD3A-037A21424334}" dt="2024-01-05T23:22:51.518" v="12495"/>
        <pc:sldMkLst>
          <pc:docMk/>
          <pc:sldMk cId="3212756172" sldId="4646"/>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2:51.518" v="12495"/>
              <pc2:cmMkLst xmlns:pc2="http://schemas.microsoft.com/office/powerpoint/2019/9/main/command">
                <pc:docMk/>
                <pc:sldMk cId="3212756172" sldId="4646"/>
                <pc2:cmMk id="{07FB161A-3A15-40C9-95BA-5083612A33BF}"/>
              </pc2:cmMkLst>
            </pc226:cmChg>
            <pc226:cmChg xmlns:pc226="http://schemas.microsoft.com/office/powerpoint/2022/06/main/command" chg="del">
              <pc226:chgData name="Renee Luque" userId="24b01a1d-1c91-492f-b0ec-f8dd3574c772" providerId="ADAL" clId="{690A1D4D-6F51-47F1-BD3A-037A21424334}" dt="2023-12-12T17:39:15.948" v="633"/>
              <pc2:cmMkLst xmlns:pc2="http://schemas.microsoft.com/office/powerpoint/2019/9/main/command">
                <pc:docMk/>
                <pc:sldMk cId="3212756172" sldId="4646"/>
                <pc2:cmMk id="{87C92E6E-4942-4CEB-9D89-5E09DE79B6E5}"/>
              </pc2:cmMkLst>
            </pc226:cmChg>
          </p:ext>
        </pc:extLst>
      </pc:sldChg>
      <pc:sldChg chg="delSp modSp mod modNotesTx">
        <pc:chgData name="Renee Luque" userId="24b01a1d-1c91-492f-b0ec-f8dd3574c772" providerId="ADAL" clId="{690A1D4D-6F51-47F1-BD3A-037A21424334}" dt="2024-01-05T23:19:45.873" v="12464" actId="20577"/>
        <pc:sldMkLst>
          <pc:docMk/>
          <pc:sldMk cId="985290986" sldId="4654"/>
        </pc:sldMkLst>
      </pc:sldChg>
      <pc:sldChg chg="delSp modSp mod modNotesTx">
        <pc:chgData name="Renee Luque" userId="24b01a1d-1c91-492f-b0ec-f8dd3574c772" providerId="ADAL" clId="{690A1D4D-6F51-47F1-BD3A-037A21424334}" dt="2023-12-18T21:54:06.357" v="6838"/>
        <pc:sldMkLst>
          <pc:docMk/>
          <pc:sldMk cId="4272247972" sldId="4655"/>
        </pc:sldMkLst>
      </pc:sldChg>
      <pc:sldChg chg="delSp modSp mod addCm delCm modNotesTx">
        <pc:chgData name="Renee Luque" userId="24b01a1d-1c91-492f-b0ec-f8dd3574c772" providerId="ADAL" clId="{690A1D4D-6F51-47F1-BD3A-037A21424334}" dt="2023-12-18T21:58:00.428" v="6842"/>
        <pc:sldMkLst>
          <pc:docMk/>
          <pc:sldMk cId="2307677285" sldId="465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8T21:54:21.719" v="6839"/>
              <pc2:cmMkLst xmlns:pc2="http://schemas.microsoft.com/office/powerpoint/2019/9/main/command">
                <pc:docMk/>
                <pc:sldMk cId="2307677285" sldId="4656"/>
                <pc2:cmMk id="{E62B1E1C-69BF-422F-86F3-19AFA944C91E}"/>
              </pc2:cmMkLst>
            </pc226:cmChg>
            <pc226:cmChg xmlns:pc226="http://schemas.microsoft.com/office/powerpoint/2022/06/main/command" chg="add">
              <pc226:chgData name="Renee Luque" userId="24b01a1d-1c91-492f-b0ec-f8dd3574c772" providerId="ADAL" clId="{690A1D4D-6F51-47F1-BD3A-037A21424334}" dt="2023-12-18T21:58:00.428" v="6842"/>
              <pc2:cmMkLst xmlns:pc2="http://schemas.microsoft.com/office/powerpoint/2019/9/main/command">
                <pc:docMk/>
                <pc:sldMk cId="2307677285" sldId="4656"/>
                <pc2:cmMk id="{030291C8-3E5D-4560-8879-09718E26DAE1}"/>
              </pc2:cmMkLst>
            </pc226:cmChg>
          </p:ext>
        </pc:extLst>
      </pc:sldChg>
      <pc:sldChg chg="delSp modSp mod ord delCm modCm modNotesTx">
        <pc:chgData name="Renee Luque" userId="24b01a1d-1c91-492f-b0ec-f8dd3574c772" providerId="ADAL" clId="{690A1D4D-6F51-47F1-BD3A-037A21424334}" dt="2024-01-05T23:16:46.013" v="12427"/>
        <pc:sldMkLst>
          <pc:docMk/>
          <pc:sldMk cId="1839908883" sldId="465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4-01-05T23:16:46.013" v="12427"/>
              <pc2:cmMkLst xmlns:pc2="http://schemas.microsoft.com/office/powerpoint/2019/9/main/command">
                <pc:docMk/>
                <pc:sldMk cId="1839908883" sldId="4657"/>
                <pc2:cmMk id="{425FD8DF-35F1-4468-BB9A-973B112AD6C4}"/>
              </pc2:cmMkLst>
              <pc226:cmRplyChg chg="add">
                <pc226:chgData name="Renee Luque" userId="24b01a1d-1c91-492f-b0ec-f8dd3574c772" providerId="ADAL" clId="{690A1D4D-6F51-47F1-BD3A-037A21424334}" dt="2023-12-18T23:43:37.399" v="10311"/>
                <pc2:cmRplyMkLst xmlns:pc2="http://schemas.microsoft.com/office/powerpoint/2019/9/main/command">
                  <pc:docMk/>
                  <pc:sldMk cId="1839908883" sldId="4657"/>
                  <pc2:cmMk id="{425FD8DF-35F1-4468-BB9A-973B112AD6C4}"/>
                  <pc2:cmRplyMk id="{396D0FA3-9613-42F0-987D-455DB43E81E0}"/>
                </pc2:cmRplyMkLst>
              </pc226:cmRplyChg>
            </pc226:cmChg>
          </p:ext>
        </pc:extLst>
      </pc:sldChg>
      <pc:sldChg chg="delSp modSp mod ord modNotesTx">
        <pc:chgData name="Renee Luque" userId="24b01a1d-1c91-492f-b0ec-f8dd3574c772" providerId="ADAL" clId="{690A1D4D-6F51-47F1-BD3A-037A21424334}" dt="2024-01-05T23:16:05.208" v="12410" actId="20577"/>
        <pc:sldMkLst>
          <pc:docMk/>
          <pc:sldMk cId="4233199172" sldId="4658"/>
        </pc:sldMkLst>
      </pc:sldChg>
      <pc:sldChg chg="delSp modSp mod ord modCm modNotesTx">
        <pc:chgData name="Renee Luque" userId="24b01a1d-1c91-492f-b0ec-f8dd3574c772" providerId="ADAL" clId="{690A1D4D-6F51-47F1-BD3A-037A21424334}" dt="2024-01-05T23:17:20.746" v="12428"/>
        <pc:sldMkLst>
          <pc:docMk/>
          <pc:sldMk cId="1646490003" sldId="4659"/>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690A1D4D-6F51-47F1-BD3A-037A21424334}" dt="2024-01-05T23:17:20.746" v="12428"/>
              <pc2:cmMkLst xmlns:pc2="http://schemas.microsoft.com/office/powerpoint/2019/9/main/command">
                <pc:docMk/>
                <pc:sldMk cId="1646490003" sldId="4659"/>
                <pc2:cmMk id="{D7927F96-400D-40F0-84C4-6E3FA6F60BDC}"/>
              </pc2:cmMkLst>
              <pc226:cmRplyChg chg="add">
                <pc226:chgData name="Renee Luque" userId="24b01a1d-1c91-492f-b0ec-f8dd3574c772" providerId="ADAL" clId="{690A1D4D-6F51-47F1-BD3A-037A21424334}" dt="2024-01-05T23:17:20.746" v="12428"/>
                <pc2:cmRplyMkLst xmlns:pc2="http://schemas.microsoft.com/office/powerpoint/2019/9/main/command">
                  <pc:docMk/>
                  <pc:sldMk cId="1646490003" sldId="4659"/>
                  <pc2:cmMk id="{D7927F96-400D-40F0-84C4-6E3FA6F60BDC}"/>
                  <pc2:cmRplyMk id="{FCAD36F8-50E3-4FF8-9378-33BFF663733D}"/>
                </pc2:cmRplyMkLst>
              </pc226:cmRplyChg>
            </pc226:cmChg>
          </p:ext>
        </pc:extLst>
      </pc:sldChg>
      <pc:sldChg chg="addSp delSp modSp new mod ord setBg modClrScheme addCm delCm chgLayout modNotesTx">
        <pc:chgData name="Renee Luque" userId="24b01a1d-1c91-492f-b0ec-f8dd3574c772" providerId="ADAL" clId="{690A1D4D-6F51-47F1-BD3A-037A21424334}" dt="2024-01-05T23:20:43.095" v="12483"/>
        <pc:sldMkLst>
          <pc:docMk/>
          <pc:sldMk cId="4116046321" sldId="466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0:43.095" v="12483"/>
              <pc2:cmMkLst xmlns:pc2="http://schemas.microsoft.com/office/powerpoint/2019/9/main/command">
                <pc:docMk/>
                <pc:sldMk cId="4116046321" sldId="4661"/>
                <pc2:cmMk id="{92851989-2C42-4DBA-82DD-AAA3C4ACA0B9}"/>
              </pc2:cmMkLst>
            </pc226:cmChg>
          </p:ext>
        </pc:extLst>
      </pc:sldChg>
      <pc:sldChg chg="addSp delSp modSp new mod setBg modClrScheme addCm delCm chgLayout modNotesTx">
        <pc:chgData name="Renee Luque" userId="24b01a1d-1c91-492f-b0ec-f8dd3574c772" providerId="ADAL" clId="{690A1D4D-6F51-47F1-BD3A-037A21424334}" dt="2024-01-05T23:21:45.620" v="12487"/>
        <pc:sldMkLst>
          <pc:docMk/>
          <pc:sldMk cId="17488694" sldId="466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21:45.620" v="12487"/>
              <pc2:cmMkLst xmlns:pc2="http://schemas.microsoft.com/office/powerpoint/2019/9/main/command">
                <pc:docMk/>
                <pc:sldMk cId="17488694" sldId="4662"/>
                <pc2:cmMk id="{48BD85E2-1C6C-44E6-B9E2-99E3D4862152}"/>
              </pc2:cmMkLst>
            </pc226:cmChg>
          </p:ext>
        </pc:extLst>
      </pc:sldChg>
      <pc:sldChg chg="delSp new del mod modClrScheme chgLayout">
        <pc:chgData name="Renee Luque" userId="24b01a1d-1c91-492f-b0ec-f8dd3574c772" providerId="ADAL" clId="{690A1D4D-6F51-47F1-BD3A-037A21424334}" dt="2023-12-18T20:21:34.147" v="4705" actId="2696"/>
        <pc:sldMkLst>
          <pc:docMk/>
          <pc:sldMk cId="2226274270" sldId="4663"/>
        </pc:sldMkLst>
      </pc:sldChg>
      <pc:sldChg chg="addSp delSp modSp add mod setBg addAnim delAnim addCm delCm modNotesTx">
        <pc:chgData name="Renee Luque" userId="24b01a1d-1c91-492f-b0ec-f8dd3574c772" providerId="ADAL" clId="{690A1D4D-6F51-47F1-BD3A-037A21424334}" dt="2024-01-05T23:18:28.508" v="12429"/>
        <pc:sldMkLst>
          <pc:docMk/>
          <pc:sldMk cId="4107096502" sldId="473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18:28.508" v="12429"/>
              <pc2:cmMkLst xmlns:pc2="http://schemas.microsoft.com/office/powerpoint/2019/9/main/command">
                <pc:docMk/>
                <pc:sldMk cId="4107096502" sldId="4731"/>
                <pc2:cmMk id="{B5DCA5F0-DDF4-4E9B-A358-A6EE91EC7996}"/>
              </pc2:cmMkLst>
            </pc226:cmChg>
          </p:ext>
        </pc:extLst>
      </pc:sldChg>
      <pc:sldChg chg="del">
        <pc:chgData name="Renee Luque" userId="24b01a1d-1c91-492f-b0ec-f8dd3574c772" providerId="ADAL" clId="{690A1D4D-6F51-47F1-BD3A-037A21424334}" dt="2023-12-18T23:52:04.061" v="10399" actId="2696"/>
        <pc:sldMkLst>
          <pc:docMk/>
          <pc:sldMk cId="4267289212" sldId="4732"/>
        </pc:sldMkLst>
      </pc:sldChg>
      <pc:sldChg chg="del">
        <pc:chgData name="Renee Luque" userId="24b01a1d-1c91-492f-b0ec-f8dd3574c772" providerId="ADAL" clId="{690A1D4D-6F51-47F1-BD3A-037A21424334}" dt="2023-12-18T23:52:08.562" v="10400" actId="2696"/>
        <pc:sldMkLst>
          <pc:docMk/>
          <pc:sldMk cId="3960287911" sldId="4733"/>
        </pc:sldMkLst>
      </pc:sldChg>
      <pc:sldChg chg="modSp mod delCm">
        <pc:chgData name="Renee Luque" userId="24b01a1d-1c91-492f-b0ec-f8dd3574c772" providerId="ADAL" clId="{690A1D4D-6F51-47F1-BD3A-037A21424334}" dt="2023-12-19T00:41:26.571" v="12390"/>
        <pc:sldMkLst>
          <pc:docMk/>
          <pc:sldMk cId="3494499920" sldId="473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9T00:41:26.571" v="12390"/>
              <pc2:cmMkLst xmlns:pc2="http://schemas.microsoft.com/office/powerpoint/2019/9/main/command">
                <pc:docMk/>
                <pc:sldMk cId="3494499920" sldId="4734"/>
                <pc2:cmMk id="{FD6FAE91-EC37-4AA4-AA03-AB76F88E0885}"/>
              </pc2:cmMkLst>
            </pc226:cmChg>
          </p:ext>
        </pc:extLst>
      </pc:sldChg>
      <pc:sldChg chg="delCm">
        <pc:chgData name="Renee Luque" userId="24b01a1d-1c91-492f-b0ec-f8dd3574c772" providerId="ADAL" clId="{690A1D4D-6F51-47F1-BD3A-037A21424334}" dt="2023-12-19T00:41:23.321" v="12389"/>
        <pc:sldMkLst>
          <pc:docMk/>
          <pc:sldMk cId="2623151652" sldId="473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9T00:41:23.321" v="12389"/>
              <pc2:cmMkLst xmlns:pc2="http://schemas.microsoft.com/office/powerpoint/2019/9/main/command">
                <pc:docMk/>
                <pc:sldMk cId="2623151652" sldId="4735"/>
                <pc2:cmMk id="{DCCD693E-C38E-4AE2-907F-CE25CDCA5BF4}"/>
              </pc2:cmMkLst>
            </pc226:cmChg>
          </p:ext>
        </pc:extLst>
      </pc:sldChg>
      <pc:sldChg chg="del">
        <pc:chgData name="Renee Luque" userId="24b01a1d-1c91-492f-b0ec-f8dd3574c772" providerId="ADAL" clId="{690A1D4D-6F51-47F1-BD3A-037A21424334}" dt="2023-12-18T23:50:13.139" v="10395" actId="2696"/>
        <pc:sldMkLst>
          <pc:docMk/>
          <pc:sldMk cId="2950099771" sldId="4737"/>
        </pc:sldMkLst>
      </pc:sldChg>
      <pc:sldChg chg="addSp delSp modSp mod delCm">
        <pc:chgData name="Renee Luque" userId="24b01a1d-1c91-492f-b0ec-f8dd3574c772" providerId="ADAL" clId="{690A1D4D-6F51-47F1-BD3A-037A21424334}" dt="2023-12-18T23:49:56.562" v="10394"/>
        <pc:sldMkLst>
          <pc:docMk/>
          <pc:sldMk cId="2661853760" sldId="473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690A1D4D-6F51-47F1-BD3A-037A21424334}" dt="2023-12-18T23:49:56.562" v="10394"/>
              <pc2:cmMkLst xmlns:pc2="http://schemas.microsoft.com/office/powerpoint/2019/9/main/command">
                <pc:docMk/>
                <pc:sldMk cId="2661853760" sldId="4738"/>
                <pc2:cmMk id="{C9D74C4B-7D97-4A8F-9CDB-E48F124AC1CB}"/>
              </pc2:cmMkLst>
            </pc226:cmChg>
          </p:ext>
        </pc:extLst>
      </pc:sldChg>
      <pc:sldChg chg="del">
        <pc:chgData name="Renee Luque" userId="24b01a1d-1c91-492f-b0ec-f8dd3574c772" providerId="ADAL" clId="{690A1D4D-6F51-47F1-BD3A-037A21424334}" dt="2023-12-18T23:49:45.146" v="10392" actId="2696"/>
        <pc:sldMkLst>
          <pc:docMk/>
          <pc:sldMk cId="1051645049" sldId="4739"/>
        </pc:sldMkLst>
      </pc:sldChg>
      <pc:sldChg chg="delSp modSp mod addCm delCm modNotesTx">
        <pc:chgData name="Renee Luque" userId="24b01a1d-1c91-492f-b0ec-f8dd3574c772" providerId="ADAL" clId="{690A1D4D-6F51-47F1-BD3A-037A21424334}" dt="2024-01-05T23:19:34.759" v="12448" actId="20577"/>
        <pc:sldMkLst>
          <pc:docMk/>
          <pc:sldMk cId="1298655666" sldId="474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690A1D4D-6F51-47F1-BD3A-037A21424334}" dt="2024-01-05T23:18:54.377" v="12431"/>
              <pc2:cmMkLst xmlns:pc2="http://schemas.microsoft.com/office/powerpoint/2019/9/main/command">
                <pc:docMk/>
                <pc:sldMk cId="1298655666" sldId="4742"/>
                <pc2:cmMk id="{E19CAE0C-4700-4D32-9613-73D493BFBC8A}"/>
              </pc2:cmMkLst>
            </pc226:cmChg>
          </p:ext>
        </pc:extLst>
      </pc:sldChg>
      <pc:sldChg chg="delSp modSp mod modNotesTx">
        <pc:chgData name="Renee Luque" userId="24b01a1d-1c91-492f-b0ec-f8dd3574c772" providerId="ADAL" clId="{690A1D4D-6F51-47F1-BD3A-037A21424334}" dt="2024-01-05T23:20:00.864" v="12480" actId="20577"/>
        <pc:sldMkLst>
          <pc:docMk/>
          <pc:sldMk cId="15392770" sldId="4743"/>
        </pc:sldMkLst>
      </pc:sldChg>
    </pc:docChg>
  </pc:docChgLst>
  <pc:docChgLst>
    <pc:chgData name="Isis Greenspan" userId="S::igreenspan@cffutures.net::464bb143-1349-4605-a567-29b98f388ffb" providerId="AD" clId="Web-{29265A8A-88FD-7839-77ED-18B1E3D80B39}"/>
    <pc:docChg chg="modSld">
      <pc:chgData name="Isis Greenspan" userId="S::igreenspan@cffutures.net::464bb143-1349-4605-a567-29b98f388ffb" providerId="AD" clId="Web-{29265A8A-88FD-7839-77ED-18B1E3D80B39}" dt="2023-11-30T23:08:30.170" v="99" actId="14100"/>
      <pc:docMkLst>
        <pc:docMk/>
      </pc:docMkLst>
      <pc:sldChg chg="modSp">
        <pc:chgData name="Isis Greenspan" userId="S::igreenspan@cffutures.net::464bb143-1349-4605-a567-29b98f388ffb" providerId="AD" clId="Web-{29265A8A-88FD-7839-77ED-18B1E3D80B39}" dt="2023-11-30T23:08:30.170" v="99" actId="14100"/>
        <pc:sldMkLst>
          <pc:docMk/>
          <pc:sldMk cId="3212756172" sldId="4646"/>
        </pc:sldMkLst>
      </pc:sldChg>
    </pc:docChg>
  </pc:docChgLst>
  <pc:docChgLst>
    <pc:chgData name="Isis Greenspan" userId="464bb143-1349-4605-a567-29b98f388ffb" providerId="ADAL" clId="{623F93A9-4AF7-4733-A5D7-5E3A89DBCEE9}"/>
    <pc:docChg chg="modSld">
      <pc:chgData name="Isis Greenspan" userId="464bb143-1349-4605-a567-29b98f388ffb" providerId="ADAL" clId="{623F93A9-4AF7-4733-A5D7-5E3A89DBCEE9}" dt="2024-03-06T20:47:16.601" v="302" actId="962"/>
      <pc:docMkLst>
        <pc:docMk/>
      </pc:docMkLst>
      <pc:sldChg chg="modNotes">
        <pc:chgData name="Isis Greenspan" userId="464bb143-1349-4605-a567-29b98f388ffb" providerId="ADAL" clId="{623F93A9-4AF7-4733-A5D7-5E3A89DBCEE9}" dt="2024-03-06T20:37:49.647" v="120" actId="20577"/>
        <pc:sldMkLst>
          <pc:docMk/>
          <pc:sldMk cId="3736783467" sldId="256"/>
        </pc:sldMkLst>
      </pc:sldChg>
      <pc:sldChg chg="modNotes">
        <pc:chgData name="Isis Greenspan" userId="464bb143-1349-4605-a567-29b98f388ffb" providerId="ADAL" clId="{623F93A9-4AF7-4733-A5D7-5E3A89DBCEE9}" dt="2024-03-06T20:40:19.794" v="177" actId="20577"/>
        <pc:sldMkLst>
          <pc:docMk/>
          <pc:sldMk cId="4137781758" sldId="268"/>
        </pc:sldMkLst>
      </pc:sldChg>
      <pc:sldChg chg="modSp mod">
        <pc:chgData name="Isis Greenspan" userId="464bb143-1349-4605-a567-29b98f388ffb" providerId="ADAL" clId="{623F93A9-4AF7-4733-A5D7-5E3A89DBCEE9}" dt="2024-03-06T20:44:34.247" v="298" actId="20577"/>
        <pc:sldMkLst>
          <pc:docMk/>
          <pc:sldMk cId="2320346158" sldId="487"/>
        </pc:sldMkLst>
      </pc:sldChg>
      <pc:sldChg chg="modSp mod">
        <pc:chgData name="Isis Greenspan" userId="464bb143-1349-4605-a567-29b98f388ffb" providerId="ADAL" clId="{623F93A9-4AF7-4733-A5D7-5E3A89DBCEE9}" dt="2024-03-06T20:43:19.345" v="229" actId="20577"/>
        <pc:sldMkLst>
          <pc:docMk/>
          <pc:sldMk cId="2337784863" sldId="513"/>
        </pc:sldMkLst>
      </pc:sldChg>
      <pc:sldChg chg="modSp mod">
        <pc:chgData name="Isis Greenspan" userId="464bb143-1349-4605-a567-29b98f388ffb" providerId="ADAL" clId="{623F93A9-4AF7-4733-A5D7-5E3A89DBCEE9}" dt="2024-03-06T20:43:33.189" v="241" actId="20577"/>
        <pc:sldMkLst>
          <pc:docMk/>
          <pc:sldMk cId="3320587973" sldId="514"/>
        </pc:sldMkLst>
      </pc:sldChg>
      <pc:sldChg chg="modNotes">
        <pc:chgData name="Isis Greenspan" userId="464bb143-1349-4605-a567-29b98f388ffb" providerId="ADAL" clId="{623F93A9-4AF7-4733-A5D7-5E3A89DBCEE9}" dt="2024-03-06T20:38:07.699" v="159" actId="20577"/>
        <pc:sldMkLst>
          <pc:docMk/>
          <pc:sldMk cId="2361436726" sldId="1842"/>
        </pc:sldMkLst>
      </pc:sldChg>
      <pc:sldChg chg="modNotes">
        <pc:chgData name="Isis Greenspan" userId="464bb143-1349-4605-a567-29b98f388ffb" providerId="ADAL" clId="{623F93A9-4AF7-4733-A5D7-5E3A89DBCEE9}" dt="2024-03-06T20:36:41.902" v="73" actId="20577"/>
        <pc:sldMkLst>
          <pc:docMk/>
          <pc:sldMk cId="446175336" sldId="3756"/>
        </pc:sldMkLst>
      </pc:sldChg>
      <pc:sldChg chg="modSp mod">
        <pc:chgData name="Isis Greenspan" userId="464bb143-1349-4605-a567-29b98f388ffb" providerId="ADAL" clId="{623F93A9-4AF7-4733-A5D7-5E3A89DBCEE9}" dt="2024-03-06T20:43:55.983" v="250" actId="20577"/>
        <pc:sldMkLst>
          <pc:docMk/>
          <pc:sldMk cId="4257239200" sldId="4746"/>
        </pc:sldMkLst>
      </pc:sldChg>
      <pc:sldChg chg="modNotes">
        <pc:chgData name="Isis Greenspan" userId="464bb143-1349-4605-a567-29b98f388ffb" providerId="ADAL" clId="{623F93A9-4AF7-4733-A5D7-5E3A89DBCEE9}" dt="2024-03-06T20:35:53.110" v="61" actId="20577"/>
        <pc:sldMkLst>
          <pc:docMk/>
          <pc:sldMk cId="1283054072" sldId="4795"/>
        </pc:sldMkLst>
      </pc:sldChg>
      <pc:sldChg chg="modSp mod">
        <pc:chgData name="Isis Greenspan" userId="464bb143-1349-4605-a567-29b98f388ffb" providerId="ADAL" clId="{623F93A9-4AF7-4733-A5D7-5E3A89DBCEE9}" dt="2024-03-06T20:47:16.601" v="302" actId="962"/>
        <pc:sldMkLst>
          <pc:docMk/>
          <pc:sldMk cId="163538817" sldId="4797"/>
        </pc:sldMkLst>
      </pc:sldChg>
      <pc:sldChg chg="modNotes">
        <pc:chgData name="Isis Greenspan" userId="464bb143-1349-4605-a567-29b98f388ffb" providerId="ADAL" clId="{623F93A9-4AF7-4733-A5D7-5E3A89DBCEE9}" dt="2024-03-06T20:41:52.380" v="179" actId="20577"/>
        <pc:sldMkLst>
          <pc:docMk/>
          <pc:sldMk cId="2848969656" sldId="4801"/>
        </pc:sldMkLst>
      </pc:sldChg>
      <pc:sldChg chg="modNotes">
        <pc:chgData name="Isis Greenspan" userId="464bb143-1349-4605-a567-29b98f388ffb" providerId="ADAL" clId="{623F93A9-4AF7-4733-A5D7-5E3A89DBCEE9}" dt="2024-03-06T20:39:11.805" v="168" actId="20577"/>
        <pc:sldMkLst>
          <pc:docMk/>
          <pc:sldMk cId="1173499175" sldId="4802"/>
        </pc:sldMkLst>
      </pc:sldChg>
    </pc:docChg>
  </pc:docChgLst>
  <pc:docChgLst>
    <pc:chgData name="Renee Luque" userId="24b01a1d-1c91-492f-b0ec-f8dd3574c772" providerId="ADAL" clId="{402B2364-A0FD-4842-8AC5-41B0A2E4309C}"/>
    <pc:docChg chg="undo custSel modSld">
      <pc:chgData name="Renee Luque" userId="24b01a1d-1c91-492f-b0ec-f8dd3574c772" providerId="ADAL" clId="{402B2364-A0FD-4842-8AC5-41B0A2E4309C}" dt="2024-07-26T20:09:01.059" v="173"/>
      <pc:docMkLst>
        <pc:docMk/>
      </pc:docMkLst>
      <pc:sldChg chg="delCm modNotesTx">
        <pc:chgData name="Renee Luque" userId="24b01a1d-1c91-492f-b0ec-f8dd3574c772" providerId="ADAL" clId="{402B2364-A0FD-4842-8AC5-41B0A2E4309C}" dt="2024-07-26T19:47:00.693" v="15"/>
        <pc:sldMkLst>
          <pc:docMk/>
          <pc:sldMk cId="3736783467" sldId="25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7:00.693" v="15"/>
              <pc2:cmMkLst xmlns:pc2="http://schemas.microsoft.com/office/powerpoint/2019/9/main/command">
                <pc:docMk/>
                <pc:sldMk cId="3736783467" sldId="256"/>
                <pc2:cmMk id="{758F4476-C59E-43F7-BDCB-11AACE93CF89}"/>
              </pc2:cmMkLst>
            </pc226:cmChg>
          </p:ext>
        </pc:extLst>
      </pc:sldChg>
      <pc:sldChg chg="delCm">
        <pc:chgData name="Renee Luque" userId="24b01a1d-1c91-492f-b0ec-f8dd3574c772" providerId="ADAL" clId="{402B2364-A0FD-4842-8AC5-41B0A2E4309C}" dt="2024-07-26T20:04:08.640" v="168"/>
        <pc:sldMkLst>
          <pc:docMk/>
          <pc:sldMk cId="2126809809" sldId="27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4:08.640" v="168"/>
              <pc2:cmMkLst xmlns:pc2="http://schemas.microsoft.com/office/powerpoint/2019/9/main/command">
                <pc:docMk/>
                <pc:sldMk cId="2126809809" sldId="279"/>
                <pc2:cmMk id="{828A84F0-9004-473B-AC53-41BB2647BA35}"/>
              </pc2:cmMkLst>
            </pc226:cmChg>
          </p:ext>
        </pc:extLst>
      </pc:sldChg>
      <pc:sldChg chg="delCm">
        <pc:chgData name="Renee Luque" userId="24b01a1d-1c91-492f-b0ec-f8dd3574c772" providerId="ADAL" clId="{402B2364-A0FD-4842-8AC5-41B0A2E4309C}" dt="2024-07-26T20:08:05.250" v="172"/>
        <pc:sldMkLst>
          <pc:docMk/>
          <pc:sldMk cId="3841886373" sldId="37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8:05.250" v="172"/>
              <pc2:cmMkLst xmlns:pc2="http://schemas.microsoft.com/office/powerpoint/2019/9/main/command">
                <pc:docMk/>
                <pc:sldMk cId="3841886373" sldId="379"/>
                <pc2:cmMk id="{CCECE872-C836-4CDB-857B-CA657CCB9AFB}"/>
              </pc2:cmMkLst>
            </pc226:cmChg>
          </p:ext>
        </pc:extLst>
      </pc:sldChg>
      <pc:sldChg chg="delCm">
        <pc:chgData name="Renee Luque" userId="24b01a1d-1c91-492f-b0ec-f8dd3574c772" providerId="ADAL" clId="{402B2364-A0FD-4842-8AC5-41B0A2E4309C}" dt="2024-07-26T19:48:33.340" v="17"/>
        <pc:sldMkLst>
          <pc:docMk/>
          <pc:sldMk cId="1017929480" sldId="40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8:33.340" v="17"/>
              <pc2:cmMkLst xmlns:pc2="http://schemas.microsoft.com/office/powerpoint/2019/9/main/command">
                <pc:docMk/>
                <pc:sldMk cId="1017929480" sldId="405"/>
                <pc2:cmMk id="{8F9C1CD3-E002-44B8-AC18-3E035AEED3E9}"/>
              </pc2:cmMkLst>
            </pc226:cmChg>
          </p:ext>
        </pc:extLst>
      </pc:sldChg>
      <pc:sldChg chg="delCm">
        <pc:chgData name="Renee Luque" userId="24b01a1d-1c91-492f-b0ec-f8dd3574c772" providerId="ADAL" clId="{402B2364-A0FD-4842-8AC5-41B0A2E4309C}" dt="2024-07-26T19:47:46.504" v="16"/>
        <pc:sldMkLst>
          <pc:docMk/>
          <pc:sldMk cId="2361436726" sldId="184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7:46.504" v="16"/>
              <pc2:cmMkLst xmlns:pc2="http://schemas.microsoft.com/office/powerpoint/2019/9/main/command">
                <pc:docMk/>
                <pc:sldMk cId="2361436726" sldId="1842"/>
                <pc2:cmMk id="{00F9B35B-E1F3-45FF-B2D3-EBE2535798C7}"/>
              </pc2:cmMkLst>
            </pc226:cmChg>
          </p:ext>
        </pc:extLst>
      </pc:sldChg>
      <pc:sldChg chg="delCm">
        <pc:chgData name="Renee Luque" userId="24b01a1d-1c91-492f-b0ec-f8dd3574c772" providerId="ADAL" clId="{402B2364-A0FD-4842-8AC5-41B0A2E4309C}" dt="2024-07-26T20:06:40.326" v="171"/>
        <pc:sldMkLst>
          <pc:docMk/>
          <pc:sldMk cId="65689994" sldId="343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6:40.326" v="171"/>
              <pc2:cmMkLst xmlns:pc2="http://schemas.microsoft.com/office/powerpoint/2019/9/main/command">
                <pc:docMk/>
                <pc:sldMk cId="65689994" sldId="3438"/>
                <pc2:cmMk id="{A9681DD1-4A9E-42A0-A64E-9BD0C090E566}"/>
              </pc2:cmMkLst>
            </pc226:cmChg>
          </p:ext>
        </pc:extLst>
      </pc:sldChg>
      <pc:sldChg chg="delCm">
        <pc:chgData name="Renee Luque" userId="24b01a1d-1c91-492f-b0ec-f8dd3574c772" providerId="ADAL" clId="{402B2364-A0FD-4842-8AC5-41B0A2E4309C}" dt="2024-07-26T19:40:14.394" v="8"/>
        <pc:sldMkLst>
          <pc:docMk/>
          <pc:sldMk cId="446175336" sldId="375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0:14.394" v="8"/>
              <pc2:cmMkLst xmlns:pc2="http://schemas.microsoft.com/office/powerpoint/2019/9/main/command">
                <pc:docMk/>
                <pc:sldMk cId="446175336" sldId="3756"/>
                <pc2:cmMk id="{D1EC9EBF-0B84-45A7-B800-7EE3EF15A502}"/>
              </pc2:cmMkLst>
            </pc226:cmChg>
          </p:ext>
        </pc:extLst>
      </pc:sldChg>
      <pc:sldChg chg="delCm">
        <pc:chgData name="Renee Luque" userId="24b01a1d-1c91-492f-b0ec-f8dd3574c772" providerId="ADAL" clId="{402B2364-A0FD-4842-8AC5-41B0A2E4309C}" dt="2024-07-26T19:57:24.325" v="163"/>
        <pc:sldMkLst>
          <pc:docMk/>
          <pc:sldMk cId="47218119" sldId="379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7:24.325" v="163"/>
              <pc2:cmMkLst xmlns:pc2="http://schemas.microsoft.com/office/powerpoint/2019/9/main/command">
                <pc:docMk/>
                <pc:sldMk cId="47218119" sldId="3790"/>
                <pc2:cmMk id="{CD014897-5C1F-49B5-8BFB-2B7A8201F4FE}"/>
              </pc2:cmMkLst>
            </pc226:cmChg>
          </p:ext>
        </pc:extLst>
      </pc:sldChg>
      <pc:sldChg chg="delCm">
        <pc:chgData name="Renee Luque" userId="24b01a1d-1c91-492f-b0ec-f8dd3574c772" providerId="ADAL" clId="{402B2364-A0FD-4842-8AC5-41B0A2E4309C}" dt="2024-07-26T19:55:43.397" v="161"/>
        <pc:sldMkLst>
          <pc:docMk/>
          <pc:sldMk cId="1951318260" sldId="379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5:43.397" v="161"/>
              <pc2:cmMkLst xmlns:pc2="http://schemas.microsoft.com/office/powerpoint/2019/9/main/command">
                <pc:docMk/>
                <pc:sldMk cId="1951318260" sldId="3793"/>
                <pc2:cmMk id="{35D85CCA-DACE-4A10-BF9D-0F85D22DAFA3}"/>
              </pc2:cmMkLst>
            </pc226:cmChg>
          </p:ext>
        </pc:extLst>
      </pc:sldChg>
      <pc:sldChg chg="modNotesTx">
        <pc:chgData name="Renee Luque" userId="24b01a1d-1c91-492f-b0ec-f8dd3574c772" providerId="ADAL" clId="{402B2364-A0FD-4842-8AC5-41B0A2E4309C}" dt="2024-07-26T19:53:20.816" v="159" actId="20577"/>
        <pc:sldMkLst>
          <pc:docMk/>
          <pc:sldMk cId="4041908155" sldId="3798"/>
        </pc:sldMkLst>
      </pc:sldChg>
      <pc:sldChg chg="delCm">
        <pc:chgData name="Renee Luque" userId="24b01a1d-1c91-492f-b0ec-f8dd3574c772" providerId="ADAL" clId="{402B2364-A0FD-4842-8AC5-41B0A2E4309C}" dt="2024-07-26T19:54:09.668" v="160"/>
        <pc:sldMkLst>
          <pc:docMk/>
          <pc:sldMk cId="2571931516" sldId="380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4:09.668" v="160"/>
              <pc2:cmMkLst xmlns:pc2="http://schemas.microsoft.com/office/powerpoint/2019/9/main/command">
                <pc:docMk/>
                <pc:sldMk cId="2571931516" sldId="3804"/>
                <pc2:cmMk id="{0BF5C08E-EE77-4FE1-84A9-E732673F6924}"/>
              </pc2:cmMkLst>
            </pc226:cmChg>
          </p:ext>
        </pc:extLst>
      </pc:sldChg>
      <pc:sldChg chg="delCm">
        <pc:chgData name="Renee Luque" userId="24b01a1d-1c91-492f-b0ec-f8dd3574c772" providerId="ADAL" clId="{402B2364-A0FD-4842-8AC5-41B0A2E4309C}" dt="2024-07-26T20:04:53.900" v="169"/>
        <pc:sldMkLst>
          <pc:docMk/>
          <pc:sldMk cId="818622734" sldId="380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4:53.900" v="169"/>
              <pc2:cmMkLst xmlns:pc2="http://schemas.microsoft.com/office/powerpoint/2019/9/main/command">
                <pc:docMk/>
                <pc:sldMk cId="818622734" sldId="3808"/>
                <pc2:cmMk id="{F7FB9F96-46C1-4FAA-8893-BB1450196B90}"/>
              </pc2:cmMkLst>
            </pc226:cmChg>
          </p:ext>
        </pc:extLst>
      </pc:sldChg>
      <pc:sldChg chg="delCm">
        <pc:chgData name="Renee Luque" userId="24b01a1d-1c91-492f-b0ec-f8dd3574c772" providerId="ADAL" clId="{402B2364-A0FD-4842-8AC5-41B0A2E4309C}" dt="2024-07-26T20:01:06.550" v="166"/>
        <pc:sldMkLst>
          <pc:docMk/>
          <pc:sldMk cId="672970789" sldId="380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1:06.550" v="166"/>
              <pc2:cmMkLst xmlns:pc2="http://schemas.microsoft.com/office/powerpoint/2019/9/main/command">
                <pc:docMk/>
                <pc:sldMk cId="672970789" sldId="3809"/>
                <pc2:cmMk id="{020D2471-36B3-45B6-8EFC-BE80873D120E}"/>
              </pc2:cmMkLst>
            </pc226:cmChg>
          </p:ext>
        </pc:extLst>
      </pc:sldChg>
      <pc:sldChg chg="delCm">
        <pc:chgData name="Renee Luque" userId="24b01a1d-1c91-492f-b0ec-f8dd3574c772" providerId="ADAL" clId="{402B2364-A0FD-4842-8AC5-41B0A2E4309C}" dt="2024-07-26T20:00:09.142" v="165"/>
        <pc:sldMkLst>
          <pc:docMk/>
          <pc:sldMk cId="1712251695" sldId="381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0:09.142" v="165"/>
              <pc2:cmMkLst xmlns:pc2="http://schemas.microsoft.com/office/powerpoint/2019/9/main/command">
                <pc:docMk/>
                <pc:sldMk cId="1712251695" sldId="3810"/>
                <pc2:cmMk id="{DDD851EA-0D50-459E-89BA-393BD031D0F6}"/>
              </pc2:cmMkLst>
            </pc226:cmChg>
          </p:ext>
        </pc:extLst>
      </pc:sldChg>
      <pc:sldChg chg="delCm">
        <pc:chgData name="Renee Luque" userId="24b01a1d-1c91-492f-b0ec-f8dd3574c772" providerId="ADAL" clId="{402B2364-A0FD-4842-8AC5-41B0A2E4309C}" dt="2024-07-26T19:36:41.641" v="0"/>
        <pc:sldMkLst>
          <pc:docMk/>
          <pc:sldMk cId="500820418" sldId="38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6:41.641" v="0"/>
              <pc2:cmMkLst xmlns:pc2="http://schemas.microsoft.com/office/powerpoint/2019/9/main/command">
                <pc:docMk/>
                <pc:sldMk cId="500820418" sldId="3840"/>
                <pc2:cmMk id="{1BB048BB-752E-4BA0-81CC-5240D9F7E349}"/>
              </pc2:cmMkLst>
            </pc226:cmChg>
          </p:ext>
        </pc:extLst>
      </pc:sldChg>
      <pc:sldChg chg="delCm">
        <pc:chgData name="Renee Luque" userId="24b01a1d-1c91-492f-b0ec-f8dd3574c772" providerId="ADAL" clId="{402B2364-A0FD-4842-8AC5-41B0A2E4309C}" dt="2024-07-26T20:09:01.059" v="173"/>
        <pc:sldMkLst>
          <pc:docMk/>
          <pc:sldMk cId="3212756172" sldId="464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9:01.059" v="173"/>
              <pc2:cmMkLst xmlns:pc2="http://schemas.microsoft.com/office/powerpoint/2019/9/main/command">
                <pc:docMk/>
                <pc:sldMk cId="3212756172" sldId="4646"/>
                <pc2:cmMk id="{F584A238-6055-4E8A-A634-85086584400D}"/>
              </pc2:cmMkLst>
            </pc226:cmChg>
          </p:ext>
        </pc:extLst>
      </pc:sldChg>
      <pc:sldChg chg="delCm">
        <pc:chgData name="Renee Luque" userId="24b01a1d-1c91-492f-b0ec-f8dd3574c772" providerId="ADAL" clId="{402B2364-A0FD-4842-8AC5-41B0A2E4309C}" dt="2024-07-26T19:39:27.090" v="5"/>
        <pc:sldMkLst>
          <pc:docMk/>
          <pc:sldMk cId="1839908883" sldId="465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9:27.090" v="5"/>
              <pc2:cmMkLst xmlns:pc2="http://schemas.microsoft.com/office/powerpoint/2019/9/main/command">
                <pc:docMk/>
                <pc:sldMk cId="1839908883" sldId="4657"/>
                <pc2:cmMk id="{0F58A36F-9DBA-4969-B516-F42F79CF1D6D}"/>
              </pc2:cmMkLst>
            </pc226:cmChg>
          </p:ext>
        </pc:extLst>
      </pc:sldChg>
      <pc:sldChg chg="delCm">
        <pc:chgData name="Renee Luque" userId="24b01a1d-1c91-492f-b0ec-f8dd3574c772" providerId="ADAL" clId="{402B2364-A0FD-4842-8AC5-41B0A2E4309C}" dt="2024-07-26T19:39:35.350" v="6"/>
        <pc:sldMkLst>
          <pc:docMk/>
          <pc:sldMk cId="4233199172" sldId="465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9:35.350" v="6"/>
              <pc2:cmMkLst xmlns:pc2="http://schemas.microsoft.com/office/powerpoint/2019/9/main/command">
                <pc:docMk/>
                <pc:sldMk cId="4233199172" sldId="4658"/>
                <pc2:cmMk id="{388F58F9-DC3F-4125-88DD-BEFF7253B873}"/>
              </pc2:cmMkLst>
            </pc226:cmChg>
          </p:ext>
        </pc:extLst>
      </pc:sldChg>
      <pc:sldChg chg="delCm">
        <pc:chgData name="Renee Luque" userId="24b01a1d-1c91-492f-b0ec-f8dd3574c772" providerId="ADAL" clId="{402B2364-A0FD-4842-8AC5-41B0A2E4309C}" dt="2024-07-26T19:39:39.216" v="7"/>
        <pc:sldMkLst>
          <pc:docMk/>
          <pc:sldMk cId="1646490003" sldId="465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9:39.216" v="7"/>
              <pc2:cmMkLst xmlns:pc2="http://schemas.microsoft.com/office/powerpoint/2019/9/main/command">
                <pc:docMk/>
                <pc:sldMk cId="1646490003" sldId="4659"/>
                <pc2:cmMk id="{20A6D22E-EA2B-476F-863C-50D0206CB470}"/>
              </pc2:cmMkLst>
            </pc226:cmChg>
          </p:ext>
        </pc:extLst>
      </pc:sldChg>
      <pc:sldChg chg="delCm">
        <pc:chgData name="Renee Luque" userId="24b01a1d-1c91-492f-b0ec-f8dd3574c772" providerId="ADAL" clId="{402B2364-A0FD-4842-8AC5-41B0A2E4309C}" dt="2024-07-26T20:05:53.461" v="170"/>
        <pc:sldMkLst>
          <pc:docMk/>
          <pc:sldMk cId="1570831877" sldId="466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5:53.461" v="170"/>
              <pc2:cmMkLst xmlns:pc2="http://schemas.microsoft.com/office/powerpoint/2019/9/main/command">
                <pc:docMk/>
                <pc:sldMk cId="1570831877" sldId="4660"/>
                <pc2:cmMk id="{52B09089-FDC7-470A-A622-E07096550DED}"/>
              </pc2:cmMkLst>
            </pc226:cmChg>
          </p:ext>
        </pc:extLst>
      </pc:sldChg>
      <pc:sldChg chg="delCm">
        <pc:chgData name="Renee Luque" userId="24b01a1d-1c91-492f-b0ec-f8dd3574c772" providerId="ADAL" clId="{402B2364-A0FD-4842-8AC5-41B0A2E4309C}" dt="2024-07-26T19:45:15.901" v="11"/>
        <pc:sldMkLst>
          <pc:docMk/>
          <pc:sldMk cId="4116046321" sldId="466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5:15.901" v="11"/>
              <pc2:cmMkLst xmlns:pc2="http://schemas.microsoft.com/office/powerpoint/2019/9/main/command">
                <pc:docMk/>
                <pc:sldMk cId="4116046321" sldId="4661"/>
                <pc2:cmMk id="{058507CB-E7B1-4583-BE80-B12FCCAF35D7}"/>
              </pc2:cmMkLst>
            </pc226:cmChg>
          </p:ext>
        </pc:extLst>
      </pc:sldChg>
      <pc:sldChg chg="delCm">
        <pc:chgData name="Renee Luque" userId="24b01a1d-1c91-492f-b0ec-f8dd3574c772" providerId="ADAL" clId="{402B2364-A0FD-4842-8AC5-41B0A2E4309C}" dt="2024-07-26T19:56:26.784" v="162"/>
        <pc:sldMkLst>
          <pc:docMk/>
          <pc:sldMk cId="17488694" sldId="466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6:26.784" v="162"/>
              <pc2:cmMkLst xmlns:pc2="http://schemas.microsoft.com/office/powerpoint/2019/9/main/command">
                <pc:docMk/>
                <pc:sldMk cId="17488694" sldId="4662"/>
                <pc2:cmMk id="{3D3D5E7C-9C00-4EB5-B1D7-552C23094F13}"/>
              </pc2:cmMkLst>
            </pc226:cmChg>
          </p:ext>
        </pc:extLst>
      </pc:sldChg>
      <pc:sldChg chg="delCm">
        <pc:chgData name="Renee Luque" userId="24b01a1d-1c91-492f-b0ec-f8dd3574c772" providerId="ADAL" clId="{402B2364-A0FD-4842-8AC5-41B0A2E4309C}" dt="2024-07-26T19:41:34.132" v="9"/>
        <pc:sldMkLst>
          <pc:docMk/>
          <pc:sldMk cId="3494499920" sldId="4734"/>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1:34.132" v="9"/>
              <pc2:cmMkLst xmlns:pc2="http://schemas.microsoft.com/office/powerpoint/2019/9/main/command">
                <pc:docMk/>
                <pc:sldMk cId="3494499920" sldId="4734"/>
                <pc2:cmMk id="{79B0C859-06C1-42A2-A299-E625360AE765}"/>
              </pc2:cmMkLst>
            </pc226:cmChg>
          </p:ext>
        </pc:extLst>
      </pc:sldChg>
      <pc:sldChg chg="delCm">
        <pc:chgData name="Renee Luque" userId="24b01a1d-1c91-492f-b0ec-f8dd3574c772" providerId="ADAL" clId="{402B2364-A0FD-4842-8AC5-41B0A2E4309C}" dt="2024-07-26T19:44:41.393" v="10"/>
        <pc:sldMkLst>
          <pc:docMk/>
          <pc:sldMk cId="2623151652" sldId="473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44:41.393" v="10"/>
              <pc2:cmMkLst xmlns:pc2="http://schemas.microsoft.com/office/powerpoint/2019/9/main/command">
                <pc:docMk/>
                <pc:sldMk cId="2623151652" sldId="4735"/>
                <pc2:cmMk id="{306E75E1-1626-45F3-91E2-4936EA525E9D}"/>
              </pc2:cmMkLst>
            </pc226:cmChg>
          </p:ext>
        </pc:extLst>
      </pc:sldChg>
      <pc:sldChg chg="delCm">
        <pc:chgData name="Renee Luque" userId="24b01a1d-1c91-492f-b0ec-f8dd3574c772" providerId="ADAL" clId="{402B2364-A0FD-4842-8AC5-41B0A2E4309C}" dt="2024-07-26T20:02:29.464" v="167"/>
        <pc:sldMkLst>
          <pc:docMk/>
          <pc:sldMk cId="181692375" sldId="479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20:02:29.464" v="167"/>
              <pc2:cmMkLst xmlns:pc2="http://schemas.microsoft.com/office/powerpoint/2019/9/main/command">
                <pc:docMk/>
                <pc:sldMk cId="181692375" sldId="4793"/>
                <pc2:cmMk id="{2D82B201-1157-4AD4-B6F9-6FB52B570948}"/>
              </pc2:cmMkLst>
            </pc226:cmChg>
          </p:ext>
        </pc:extLst>
      </pc:sldChg>
      <pc:sldChg chg="delCm modNotesTx">
        <pc:chgData name="Renee Luque" userId="24b01a1d-1c91-492f-b0ec-f8dd3574c772" providerId="ADAL" clId="{402B2364-A0FD-4842-8AC5-41B0A2E4309C}" dt="2024-07-26T19:38:01.546" v="3"/>
        <pc:sldMkLst>
          <pc:docMk/>
          <pc:sldMk cId="2438444739" sldId="479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8:01.546" v="3"/>
              <pc2:cmMkLst xmlns:pc2="http://schemas.microsoft.com/office/powerpoint/2019/9/main/command">
                <pc:docMk/>
                <pc:sldMk cId="2438444739" sldId="4796"/>
                <pc2:cmMk id="{46F89411-1628-450D-B493-DBC3A9E0D95C}"/>
              </pc2:cmMkLst>
            </pc226:cmChg>
          </p:ext>
        </pc:extLst>
      </pc:sldChg>
      <pc:sldChg chg="delCm">
        <pc:chgData name="Renee Luque" userId="24b01a1d-1c91-492f-b0ec-f8dd3574c772" providerId="ADAL" clId="{402B2364-A0FD-4842-8AC5-41B0A2E4309C}" dt="2024-07-26T19:38:36.597" v="4"/>
        <pc:sldMkLst>
          <pc:docMk/>
          <pc:sldMk cId="163538817" sldId="479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38:36.597" v="4"/>
              <pc2:cmMkLst xmlns:pc2="http://schemas.microsoft.com/office/powerpoint/2019/9/main/command">
                <pc:docMk/>
                <pc:sldMk cId="163538817" sldId="4797"/>
                <pc2:cmMk id="{AC6C2FEA-302C-4557-BD8B-C7A10CF229B0}"/>
              </pc2:cmMkLst>
            </pc226:cmChg>
          </p:ext>
        </pc:extLst>
      </pc:sldChg>
      <pc:sldChg chg="delCm">
        <pc:chgData name="Renee Luque" userId="24b01a1d-1c91-492f-b0ec-f8dd3574c772" providerId="ADAL" clId="{402B2364-A0FD-4842-8AC5-41B0A2E4309C}" dt="2024-07-26T19:58:39.924" v="164"/>
        <pc:sldMkLst>
          <pc:docMk/>
          <pc:sldMk cId="2115363057" sldId="4798"/>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402B2364-A0FD-4842-8AC5-41B0A2E4309C}" dt="2024-07-26T19:58:39.924" v="164"/>
              <pc2:cmMkLst xmlns:pc2="http://schemas.microsoft.com/office/powerpoint/2019/9/main/command">
                <pc:docMk/>
                <pc:sldMk cId="2115363057" sldId="4798"/>
                <pc2:cmMk id="{92F214A4-D814-479E-9801-B9D009257AB6}"/>
              </pc2:cmMkLst>
            </pc226:cmChg>
          </p:ext>
        </pc:extLst>
      </pc:sldChg>
    </pc:docChg>
  </pc:docChgLst>
  <pc:docChgLst>
    <pc:chgData name="Isis Greenspan" userId="464bb143-1349-4605-a567-29b98f388ffb" providerId="ADAL" clId="{411C9876-FC28-46CE-9E13-A05DFA9845AA}"/>
    <pc:docChg chg="undo redo custSel addSld delSld modSld sldOrd addMainMaster delMainMaster modMainMaster">
      <pc:chgData name="Isis Greenspan" userId="464bb143-1349-4605-a567-29b98f388ffb" providerId="ADAL" clId="{411C9876-FC28-46CE-9E13-A05DFA9845AA}" dt="2024-01-16T23:40:00.068" v="9597"/>
      <pc:docMkLst>
        <pc:docMk/>
      </pc:docMkLst>
      <pc:sldChg chg="modSp mod modCm modNotesTx">
        <pc:chgData name="Isis Greenspan" userId="464bb143-1349-4605-a567-29b98f388ffb" providerId="ADAL" clId="{411C9876-FC28-46CE-9E13-A05DFA9845AA}" dt="2024-01-16T23:32:20.494" v="9580"/>
        <pc:sldMkLst>
          <pc:docMk/>
          <pc:sldMk cId="3736783467" sldId="25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20:25:51.776" v="6151"/>
              <pc2:cmMkLst xmlns:pc2="http://schemas.microsoft.com/office/powerpoint/2019/9/main/command">
                <pc:docMk/>
                <pc:sldMk cId="3736783467" sldId="256"/>
                <pc2:cmMk id="{79793BB1-7E86-4E55-9436-6A8F067F9743}"/>
              </pc2:cmMkLst>
            </pc226:cmChg>
          </p:ext>
        </pc:extLst>
      </pc:sldChg>
      <pc:sldChg chg="addSp delSp modSp add mod addCm modCm modNotesTx">
        <pc:chgData name="Isis Greenspan" userId="464bb143-1349-4605-a567-29b98f388ffb" providerId="ADAL" clId="{411C9876-FC28-46CE-9E13-A05DFA9845AA}" dt="2024-01-16T21:27:50.586" v="8658" actId="20577"/>
        <pc:sldMkLst>
          <pc:docMk/>
          <pc:sldMk cId="4218273661" sldId="257"/>
        </pc:sldMkLst>
        <pc:extLst>
          <p:ext xmlns:p="http://schemas.openxmlformats.org/presentationml/2006/main" uri="{D6D511B9-2390-475A-947B-AFAB55BFBCF1}">
            <pc226:cmChg xmlns:pc226="http://schemas.microsoft.com/office/powerpoint/2022/06/main/command" chg="add mod modRxn">
              <pc226:chgData name="Isis Greenspan" userId="464bb143-1349-4605-a567-29b98f388ffb" providerId="ADAL" clId="{411C9876-FC28-46CE-9E13-A05DFA9845AA}" dt="2023-12-18T23:01:35.451" v="1826"/>
              <pc2:cmMkLst xmlns:pc2="http://schemas.microsoft.com/office/powerpoint/2019/9/main/command">
                <pc:docMk/>
                <pc:sldMk cId="4218273661" sldId="257"/>
                <pc2:cmMk id="{82D46D3F-E2F9-460B-B994-021E330C5AA8}"/>
              </pc2:cmMkLst>
            </pc226:cmChg>
          </p:ext>
        </pc:extLst>
      </pc:sldChg>
      <pc:sldChg chg="modSp mod">
        <pc:chgData name="Isis Greenspan" userId="464bb143-1349-4605-a567-29b98f388ffb" providerId="ADAL" clId="{411C9876-FC28-46CE-9E13-A05DFA9845AA}" dt="2024-01-03T19:42:35.235" v="5390" actId="962"/>
        <pc:sldMkLst>
          <pc:docMk/>
          <pc:sldMk cId="2537358949" sldId="263"/>
        </pc:sldMkLst>
      </pc:sldChg>
      <pc:sldChg chg="modSp modNotesTx">
        <pc:chgData name="Isis Greenspan" userId="464bb143-1349-4605-a567-29b98f388ffb" providerId="ADAL" clId="{411C9876-FC28-46CE-9E13-A05DFA9845AA}" dt="2024-01-16T23:36:57.062" v="9591" actId="20577"/>
        <pc:sldMkLst>
          <pc:docMk/>
          <pc:sldMk cId="4137781758" sldId="268"/>
        </pc:sldMkLst>
      </pc:sldChg>
      <pc:sldChg chg="delSp modSp mod modCm modNotesTx">
        <pc:chgData name="Isis Greenspan" userId="464bb143-1349-4605-a567-29b98f388ffb" providerId="ADAL" clId="{411C9876-FC28-46CE-9E13-A05DFA9845AA}" dt="2024-01-16T21:28:27.350" v="8662"/>
        <pc:sldMkLst>
          <pc:docMk/>
          <pc:sldMk cId="684277878" sldId="275"/>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7:45:01.400" v="2187"/>
              <pc2:cmMkLst xmlns:pc2="http://schemas.microsoft.com/office/powerpoint/2019/9/main/command">
                <pc:docMk/>
                <pc:sldMk cId="684277878" sldId="275"/>
                <pc2:cmMk id="{CB847696-603F-45F6-A398-AE54306144F9}"/>
              </pc2:cmMkLst>
            </pc226:cmChg>
          </p:ext>
        </pc:extLst>
      </pc:sldChg>
      <pc:sldChg chg="modNotesTx">
        <pc:chgData name="Isis Greenspan" userId="464bb143-1349-4605-a567-29b98f388ffb" providerId="ADAL" clId="{411C9876-FC28-46CE-9E13-A05DFA9845AA}" dt="2024-01-12T17:42:58.897" v="7841" actId="20577"/>
        <pc:sldMkLst>
          <pc:docMk/>
          <pc:sldMk cId="2126809809" sldId="279"/>
        </pc:sldMkLst>
      </pc:sldChg>
      <pc:sldChg chg="modSp mod addCm modCm modNotesTx">
        <pc:chgData name="Isis Greenspan" userId="464bb143-1349-4605-a567-29b98f388ffb" providerId="ADAL" clId="{411C9876-FC28-46CE-9E13-A05DFA9845AA}" dt="2024-01-12T18:11:15.767" v="8203"/>
        <pc:sldMkLst>
          <pc:docMk/>
          <pc:sldMk cId="3841886373" sldId="379"/>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8:48:38.946" v="3243"/>
              <pc2:cmMkLst xmlns:pc2="http://schemas.microsoft.com/office/powerpoint/2019/9/main/command">
                <pc:docMk/>
                <pc:sldMk cId="3841886373" sldId="379"/>
                <pc2:cmMk id="{7265E27E-99B1-45BC-8509-4E2DD80C5856}"/>
              </pc2:cmMkLst>
            </pc226:cmChg>
            <pc226:cmChg xmlns:pc226="http://schemas.microsoft.com/office/powerpoint/2022/06/main/command" chg="mod">
              <pc226:chgData name="Isis Greenspan" userId="464bb143-1349-4605-a567-29b98f388ffb" providerId="ADAL" clId="{411C9876-FC28-46CE-9E13-A05DFA9845AA}" dt="2024-01-12T00:07:22.795" v="7114"/>
              <pc2:cmMkLst xmlns:pc2="http://schemas.microsoft.com/office/powerpoint/2019/9/main/command">
                <pc:docMk/>
                <pc:sldMk cId="3841886373" sldId="379"/>
                <pc2:cmMk id="{6990B28B-0B96-4573-9A82-FE30709B845A}"/>
              </pc2:cmMkLst>
            </pc226:cmChg>
            <pc226:cmChg xmlns:pc226="http://schemas.microsoft.com/office/powerpoint/2022/06/main/command" chg="add mod">
              <pc226:chgData name="Isis Greenspan" userId="464bb143-1349-4605-a567-29b98f388ffb" providerId="ADAL" clId="{411C9876-FC28-46CE-9E13-A05DFA9845AA}" dt="2024-01-12T18:11:15.767" v="8203"/>
              <pc2:cmMkLst xmlns:pc2="http://schemas.microsoft.com/office/powerpoint/2019/9/main/command">
                <pc:docMk/>
                <pc:sldMk cId="3841886373" sldId="379"/>
                <pc2:cmMk id="{402111E2-9B8F-40E1-82E5-CF52F115868C}"/>
              </pc2:cmMkLst>
              <pc226:cmRplyChg chg="add">
                <pc226:chgData name="Isis Greenspan" userId="464bb143-1349-4605-a567-29b98f388ffb" providerId="ADAL" clId="{411C9876-FC28-46CE-9E13-A05DFA9845AA}" dt="2024-01-12T17:56:54.427" v="7845"/>
                <pc2:cmRplyMkLst xmlns:pc2="http://schemas.microsoft.com/office/powerpoint/2019/9/main/command">
                  <pc:docMk/>
                  <pc:sldMk cId="3841886373" sldId="379"/>
                  <pc2:cmMk id="{402111E2-9B8F-40E1-82E5-CF52F115868C}"/>
                  <pc2:cmRplyMk id="{A48CBC03-A522-46E8-8293-906F2B94606E}"/>
                </pc2:cmRplyMkLst>
              </pc226:cmRplyChg>
              <pc226:cmRplyChg chg="mod modRxn">
                <pc226:chgData name="Isis Greenspan" userId="464bb143-1349-4605-a567-29b98f388ffb" providerId="ADAL" clId="{411C9876-FC28-46CE-9E13-A05DFA9845AA}" dt="2024-01-12T18:11:02.606" v="8201"/>
                <pc2:cmRplyMkLst xmlns:pc2="http://schemas.microsoft.com/office/powerpoint/2019/9/main/command">
                  <pc:docMk/>
                  <pc:sldMk cId="3841886373" sldId="379"/>
                  <pc2:cmMk id="{402111E2-9B8F-40E1-82E5-CF52F115868C}"/>
                  <pc2:cmRplyMk id="{F4994396-56BC-4454-A14C-1A4253A0FD0F}"/>
                </pc2:cmRplyMkLst>
              </pc226:cmRplyChg>
              <pc226:cmRplyChg chg="add">
                <pc226:chgData name="Isis Greenspan" userId="464bb143-1349-4605-a567-29b98f388ffb" providerId="ADAL" clId="{411C9876-FC28-46CE-9E13-A05DFA9845AA}" dt="2024-01-12T18:02:35.252" v="8198"/>
                <pc2:cmRplyMkLst xmlns:pc2="http://schemas.microsoft.com/office/powerpoint/2019/9/main/command">
                  <pc:docMk/>
                  <pc:sldMk cId="3841886373" sldId="379"/>
                  <pc2:cmMk id="{402111E2-9B8F-40E1-82E5-CF52F115868C}"/>
                  <pc2:cmRplyMk id="{255509E3-5E72-41E7-AB43-C952FFB7C687}"/>
                </pc2:cmRplyMkLst>
              </pc226:cmRplyChg>
              <pc226:cmRplyChg chg="add">
                <pc226:chgData name="Isis Greenspan" userId="464bb143-1349-4605-a567-29b98f388ffb" providerId="ADAL" clId="{411C9876-FC28-46CE-9E13-A05DFA9845AA}" dt="2024-01-12T18:11:12.552" v="8202"/>
                <pc2:cmRplyMkLst xmlns:pc2="http://schemas.microsoft.com/office/powerpoint/2019/9/main/command">
                  <pc:docMk/>
                  <pc:sldMk cId="3841886373" sldId="379"/>
                  <pc2:cmMk id="{402111E2-9B8F-40E1-82E5-CF52F115868C}"/>
                  <pc2:cmRplyMk id="{14669EF0-039E-4DF1-B77F-A3D03E969383}"/>
                </pc2:cmRplyMkLst>
              </pc226:cmRplyChg>
            </pc226:cmChg>
          </p:ext>
        </pc:extLst>
      </pc:sldChg>
      <pc:sldChg chg="modCm modNotesTx">
        <pc:chgData name="Isis Greenspan" userId="464bb143-1349-4605-a567-29b98f388ffb" providerId="ADAL" clId="{411C9876-FC28-46CE-9E13-A05DFA9845AA}" dt="2024-01-16T23:40:00.068" v="9597"/>
        <pc:sldMkLst>
          <pc:docMk/>
          <pc:sldMk cId="1059097255" sldId="394"/>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8:50:19.112" v="3245"/>
              <pc2:cmMkLst xmlns:pc2="http://schemas.microsoft.com/office/powerpoint/2019/9/main/command">
                <pc:docMk/>
                <pc:sldMk cId="1059097255" sldId="394"/>
                <pc2:cmMk id="{385BC295-A4EE-4D60-A8E1-E9812D54AC68}"/>
              </pc2:cmMkLst>
            </pc226:cmChg>
          </p:ext>
        </pc:extLst>
      </pc:sldChg>
      <pc:sldChg chg="delSp modSp modCm">
        <pc:chgData name="Isis Greenspan" userId="464bb143-1349-4605-a567-29b98f388ffb" providerId="ADAL" clId="{411C9876-FC28-46CE-9E13-A05DFA9845AA}" dt="2024-01-11T23:33:40.446" v="6845"/>
        <pc:sldMkLst>
          <pc:docMk/>
          <pc:sldMk cId="2967566870" sldId="395"/>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3:40.446" v="6845"/>
              <pc2:cmMkLst xmlns:pc2="http://schemas.microsoft.com/office/powerpoint/2019/9/main/command">
                <pc:docMk/>
                <pc:sldMk cId="2967566870" sldId="395"/>
                <pc2:cmMk id="{F8A6C900-C7E3-45B0-8927-A87B32EE83CC}"/>
              </pc2:cmMkLst>
            </pc226:cmChg>
          </p:ext>
        </pc:extLst>
      </pc:sldChg>
      <pc:sldChg chg="modSp mod">
        <pc:chgData name="Isis Greenspan" userId="464bb143-1349-4605-a567-29b98f388ffb" providerId="ADAL" clId="{411C9876-FC28-46CE-9E13-A05DFA9845AA}" dt="2024-01-04T17:11:59.711" v="6493" actId="120"/>
        <pc:sldMkLst>
          <pc:docMk/>
          <pc:sldMk cId="1017929480" sldId="405"/>
        </pc:sldMkLst>
      </pc:sldChg>
      <pc:sldChg chg="addSp delSp modSp mod modCm modNotesTx">
        <pc:chgData name="Isis Greenspan" userId="464bb143-1349-4605-a567-29b98f388ffb" providerId="ADAL" clId="{411C9876-FC28-46CE-9E13-A05DFA9845AA}" dt="2024-01-16T23:34:17.482" v="9585" actId="20577"/>
        <pc:sldMkLst>
          <pc:docMk/>
          <pc:sldMk cId="1839258858" sldId="46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5:08.445" v="6846"/>
              <pc2:cmMkLst xmlns:pc2="http://schemas.microsoft.com/office/powerpoint/2019/9/main/command">
                <pc:docMk/>
                <pc:sldMk cId="1839258858" sldId="462"/>
                <pc2:cmMk id="{9B4ED33E-82FA-4DBC-A1EB-4D26268E3B3A}"/>
              </pc2:cmMkLst>
            </pc226:cmChg>
          </p:ext>
        </pc:extLst>
      </pc:sldChg>
      <pc:sldChg chg="modNotesTx">
        <pc:chgData name="Isis Greenspan" userId="464bb143-1349-4605-a567-29b98f388ffb" providerId="ADAL" clId="{411C9876-FC28-46CE-9E13-A05DFA9845AA}" dt="2024-01-16T23:36:21.588" v="9589"/>
        <pc:sldMkLst>
          <pc:docMk/>
          <pc:sldMk cId="620114939" sldId="467"/>
        </pc:sldMkLst>
      </pc:sldChg>
      <pc:sldChg chg="modSp mod modCm">
        <pc:chgData name="Isis Greenspan" userId="464bb143-1349-4605-a567-29b98f388ffb" providerId="ADAL" clId="{411C9876-FC28-46CE-9E13-A05DFA9845AA}" dt="2024-01-06T01:01:47.125" v="6535"/>
        <pc:sldMkLst>
          <pc:docMk/>
          <pc:sldMk cId="2966558390" sldId="48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6T01:01:47.125" v="6535"/>
              <pc2:cmMkLst xmlns:pc2="http://schemas.microsoft.com/office/powerpoint/2019/9/main/command">
                <pc:docMk/>
                <pc:sldMk cId="2966558390" sldId="486"/>
                <pc2:cmMk id="{48242D96-43E5-4AA1-9B56-65BA33140457}"/>
              </pc2:cmMkLst>
            </pc226:cmChg>
          </p:ext>
        </pc:extLst>
      </pc:sldChg>
      <pc:sldChg chg="addSp delSp modSp mod addCm modCm chgLayout">
        <pc:chgData name="Isis Greenspan" userId="464bb143-1349-4605-a567-29b98f388ffb" providerId="ADAL" clId="{411C9876-FC28-46CE-9E13-A05DFA9845AA}" dt="2024-01-16T23:24:41.019" v="9545" actId="12"/>
        <pc:sldMkLst>
          <pc:docMk/>
          <pc:sldMk cId="2320346158" sldId="48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6T21:27:10.806" v="8649" actId="20577"/>
              <pc2:cmMkLst xmlns:pc2="http://schemas.microsoft.com/office/powerpoint/2019/9/main/command">
                <pc:docMk/>
                <pc:sldMk cId="2320346158" sldId="487"/>
                <pc2:cmMk id="{89AE2A7B-22C4-4A4A-A02D-989C183D7C77}"/>
              </pc2:cmMkLst>
            </pc226:cmChg>
            <pc226:cmChg xmlns:pc226="http://schemas.microsoft.com/office/powerpoint/2022/06/main/command" chg="add mod modRxn">
              <pc226:chgData name="Isis Greenspan" userId="464bb143-1349-4605-a567-29b98f388ffb" providerId="ADAL" clId="{411C9876-FC28-46CE-9E13-A05DFA9845AA}" dt="2024-01-12T18:47:23.874" v="8224"/>
              <pc2:cmMkLst xmlns:pc2="http://schemas.microsoft.com/office/powerpoint/2019/9/main/command">
                <pc:docMk/>
                <pc:sldMk cId="2320346158" sldId="487"/>
                <pc2:cmMk id="{7AC69D7E-00D6-4F64-A8CD-B489EA5BB155}"/>
              </pc2:cmMkLst>
            </pc226:cmChg>
          </p:ext>
        </pc:extLst>
      </pc:sldChg>
      <pc:sldChg chg="modSp mod setBg">
        <pc:chgData name="Isis Greenspan" userId="464bb143-1349-4605-a567-29b98f388ffb" providerId="ADAL" clId="{411C9876-FC28-46CE-9E13-A05DFA9845AA}" dt="2024-01-06T01:01:22.089" v="6534" actId="207"/>
        <pc:sldMkLst>
          <pc:docMk/>
          <pc:sldMk cId="764672793" sldId="489"/>
        </pc:sldMkLst>
      </pc:sldChg>
      <pc:sldChg chg="modCm modNotesTx">
        <pc:chgData name="Isis Greenspan" userId="464bb143-1349-4605-a567-29b98f388ffb" providerId="ADAL" clId="{411C9876-FC28-46CE-9E13-A05DFA9845AA}" dt="2024-01-16T23:38:05.864" v="9594"/>
        <pc:sldMkLst>
          <pc:docMk/>
          <pc:sldMk cId="927041623" sldId="508"/>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57:01.817" v="7089"/>
              <pc2:cmMkLst xmlns:pc2="http://schemas.microsoft.com/office/powerpoint/2019/9/main/command">
                <pc:docMk/>
                <pc:sldMk cId="927041623" sldId="508"/>
                <pc2:cmMk id="{EBFE5437-3E3C-4F0A-8395-A3E4E927A429}"/>
              </pc2:cmMkLst>
            </pc226:cmChg>
          </p:ext>
        </pc:extLst>
      </pc:sldChg>
      <pc:sldChg chg="modSp mod addCm modCm">
        <pc:chgData name="Isis Greenspan" userId="464bb143-1349-4605-a567-29b98f388ffb" providerId="ADAL" clId="{411C9876-FC28-46CE-9E13-A05DFA9845AA}" dt="2024-01-16T23:26:34.218" v="9569" actId="20577"/>
        <pc:sldMkLst>
          <pc:docMk/>
          <pc:sldMk cId="719802235" sldId="511"/>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11C9876-FC28-46CE-9E13-A05DFA9845AA}" dt="2024-01-12T16:47:23.168" v="7828"/>
              <pc2:cmMkLst xmlns:pc2="http://schemas.microsoft.com/office/powerpoint/2019/9/main/command">
                <pc:docMk/>
                <pc:sldMk cId="719802235" sldId="511"/>
                <pc2:cmMk id="{C20FFBF3-2721-4AE6-A9AE-E73CAC18EE8B}"/>
              </pc2:cmMkLst>
            </pc226:cmChg>
            <pc226:cmChg xmlns:pc226="http://schemas.microsoft.com/office/powerpoint/2022/06/main/command" chg="add mod">
              <pc226:chgData name="Isis Greenspan" userId="464bb143-1349-4605-a567-29b98f388ffb" providerId="ADAL" clId="{411C9876-FC28-46CE-9E13-A05DFA9845AA}" dt="2024-01-12T18:49:18.686" v="8241"/>
              <pc2:cmMkLst xmlns:pc2="http://schemas.microsoft.com/office/powerpoint/2019/9/main/command">
                <pc:docMk/>
                <pc:sldMk cId="719802235" sldId="511"/>
                <pc2:cmMk id="{E25733F6-66BA-42DD-8922-CEF16227A18D}"/>
              </pc2:cmMkLst>
              <pc226:cmRplyChg chg="add">
                <pc226:chgData name="Isis Greenspan" userId="464bb143-1349-4605-a567-29b98f388ffb" providerId="ADAL" clId="{411C9876-FC28-46CE-9E13-A05DFA9845AA}" dt="2024-01-12T18:46:12.205" v="8215"/>
                <pc2:cmRplyMkLst xmlns:pc2="http://schemas.microsoft.com/office/powerpoint/2019/9/main/command">
                  <pc:docMk/>
                  <pc:sldMk cId="719802235" sldId="511"/>
                  <pc2:cmMk id="{E25733F6-66BA-42DD-8922-CEF16227A18D}"/>
                  <pc2:cmRplyMk id="{615A373F-83D1-4FFF-8EB7-D4DEDF74F37F}"/>
                </pc2:cmRplyMkLst>
              </pc226:cmRplyChg>
            </pc226:cmChg>
          </p:ext>
        </pc:extLst>
      </pc:sldChg>
      <pc:sldChg chg="modSp mod">
        <pc:chgData name="Isis Greenspan" userId="464bb143-1349-4605-a567-29b98f388ffb" providerId="ADAL" clId="{411C9876-FC28-46CE-9E13-A05DFA9845AA}" dt="2024-01-16T23:28:05.524" v="9572" actId="12"/>
        <pc:sldMkLst>
          <pc:docMk/>
          <pc:sldMk cId="2337784863" sldId="513"/>
        </pc:sldMkLst>
      </pc:sldChg>
      <pc:sldChg chg="modSp mod modNotesTx">
        <pc:chgData name="Isis Greenspan" userId="464bb143-1349-4605-a567-29b98f388ffb" providerId="ADAL" clId="{411C9876-FC28-46CE-9E13-A05DFA9845AA}" dt="2024-01-16T23:28:41.293" v="9575" actId="12"/>
        <pc:sldMkLst>
          <pc:docMk/>
          <pc:sldMk cId="3320587973" sldId="514"/>
        </pc:sldMkLst>
      </pc:sldChg>
      <pc:sldChg chg="del">
        <pc:chgData name="Isis Greenspan" userId="464bb143-1349-4605-a567-29b98f388ffb" providerId="ADAL" clId="{411C9876-FC28-46CE-9E13-A05DFA9845AA}" dt="2023-12-18T22:28:05.282" v="1564" actId="47"/>
        <pc:sldMkLst>
          <pc:docMk/>
          <pc:sldMk cId="2220261104" sldId="528"/>
        </pc:sldMkLst>
      </pc:sldChg>
      <pc:sldChg chg="del modCm">
        <pc:chgData name="Isis Greenspan" userId="464bb143-1349-4605-a567-29b98f388ffb" providerId="ADAL" clId="{411C9876-FC28-46CE-9E13-A05DFA9845AA}" dt="2023-12-18T21:50:57.044" v="1256" actId="47"/>
        <pc:sldMkLst>
          <pc:docMk/>
          <pc:sldMk cId="4063119011" sldId="1803"/>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1:50:51.679" v="1255"/>
              <pc2:cmMkLst xmlns:pc2="http://schemas.microsoft.com/office/powerpoint/2019/9/main/command">
                <pc:docMk/>
                <pc:sldMk cId="4063119011" sldId="1803"/>
                <pc2:cmMk id="{16DB8CFC-1F06-4843-8A17-62C64EF9A351}"/>
              </pc2:cmMkLst>
            </pc226:cmChg>
          </p:ext>
        </pc:extLst>
      </pc:sldChg>
      <pc:sldChg chg="modNotesTx">
        <pc:chgData name="Isis Greenspan" userId="464bb143-1349-4605-a567-29b98f388ffb" providerId="ADAL" clId="{411C9876-FC28-46CE-9E13-A05DFA9845AA}" dt="2024-01-12T17:38:44.517" v="7834" actId="114"/>
        <pc:sldMkLst>
          <pc:docMk/>
          <pc:sldMk cId="2552670276" sldId="1831"/>
        </pc:sldMkLst>
      </pc:sldChg>
      <pc:sldChg chg="modSp mod modNotesTx">
        <pc:chgData name="Isis Greenspan" userId="464bb143-1349-4605-a567-29b98f388ffb" providerId="ADAL" clId="{411C9876-FC28-46CE-9E13-A05DFA9845AA}" dt="2024-01-16T23:33:02.583" v="9582"/>
        <pc:sldMkLst>
          <pc:docMk/>
          <pc:sldMk cId="2361436726" sldId="1842"/>
        </pc:sldMkLst>
      </pc:sldChg>
      <pc:sldChg chg="modCm">
        <pc:chgData name="Isis Greenspan" userId="464bb143-1349-4605-a567-29b98f388ffb" providerId="ADAL" clId="{411C9876-FC28-46CE-9E13-A05DFA9845AA}" dt="2023-12-18T20:28:11.947" v="1054"/>
        <pc:sldMkLst>
          <pc:docMk/>
          <pc:sldMk cId="1153566999" sldId="1948"/>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0:28:11.947" v="1054"/>
              <pc2:cmMkLst xmlns:pc2="http://schemas.microsoft.com/office/powerpoint/2019/9/main/command">
                <pc:docMk/>
                <pc:sldMk cId="1153566999" sldId="1948"/>
                <pc2:cmMk id="{B9FCEFFC-DA50-4BB4-8D83-D9D798BC0730}"/>
              </pc2:cmMkLst>
            </pc226:cmChg>
          </p:ext>
        </pc:extLst>
      </pc:sldChg>
      <pc:sldChg chg="modNotesTx">
        <pc:chgData name="Isis Greenspan" userId="464bb143-1349-4605-a567-29b98f388ffb" providerId="ADAL" clId="{411C9876-FC28-46CE-9E13-A05DFA9845AA}" dt="2024-01-16T23:38:29.880" v="9595"/>
        <pc:sldMkLst>
          <pc:docMk/>
          <pc:sldMk cId="65689994" sldId="3438"/>
        </pc:sldMkLst>
      </pc:sldChg>
      <pc:sldChg chg="modSp mod modCm modNotesTx">
        <pc:chgData name="Isis Greenspan" userId="464bb143-1349-4605-a567-29b98f388ffb" providerId="ADAL" clId="{411C9876-FC28-46CE-9E13-A05DFA9845AA}" dt="2024-01-16T21:29:26.381" v="8667" actId="114"/>
        <pc:sldMkLst>
          <pc:docMk/>
          <pc:sldMk cId="446175336" sldId="375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7:30:10.485" v="2176"/>
              <pc2:cmMkLst xmlns:pc2="http://schemas.microsoft.com/office/powerpoint/2019/9/main/command">
                <pc:docMk/>
                <pc:sldMk cId="446175336" sldId="3756"/>
                <pc2:cmMk id="{771BCC56-4301-45F7-89EF-04BBCFF473D6}"/>
              </pc2:cmMkLst>
            </pc226:cmChg>
          </p:ext>
        </pc:extLst>
      </pc:sldChg>
      <pc:sldChg chg="modSp mod modNotesTx">
        <pc:chgData name="Isis Greenspan" userId="464bb143-1349-4605-a567-29b98f388ffb" providerId="ADAL" clId="{411C9876-FC28-46CE-9E13-A05DFA9845AA}" dt="2024-01-16T23:39:07.439" v="9596"/>
        <pc:sldMkLst>
          <pc:docMk/>
          <pc:sldMk cId="2848969656" sldId="3769"/>
        </pc:sldMkLst>
      </pc:sldChg>
      <pc:sldChg chg="modCm">
        <pc:chgData name="Isis Greenspan" userId="464bb143-1349-4605-a567-29b98f388ffb" providerId="ADAL" clId="{411C9876-FC28-46CE-9E13-A05DFA9845AA}" dt="2023-12-18T20:28:08.808" v="1053"/>
        <pc:sldMkLst>
          <pc:docMk/>
          <pc:sldMk cId="3505137011" sldId="377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0:28:08.808" v="1053"/>
              <pc2:cmMkLst xmlns:pc2="http://schemas.microsoft.com/office/powerpoint/2019/9/main/command">
                <pc:docMk/>
                <pc:sldMk cId="3505137011" sldId="3776"/>
                <pc2:cmMk id="{A636FB1B-7349-42E7-895C-5C03027D1865}"/>
              </pc2:cmMkLst>
            </pc226:cmChg>
          </p:ext>
        </pc:extLst>
      </pc:sldChg>
      <pc:sldChg chg="addSp delSp modSp mod modCm chgLayout">
        <pc:chgData name="Isis Greenspan" userId="464bb143-1349-4605-a567-29b98f388ffb" providerId="ADAL" clId="{411C9876-FC28-46CE-9E13-A05DFA9845AA}" dt="2024-01-11T23:30:54.736" v="6843"/>
        <pc:sldMkLst>
          <pc:docMk/>
          <pc:sldMk cId="863208547" sldId="3784"/>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0:54.736" v="6843"/>
              <pc2:cmMkLst xmlns:pc2="http://schemas.microsoft.com/office/powerpoint/2019/9/main/command">
                <pc:docMk/>
                <pc:sldMk cId="863208547" sldId="3784"/>
                <pc2:cmMk id="{7F3ADFF1-8199-4C71-878A-AEA435E2F8DE}"/>
              </pc2:cmMkLst>
            </pc226:cmChg>
          </p:ext>
        </pc:extLst>
      </pc:sldChg>
      <pc:sldChg chg="modSp mod modCm">
        <pc:chgData name="Isis Greenspan" userId="464bb143-1349-4605-a567-29b98f388ffb" providerId="ADAL" clId="{411C9876-FC28-46CE-9E13-A05DFA9845AA}" dt="2024-01-11T23:39:13.944" v="6849"/>
        <pc:sldMkLst>
          <pc:docMk/>
          <pc:sldMk cId="3111410811" sldId="3785"/>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9:13.944" v="6849"/>
              <pc2:cmMkLst xmlns:pc2="http://schemas.microsoft.com/office/powerpoint/2019/9/main/command">
                <pc:docMk/>
                <pc:sldMk cId="3111410811" sldId="3785"/>
                <pc2:cmMk id="{6F956B95-2A35-4BB0-AA1E-03CE37762DA6}"/>
              </pc2:cmMkLst>
            </pc226:cmChg>
          </p:ext>
        </pc:extLst>
      </pc:sldChg>
      <pc:sldChg chg="modCm">
        <pc:chgData name="Isis Greenspan" userId="464bb143-1349-4605-a567-29b98f388ffb" providerId="ADAL" clId="{411C9876-FC28-46CE-9E13-A05DFA9845AA}" dt="2024-01-12T00:05:18.246" v="7111"/>
        <pc:sldMkLst>
          <pc:docMk/>
          <pc:sldMk cId="3799282250" sldId="3786"/>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2T00:05:18.246" v="7111"/>
              <pc2:cmMkLst xmlns:pc2="http://schemas.microsoft.com/office/powerpoint/2019/9/main/command">
                <pc:docMk/>
                <pc:sldMk cId="3799282250" sldId="3786"/>
                <pc2:cmMk id="{3CC4E60B-815D-42FD-BF0C-0271836403D7}"/>
              </pc2:cmMkLst>
            </pc226:cmChg>
          </p:ext>
        </pc:extLst>
      </pc:sldChg>
      <pc:sldChg chg="modSp mod modNotesTx">
        <pc:chgData name="Isis Greenspan" userId="464bb143-1349-4605-a567-29b98f388ffb" providerId="ADAL" clId="{411C9876-FC28-46CE-9E13-A05DFA9845AA}" dt="2024-01-16T23:35:07.530" v="9587"/>
        <pc:sldMkLst>
          <pc:docMk/>
          <pc:sldMk cId="47218119" sldId="3790"/>
        </pc:sldMkLst>
      </pc:sldChg>
      <pc:sldChg chg="addSp delSp modSp mod modCm chgLayout">
        <pc:chgData name="Isis Greenspan" userId="464bb143-1349-4605-a567-29b98f388ffb" providerId="ADAL" clId="{411C9876-FC28-46CE-9E13-A05DFA9845AA}" dt="2024-01-11T23:32:57.036" v="6844"/>
        <pc:sldMkLst>
          <pc:docMk/>
          <pc:sldMk cId="23965454" sldId="3791"/>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2:57.036" v="6844"/>
              <pc2:cmMkLst xmlns:pc2="http://schemas.microsoft.com/office/powerpoint/2019/9/main/command">
                <pc:docMk/>
                <pc:sldMk cId="23965454" sldId="3791"/>
                <pc2:cmMk id="{C5C31798-2193-4560-B718-E1FD1A4606F3}"/>
              </pc2:cmMkLst>
            </pc226:cmChg>
          </p:ext>
        </pc:extLst>
      </pc:sldChg>
      <pc:sldChg chg="modNotesTx">
        <pc:chgData name="Isis Greenspan" userId="464bb143-1349-4605-a567-29b98f388ffb" providerId="ADAL" clId="{411C9876-FC28-46CE-9E13-A05DFA9845AA}" dt="2024-01-15T22:19:21.551" v="8373" actId="114"/>
        <pc:sldMkLst>
          <pc:docMk/>
          <pc:sldMk cId="1951318260" sldId="3793"/>
        </pc:sldMkLst>
      </pc:sldChg>
      <pc:sldChg chg="modCm">
        <pc:chgData name="Isis Greenspan" userId="464bb143-1349-4605-a567-29b98f388ffb" providerId="ADAL" clId="{411C9876-FC28-46CE-9E13-A05DFA9845AA}" dt="2023-12-18T20:18:11.840" v="1052"/>
        <pc:sldMkLst>
          <pc:docMk/>
          <pc:sldMk cId="703993736" sldId="379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0:18:11.840" v="1052"/>
              <pc2:cmMkLst xmlns:pc2="http://schemas.microsoft.com/office/powerpoint/2019/9/main/command">
                <pc:docMk/>
                <pc:sldMk cId="703993736" sldId="3796"/>
                <pc2:cmMk id="{0883A2C4-4448-4351-ABB4-AC24A82244E4}"/>
              </pc2:cmMkLst>
            </pc226:cmChg>
          </p:ext>
        </pc:extLst>
      </pc:sldChg>
      <pc:sldChg chg="addSp delSp modSp mod ord modClrScheme modCm chgLayout modNotesTx">
        <pc:chgData name="Isis Greenspan" userId="464bb143-1349-4605-a567-29b98f388ffb" providerId="ADAL" clId="{411C9876-FC28-46CE-9E13-A05DFA9845AA}" dt="2024-01-15T22:15:14.666" v="8356" actId="114"/>
        <pc:sldMkLst>
          <pc:docMk/>
          <pc:sldMk cId="4041908155" sldId="3798"/>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2T23:19:35.634" v="165"/>
              <pc2:cmMkLst xmlns:pc2="http://schemas.microsoft.com/office/powerpoint/2019/9/main/command">
                <pc:docMk/>
                <pc:sldMk cId="4041908155" sldId="3798"/>
                <pc2:cmMk id="{9DD3310E-7F4C-4085-A47F-B6525D855AF1}"/>
              </pc2:cmMkLst>
              <pc226:cmRplyChg chg="add">
                <pc226:chgData name="Isis Greenspan" userId="464bb143-1349-4605-a567-29b98f388ffb" providerId="ADAL" clId="{411C9876-FC28-46CE-9E13-A05DFA9845AA}" dt="2023-12-12T23:19:35.634" v="165"/>
                <pc2:cmRplyMkLst xmlns:pc2="http://schemas.microsoft.com/office/powerpoint/2019/9/main/command">
                  <pc:docMk/>
                  <pc:sldMk cId="4041908155" sldId="3798"/>
                  <pc2:cmMk id="{9DD3310E-7F4C-4085-A47F-B6525D855AF1}"/>
                  <pc2:cmRplyMk id="{51E217A8-7312-4229-AB09-97E671443C63}"/>
                </pc2:cmRplyMkLst>
              </pc226:cmRplyChg>
            </pc226:cmChg>
          </p:ext>
        </pc:extLst>
      </pc:sldChg>
      <pc:sldChg chg="modSp mod modCm">
        <pc:chgData name="Isis Greenspan" userId="464bb143-1349-4605-a567-29b98f388ffb" providerId="ADAL" clId="{411C9876-FC28-46CE-9E13-A05DFA9845AA}" dt="2024-01-11T23:37:11.180" v="6848"/>
        <pc:sldMkLst>
          <pc:docMk/>
          <pc:sldMk cId="1556062835" sldId="3799"/>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7:11.180" v="6848"/>
              <pc2:cmMkLst xmlns:pc2="http://schemas.microsoft.com/office/powerpoint/2019/9/main/command">
                <pc:docMk/>
                <pc:sldMk cId="1556062835" sldId="3799"/>
                <pc2:cmMk id="{9D0A0966-FC79-48B5-B84D-AC6CBBBFD50F}"/>
              </pc2:cmMkLst>
            </pc226:cmChg>
          </p:ext>
        </pc:extLst>
      </pc:sldChg>
      <pc:sldChg chg="addSp delSp modSp mod chgLayout">
        <pc:chgData name="Isis Greenspan" userId="464bb143-1349-4605-a567-29b98f388ffb" providerId="ADAL" clId="{411C9876-FC28-46CE-9E13-A05DFA9845AA}" dt="2024-01-10T18:13:06.869" v="6537" actId="6264"/>
        <pc:sldMkLst>
          <pc:docMk/>
          <pc:sldMk cId="176220433" sldId="3803"/>
        </pc:sldMkLst>
      </pc:sldChg>
      <pc:sldChg chg="modNotesTx">
        <pc:chgData name="Isis Greenspan" userId="464bb143-1349-4605-a567-29b98f388ffb" providerId="ADAL" clId="{411C9876-FC28-46CE-9E13-A05DFA9845AA}" dt="2024-01-10T18:34:57.311" v="6609" actId="20577"/>
        <pc:sldMkLst>
          <pc:docMk/>
          <pc:sldMk cId="2571931516" sldId="3804"/>
        </pc:sldMkLst>
      </pc:sldChg>
      <pc:sldChg chg="addSp delSp modSp mod modCm chgLayout">
        <pc:chgData name="Isis Greenspan" userId="464bb143-1349-4605-a567-29b98f388ffb" providerId="ADAL" clId="{411C9876-FC28-46CE-9E13-A05DFA9845AA}" dt="2024-01-11T23:36:04.581" v="6847"/>
        <pc:sldMkLst>
          <pc:docMk/>
          <pc:sldMk cId="2808723463" sldId="3805"/>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36:04.581" v="6847"/>
              <pc2:cmMkLst xmlns:pc2="http://schemas.microsoft.com/office/powerpoint/2019/9/main/command">
                <pc:docMk/>
                <pc:sldMk cId="2808723463" sldId="3805"/>
                <pc2:cmMk id="{AF9C57B4-D774-4155-B400-12B32FFABB1B}"/>
              </pc2:cmMkLst>
            </pc226:cmChg>
          </p:ext>
        </pc:extLst>
      </pc:sldChg>
      <pc:sldChg chg="modNotesTx">
        <pc:chgData name="Isis Greenspan" userId="464bb143-1349-4605-a567-29b98f388ffb" providerId="ADAL" clId="{411C9876-FC28-46CE-9E13-A05DFA9845AA}" dt="2024-01-10T18:33:53.492" v="6600" actId="20577"/>
        <pc:sldMkLst>
          <pc:docMk/>
          <pc:sldMk cId="2555671229" sldId="3807"/>
        </pc:sldMkLst>
      </pc:sldChg>
      <pc:sldChg chg="modNotesTx">
        <pc:chgData name="Isis Greenspan" userId="464bb143-1349-4605-a567-29b98f388ffb" providerId="ADAL" clId="{411C9876-FC28-46CE-9E13-A05DFA9845AA}" dt="2024-01-10T18:36:57.585" v="6656" actId="20577"/>
        <pc:sldMkLst>
          <pc:docMk/>
          <pc:sldMk cId="672970789" sldId="3809"/>
        </pc:sldMkLst>
      </pc:sldChg>
      <pc:sldChg chg="modCm">
        <pc:chgData name="Isis Greenspan" userId="464bb143-1349-4605-a567-29b98f388ffb" providerId="ADAL" clId="{411C9876-FC28-46CE-9E13-A05DFA9845AA}" dt="2024-01-11T23:28:16.469" v="6842"/>
        <pc:sldMkLst>
          <pc:docMk/>
          <pc:sldMk cId="500820418" sldId="3840"/>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4-01-11T23:28:16.469" v="6842"/>
              <pc2:cmMkLst xmlns:pc2="http://schemas.microsoft.com/office/powerpoint/2019/9/main/command">
                <pc:docMk/>
                <pc:sldMk cId="500820418" sldId="3840"/>
                <pc2:cmMk id="{D4166542-8A37-4A21-A885-D8A1DD391E65}"/>
              </pc2:cmMkLst>
            </pc226:cmChg>
          </p:ext>
        </pc:extLst>
      </pc:sldChg>
      <pc:sldChg chg="del">
        <pc:chgData name="Isis Greenspan" userId="464bb143-1349-4605-a567-29b98f388ffb" providerId="ADAL" clId="{411C9876-FC28-46CE-9E13-A05DFA9845AA}" dt="2023-12-13T00:01:08.362" v="168" actId="47"/>
        <pc:sldMkLst>
          <pc:docMk/>
          <pc:sldMk cId="2444637796" sldId="4639"/>
        </pc:sldMkLst>
      </pc:sldChg>
      <pc:sldChg chg="modSp mod modCm modNotesTx">
        <pc:chgData name="Isis Greenspan" userId="464bb143-1349-4605-a567-29b98f388ffb" providerId="ADAL" clId="{411C9876-FC28-46CE-9E13-A05DFA9845AA}" dt="2024-01-16T21:28:53.043" v="8666"/>
        <pc:sldMkLst>
          <pc:docMk/>
          <pc:sldMk cId="1216185020" sldId="4640"/>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3:30:14.337" v="1902"/>
              <pc2:cmMkLst xmlns:pc2="http://schemas.microsoft.com/office/powerpoint/2019/9/main/command">
                <pc:docMk/>
                <pc:sldMk cId="1216185020" sldId="4640"/>
                <pc2:cmMk id="{E333193C-00EC-4C1A-81F6-D6F076F284D3}"/>
              </pc2:cmMkLst>
            </pc226:cmChg>
          </p:ext>
        </pc:extLst>
      </pc:sldChg>
      <pc:sldChg chg="modSp mod modNotesTx">
        <pc:chgData name="Isis Greenspan" userId="464bb143-1349-4605-a567-29b98f388ffb" providerId="ADAL" clId="{411C9876-FC28-46CE-9E13-A05DFA9845AA}" dt="2024-01-16T23:35:41.011" v="9588"/>
        <pc:sldMkLst>
          <pc:docMk/>
          <pc:sldMk cId="2753713221" sldId="4642"/>
        </pc:sldMkLst>
      </pc:sldChg>
      <pc:sldChg chg="del modCm">
        <pc:chgData name="Isis Greenspan" userId="464bb143-1349-4605-a567-29b98f388ffb" providerId="ADAL" clId="{411C9876-FC28-46CE-9E13-A05DFA9845AA}" dt="2023-12-15T22:41:51.312" v="1051" actId="2696"/>
        <pc:sldMkLst>
          <pc:docMk/>
          <pc:sldMk cId="2091108521" sldId="4643"/>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3-12-15T22:41:45.638" v="1050"/>
              <pc2:cmMkLst xmlns:pc2="http://schemas.microsoft.com/office/powerpoint/2019/9/main/command">
                <pc:docMk/>
                <pc:sldMk cId="2091108521" sldId="4643"/>
                <pc2:cmMk id="{8A1BA03A-FF14-4D07-83E2-D81C73B279D0}"/>
              </pc2:cmMkLst>
              <pc226:cmRplyChg chg="mod modRxn">
                <pc226:chgData name="Isis Greenspan" userId="464bb143-1349-4605-a567-29b98f388ffb" providerId="ADAL" clId="{411C9876-FC28-46CE-9E13-A05DFA9845AA}" dt="2023-12-15T22:37:13.800" v="1033"/>
                <pc2:cmRplyMkLst xmlns:pc2="http://schemas.microsoft.com/office/powerpoint/2019/9/main/command">
                  <pc:docMk/>
                  <pc:sldMk cId="2091108521" sldId="4643"/>
                  <pc2:cmMk id="{8A1BA03A-FF14-4D07-83E2-D81C73B279D0}"/>
                  <pc2:cmRplyMk id="{968DD2C7-CE41-4416-8126-3016E4748D62}"/>
                </pc2:cmRplyMkLst>
              </pc226:cmRplyChg>
            </pc226:cmChg>
          </p:ext>
        </pc:extLst>
      </pc:sldChg>
      <pc:sldChg chg="delSp modSp add mod setBg delDesignElem addCm">
        <pc:chgData name="Isis Greenspan" userId="464bb143-1349-4605-a567-29b98f388ffb" providerId="ADAL" clId="{411C9876-FC28-46CE-9E13-A05DFA9845AA}" dt="2023-12-18T21:10:41.510" v="1097"/>
        <pc:sldMkLst>
          <pc:docMk/>
          <pc:sldMk cId="4248035789" sldId="464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10:41.510" v="1097"/>
              <pc2:cmMkLst xmlns:pc2="http://schemas.microsoft.com/office/powerpoint/2019/9/main/command">
                <pc:docMk/>
                <pc:sldMk cId="4248035789" sldId="4643"/>
                <pc2:cmMk id="{5CAE723B-B1DF-4849-BC17-44A72A443D45}"/>
              </pc2:cmMkLst>
            </pc226:cmChg>
          </p:ext>
        </pc:extLst>
      </pc:sldChg>
      <pc:sldChg chg="modSp mod modNotesTx">
        <pc:chgData name="Isis Greenspan" userId="464bb143-1349-4605-a567-29b98f388ffb" providerId="ADAL" clId="{411C9876-FC28-46CE-9E13-A05DFA9845AA}" dt="2024-01-16T21:34:43.876" v="8855" actId="20577"/>
        <pc:sldMkLst>
          <pc:docMk/>
          <pc:sldMk cId="4063859370" sldId="4644"/>
        </pc:sldMkLst>
      </pc:sldChg>
      <pc:sldChg chg="modNotesTx">
        <pc:chgData name="Isis Greenspan" userId="464bb143-1349-4605-a567-29b98f388ffb" providerId="ADAL" clId="{411C9876-FC28-46CE-9E13-A05DFA9845AA}" dt="2024-01-15T23:04:23.843" v="8581" actId="114"/>
        <pc:sldMkLst>
          <pc:docMk/>
          <pc:sldMk cId="351370186" sldId="4645"/>
        </pc:sldMkLst>
      </pc:sldChg>
      <pc:sldChg chg="modSp mod modCm modNotesTx">
        <pc:chgData name="Isis Greenspan" userId="464bb143-1349-4605-a567-29b98f388ffb" providerId="ADAL" clId="{411C9876-FC28-46CE-9E13-A05DFA9845AA}" dt="2024-01-16T22:57:15.291" v="9166" actId="20577"/>
        <pc:sldMkLst>
          <pc:docMk/>
          <pc:sldMk cId="3212756172" sldId="4646"/>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8:45:04.569" v="3240"/>
              <pc2:cmMkLst xmlns:pc2="http://schemas.microsoft.com/office/powerpoint/2019/9/main/command">
                <pc:docMk/>
                <pc:sldMk cId="3212756172" sldId="4646"/>
                <pc2:cmMk id="{07FB161A-3A15-40C9-95BA-5083612A33BF}"/>
              </pc2:cmMkLst>
            </pc226:cmChg>
            <pc226:cmChg xmlns:pc226="http://schemas.microsoft.com/office/powerpoint/2022/06/main/command" chg="mod">
              <pc226:chgData name="Isis Greenspan" userId="464bb143-1349-4605-a567-29b98f388ffb" providerId="ADAL" clId="{411C9876-FC28-46CE-9E13-A05DFA9845AA}" dt="2024-01-12T00:08:01.386" v="7115"/>
              <pc2:cmMkLst xmlns:pc2="http://schemas.microsoft.com/office/powerpoint/2019/9/main/command">
                <pc:docMk/>
                <pc:sldMk cId="3212756172" sldId="4646"/>
                <pc2:cmMk id="{0AB49A93-750E-47DB-BD25-CA31F953F4CB}"/>
              </pc2:cmMkLst>
            </pc226:cmChg>
          </p:ext>
        </pc:extLst>
      </pc:sldChg>
      <pc:sldChg chg="modSp mod modNotesTx">
        <pc:chgData name="Isis Greenspan" userId="464bb143-1349-4605-a567-29b98f388ffb" providerId="ADAL" clId="{411C9876-FC28-46CE-9E13-A05DFA9845AA}" dt="2024-01-16T23:33:36.969" v="9583"/>
        <pc:sldMkLst>
          <pc:docMk/>
          <pc:sldMk cId="130668740" sldId="4650"/>
        </pc:sldMkLst>
      </pc:sldChg>
      <pc:sldChg chg="delSp modSp del mod chgLayout">
        <pc:chgData name="Isis Greenspan" userId="464bb143-1349-4605-a567-29b98f388ffb" providerId="ADAL" clId="{411C9876-FC28-46CE-9E13-A05DFA9845AA}" dt="2024-01-16T21:27:04.880" v="8647" actId="2696"/>
        <pc:sldMkLst>
          <pc:docMk/>
          <pc:sldMk cId="1512995075" sldId="4652"/>
        </pc:sldMkLst>
      </pc:sldChg>
      <pc:sldChg chg="modSp add del mod">
        <pc:chgData name="Isis Greenspan" userId="464bb143-1349-4605-a567-29b98f388ffb" providerId="ADAL" clId="{411C9876-FC28-46CE-9E13-A05DFA9845AA}" dt="2023-12-13T16:13:39.931" v="365" actId="47"/>
        <pc:sldMkLst>
          <pc:docMk/>
          <pc:sldMk cId="4004148347" sldId="4653"/>
        </pc:sldMkLst>
      </pc:sldChg>
      <pc:sldChg chg="addSp delSp modSp add mod ord modClrScheme delDesignElem chgLayout modNotesTx">
        <pc:chgData name="Isis Greenspan" userId="464bb143-1349-4605-a567-29b98f388ffb" providerId="ADAL" clId="{411C9876-FC28-46CE-9E13-A05DFA9845AA}" dt="2024-01-16T21:28:13.658" v="8660"/>
        <pc:sldMkLst>
          <pc:docMk/>
          <pc:sldMk cId="985290986" sldId="4654"/>
        </pc:sldMkLst>
      </pc:sldChg>
      <pc:sldChg chg="addSp delSp modSp add del mod">
        <pc:chgData name="Isis Greenspan" userId="464bb143-1349-4605-a567-29b98f388ffb" providerId="ADAL" clId="{411C9876-FC28-46CE-9E13-A05DFA9845AA}" dt="2023-12-18T22:40:11.729" v="1744" actId="47"/>
        <pc:sldMkLst>
          <pc:docMk/>
          <pc:sldMk cId="4272247972" sldId="4655"/>
        </pc:sldMkLst>
      </pc:sldChg>
      <pc:sldChg chg="modSp add del mod addCm modCm">
        <pc:chgData name="Isis Greenspan" userId="464bb143-1349-4605-a567-29b98f388ffb" providerId="ADAL" clId="{411C9876-FC28-46CE-9E13-A05DFA9845AA}" dt="2023-12-18T22:42:39.582" v="1759" actId="47"/>
        <pc:sldMkLst>
          <pc:docMk/>
          <pc:sldMk cId="2307677285" sldId="4656"/>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3T17:30:52.673" v="1021"/>
              <pc2:cmMkLst xmlns:pc2="http://schemas.microsoft.com/office/powerpoint/2019/9/main/command">
                <pc:docMk/>
                <pc:sldMk cId="2307677285" sldId="4656"/>
                <pc2:cmMk id="{E62B1E1C-69BF-422F-86F3-19AFA944C91E}"/>
              </pc2:cmMkLst>
            </pc226:cmChg>
            <pc226:cmChg xmlns:pc226="http://schemas.microsoft.com/office/powerpoint/2022/06/main/command" chg="mod modRxn">
              <pc226:chgData name="Isis Greenspan" userId="464bb143-1349-4605-a567-29b98f388ffb" providerId="ADAL" clId="{411C9876-FC28-46CE-9E13-A05DFA9845AA}" dt="2023-12-18T22:34:28.789" v="1620"/>
              <pc2:cmMkLst xmlns:pc2="http://schemas.microsoft.com/office/powerpoint/2019/9/main/command">
                <pc:docMk/>
                <pc:sldMk cId="2307677285" sldId="4656"/>
                <pc2:cmMk id="{030291C8-3E5D-4560-8879-09718E26DAE1}"/>
              </pc2:cmMkLst>
            </pc226:cmChg>
          </p:ext>
        </pc:extLst>
      </pc:sldChg>
      <pc:sldChg chg="modSp add del mod">
        <pc:chgData name="Isis Greenspan" userId="464bb143-1349-4605-a567-29b98f388ffb" providerId="ADAL" clId="{411C9876-FC28-46CE-9E13-A05DFA9845AA}" dt="2023-12-13T16:42:36.759" v="628" actId="2696"/>
        <pc:sldMkLst>
          <pc:docMk/>
          <pc:sldMk cId="473419133" sldId="4657"/>
        </pc:sldMkLst>
      </pc:sldChg>
      <pc:sldChg chg="addSp delSp modSp add mod ord modClrScheme delDesignElem addCm modCm chgLayout modNotesTx">
        <pc:chgData name="Isis Greenspan" userId="464bb143-1349-4605-a567-29b98f388ffb" providerId="ADAL" clId="{411C9876-FC28-46CE-9E13-A05DFA9845AA}" dt="2024-01-16T21:28:33.397" v="8663"/>
        <pc:sldMkLst>
          <pc:docMk/>
          <pc:sldMk cId="1839908883" sldId="465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11C9876-FC28-46CE-9E13-A05DFA9845AA}" dt="2023-12-18T23:36:08.298" v="1910"/>
              <pc2:cmMkLst xmlns:pc2="http://schemas.microsoft.com/office/powerpoint/2019/9/main/command">
                <pc:docMk/>
                <pc:sldMk cId="1839908883" sldId="4657"/>
                <pc2:cmMk id="{425FD8DF-35F1-4468-BB9A-973B112AD6C4}"/>
              </pc2:cmMkLst>
              <pc226:cmRplyChg chg="mod modRxn">
                <pc226:chgData name="Isis Greenspan" userId="464bb143-1349-4605-a567-29b98f388ffb" providerId="ADAL" clId="{411C9876-FC28-46CE-9E13-A05DFA9845AA}" dt="2023-12-18T23:33:42.228" v="1904"/>
                <pc2:cmRplyMkLst xmlns:pc2="http://schemas.microsoft.com/office/powerpoint/2019/9/main/command">
                  <pc:docMk/>
                  <pc:sldMk cId="1839908883" sldId="4657"/>
                  <pc2:cmMk id="{425FD8DF-35F1-4468-BB9A-973B112AD6C4}"/>
                  <pc2:cmRplyMk id="{396D0FA3-9613-42F0-987D-455DB43E81E0}"/>
                </pc2:cmRplyMkLst>
              </pc226:cmRplyChg>
            </pc226:cmChg>
          </p:ext>
        </pc:extLst>
      </pc:sldChg>
      <pc:sldChg chg="addSp delSp modSp add mod ord modClrScheme delDesignElem chgLayout modNotesTx">
        <pc:chgData name="Isis Greenspan" userId="464bb143-1349-4605-a567-29b98f388ffb" providerId="ADAL" clId="{411C9876-FC28-46CE-9E13-A05DFA9845AA}" dt="2024-01-16T21:28:38.237" v="8664"/>
        <pc:sldMkLst>
          <pc:docMk/>
          <pc:sldMk cId="4233199172" sldId="4658"/>
        </pc:sldMkLst>
      </pc:sldChg>
      <pc:sldChg chg="addSp delSp modSp add mod ord modClrScheme delDesignElem addCm modCm chgLayout modNotesTx">
        <pc:chgData name="Isis Greenspan" userId="464bb143-1349-4605-a567-29b98f388ffb" providerId="ADAL" clId="{411C9876-FC28-46CE-9E13-A05DFA9845AA}" dt="2024-01-16T21:28:44.299" v="8665"/>
        <pc:sldMkLst>
          <pc:docMk/>
          <pc:sldMk cId="1646490003" sldId="4659"/>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411C9876-FC28-46CE-9E13-A05DFA9845AA}" dt="2024-01-06T01:00:16.529" v="6529"/>
              <pc2:cmMkLst xmlns:pc2="http://schemas.microsoft.com/office/powerpoint/2019/9/main/command">
                <pc:docMk/>
                <pc:sldMk cId="1646490003" sldId="4659"/>
                <pc2:cmMk id="{D7927F96-400D-40F0-84C4-6E3FA6F60BDC}"/>
              </pc2:cmMkLst>
              <pc226:cmRplyChg chg="add">
                <pc226:chgData name="Isis Greenspan" userId="464bb143-1349-4605-a567-29b98f388ffb" providerId="ADAL" clId="{411C9876-FC28-46CE-9E13-A05DFA9845AA}" dt="2024-01-06T01:00:12.750" v="6528"/>
                <pc2:cmRplyMkLst xmlns:pc2="http://schemas.microsoft.com/office/powerpoint/2019/9/main/command">
                  <pc:docMk/>
                  <pc:sldMk cId="1646490003" sldId="4659"/>
                  <pc2:cmMk id="{D7927F96-400D-40F0-84C4-6E3FA6F60BDC}"/>
                  <pc2:cmRplyMk id="{1786CA60-2792-4883-9F4F-0DB5E4EC79A5}"/>
                </pc2:cmRplyMkLst>
              </pc226:cmRplyChg>
              <pc226:cmRplyChg chg="mod modRxn">
                <pc226:chgData name="Isis Greenspan" userId="464bb143-1349-4605-a567-29b98f388ffb" providerId="ADAL" clId="{411C9876-FC28-46CE-9E13-A05DFA9845AA}" dt="2024-01-06T00:59:09.910" v="6525"/>
                <pc2:cmRplyMkLst xmlns:pc2="http://schemas.microsoft.com/office/powerpoint/2019/9/main/command">
                  <pc:docMk/>
                  <pc:sldMk cId="1646490003" sldId="4659"/>
                  <pc2:cmMk id="{D7927F96-400D-40F0-84C4-6E3FA6F60BDC}"/>
                  <pc2:cmRplyMk id="{FCAD36F8-50E3-4FF8-9378-33BFF663733D}"/>
                </pc2:cmRplyMkLst>
              </pc226:cmRplyChg>
            </pc226:cmChg>
          </p:ext>
        </pc:extLst>
      </pc:sldChg>
      <pc:sldChg chg="modSp add mod modNotesTx">
        <pc:chgData name="Isis Greenspan" userId="464bb143-1349-4605-a567-29b98f388ffb" providerId="ADAL" clId="{411C9876-FC28-46CE-9E13-A05DFA9845AA}" dt="2024-01-15T22:54:17.217" v="8484" actId="114"/>
        <pc:sldMkLst>
          <pc:docMk/>
          <pc:sldMk cId="1570831877" sldId="4660"/>
        </pc:sldMkLst>
      </pc:sldChg>
      <pc:sldChg chg="add del">
        <pc:chgData name="Isis Greenspan" userId="464bb143-1349-4605-a567-29b98f388ffb" providerId="ADAL" clId="{411C9876-FC28-46CE-9E13-A05DFA9845AA}" dt="2023-12-15T22:37:45.238" v="1036" actId="47"/>
        <pc:sldMkLst>
          <pc:docMk/>
          <pc:sldMk cId="2884498472" sldId="4660"/>
        </pc:sldMkLst>
      </pc:sldChg>
      <pc:sldChg chg="addSp delSp modSp mod modClrScheme delDesignElem modCm chgLayout modNotesTx">
        <pc:chgData name="Isis Greenspan" userId="464bb143-1349-4605-a567-29b98f388ffb" providerId="ADAL" clId="{411C9876-FC28-46CE-9E13-A05DFA9845AA}" dt="2024-01-04T16:59:38.099" v="6491" actId="339"/>
        <pc:sldMkLst>
          <pc:docMk/>
          <pc:sldMk cId="4116046321" sldId="4661"/>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20:25:59.669" v="6152"/>
              <pc2:cmMkLst xmlns:pc2="http://schemas.microsoft.com/office/powerpoint/2019/9/main/command">
                <pc:docMk/>
                <pc:sldMk cId="4116046321" sldId="4661"/>
                <pc2:cmMk id="{92851989-2C42-4DBA-82DD-AAA3C4ACA0B9}"/>
              </pc2:cmMkLst>
            </pc226:cmChg>
          </p:ext>
        </pc:extLst>
      </pc:sldChg>
      <pc:sldChg chg="modSp mod setBg modCm modNotesTx">
        <pc:chgData name="Isis Greenspan" userId="464bb143-1349-4605-a567-29b98f388ffb" providerId="ADAL" clId="{411C9876-FC28-46CE-9E13-A05DFA9845AA}" dt="2024-01-16T23:34:48.247" v="9586"/>
        <pc:sldMkLst>
          <pc:docMk/>
          <pc:sldMk cId="17488694" sldId="4662"/>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4-01-03T19:10:55.521" v="3246"/>
              <pc2:cmMkLst xmlns:pc2="http://schemas.microsoft.com/office/powerpoint/2019/9/main/command">
                <pc:docMk/>
                <pc:sldMk cId="17488694" sldId="4662"/>
                <pc2:cmMk id="{48BD85E2-1C6C-44E6-B9E2-99E3D4862152}"/>
              </pc2:cmMkLst>
            </pc226:cmChg>
          </p:ext>
        </pc:extLst>
      </pc:sldChg>
      <pc:sldChg chg="modSp mod modCm modNotesTx">
        <pc:chgData name="Isis Greenspan" userId="464bb143-1349-4605-a567-29b98f388ffb" providerId="ADAL" clId="{411C9876-FC28-46CE-9E13-A05DFA9845AA}" dt="2024-01-15T21:59:29.392" v="8263"/>
        <pc:sldMkLst>
          <pc:docMk/>
          <pc:sldMk cId="4107096502" sldId="4731"/>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411C9876-FC28-46CE-9E13-A05DFA9845AA}" dt="2023-12-18T22:53:24.048" v="1775"/>
              <pc2:cmMkLst xmlns:pc2="http://schemas.microsoft.com/office/powerpoint/2019/9/main/command">
                <pc:docMk/>
                <pc:sldMk cId="4107096502" sldId="4731"/>
                <pc2:cmMk id="{B5DCA5F0-DDF4-4E9B-A358-A6EE91EC7996}"/>
              </pc2:cmMkLst>
            </pc226:cmChg>
          </p:ext>
        </pc:extLst>
      </pc:sldChg>
      <pc:sldChg chg="add addCm">
        <pc:chgData name="Isis Greenspan" userId="464bb143-1349-4605-a567-29b98f388ffb" providerId="ADAL" clId="{411C9876-FC28-46CE-9E13-A05DFA9845AA}" dt="2023-12-18T20:37:52.405" v="1083"/>
        <pc:sldMkLst>
          <pc:docMk/>
          <pc:sldMk cId="4267289212" sldId="473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0:37:52.405" v="1083"/>
              <pc2:cmMkLst xmlns:pc2="http://schemas.microsoft.com/office/powerpoint/2019/9/main/command">
                <pc:docMk/>
                <pc:sldMk cId="4267289212" sldId="4732"/>
                <pc2:cmMk id="{99E47A4A-5847-4898-87A8-BBC3FEDE604C}"/>
              </pc2:cmMkLst>
            </pc226:cmChg>
          </p:ext>
        </pc:extLst>
      </pc:sldChg>
      <pc:sldChg chg="addSp modSp add mod setBg modClrScheme addCm chgLayout">
        <pc:chgData name="Isis Greenspan" userId="464bb143-1349-4605-a567-29b98f388ffb" providerId="ADAL" clId="{411C9876-FC28-46CE-9E13-A05DFA9845AA}" dt="2023-12-18T20:38:16.937" v="1085"/>
        <pc:sldMkLst>
          <pc:docMk/>
          <pc:sldMk cId="3960287911" sldId="473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0:38:16.937" v="1085"/>
              <pc2:cmMkLst xmlns:pc2="http://schemas.microsoft.com/office/powerpoint/2019/9/main/command">
                <pc:docMk/>
                <pc:sldMk cId="3960287911" sldId="4733"/>
                <pc2:cmMk id="{1F8D6550-D112-4476-A570-D3A86F0DD96D}"/>
              </pc2:cmMkLst>
            </pc226:cmChg>
          </p:ext>
        </pc:extLst>
      </pc:sldChg>
      <pc:sldChg chg="addSp modSp add mod setBg addCm">
        <pc:chgData name="Isis Greenspan" userId="464bb143-1349-4605-a567-29b98f388ffb" providerId="ADAL" clId="{411C9876-FC28-46CE-9E13-A05DFA9845AA}" dt="2024-01-03T19:45:54.246" v="5887" actId="962"/>
        <pc:sldMkLst>
          <pc:docMk/>
          <pc:sldMk cId="3494499920" sldId="4734"/>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0:38:06.137" v="1084"/>
              <pc2:cmMkLst xmlns:pc2="http://schemas.microsoft.com/office/powerpoint/2019/9/main/command">
                <pc:docMk/>
                <pc:sldMk cId="3494499920" sldId="4734"/>
                <pc2:cmMk id="{FD6FAE91-EC37-4AA4-AA03-AB76F88E0885}"/>
              </pc2:cmMkLst>
            </pc226:cmChg>
          </p:ext>
        </pc:extLst>
      </pc:sldChg>
      <pc:sldChg chg="addSp delSp modSp add mod setBg modClrScheme delDesignElem addCm chgLayout">
        <pc:chgData name="Isis Greenspan" userId="464bb143-1349-4605-a567-29b98f388ffb" providerId="ADAL" clId="{411C9876-FC28-46CE-9E13-A05DFA9845AA}" dt="2024-01-04T16:54:20.062" v="6156" actId="339"/>
        <pc:sldMkLst>
          <pc:docMk/>
          <pc:sldMk cId="2623151652" sldId="473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11:00.100" v="1098"/>
              <pc2:cmMkLst xmlns:pc2="http://schemas.microsoft.com/office/powerpoint/2019/9/main/command">
                <pc:docMk/>
                <pc:sldMk cId="2623151652" sldId="4735"/>
                <pc2:cmMk id="{DCCD693E-C38E-4AE2-907F-CE25CDCA5BF4}"/>
              </pc2:cmMkLst>
            </pc226:cmChg>
          </p:ext>
        </pc:extLst>
      </pc:sldChg>
      <pc:sldChg chg="delSp add del setBg delDesignElem">
        <pc:chgData name="Isis Greenspan" userId="464bb143-1349-4605-a567-29b98f388ffb" providerId="ADAL" clId="{411C9876-FC28-46CE-9E13-A05DFA9845AA}" dt="2023-12-18T21:10:20.989" v="1096" actId="47"/>
        <pc:sldMkLst>
          <pc:docMk/>
          <pc:sldMk cId="1604799578" sldId="4736"/>
        </pc:sldMkLst>
      </pc:sldChg>
      <pc:sldChg chg="add addCm">
        <pc:chgData name="Isis Greenspan" userId="464bb143-1349-4605-a567-29b98f388ffb" providerId="ADAL" clId="{411C9876-FC28-46CE-9E13-A05DFA9845AA}" dt="2023-12-18T21:11:10.045" v="1099"/>
        <pc:sldMkLst>
          <pc:docMk/>
          <pc:sldMk cId="2950099771" sldId="4737"/>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11:10.045" v="1099"/>
              <pc2:cmMkLst xmlns:pc2="http://schemas.microsoft.com/office/powerpoint/2019/9/main/command">
                <pc:docMk/>
                <pc:sldMk cId="2950099771" sldId="4737"/>
                <pc2:cmMk id="{9FB52BE9-6E3F-4FCB-A960-B63D9F279A1B}"/>
              </pc2:cmMkLst>
            </pc226:cmChg>
          </p:ext>
        </pc:extLst>
      </pc:sldChg>
      <pc:sldChg chg="addSp delSp modSp add mod modClrScheme addCm chgLayout">
        <pc:chgData name="Isis Greenspan" userId="464bb143-1349-4605-a567-29b98f388ffb" providerId="ADAL" clId="{411C9876-FC28-46CE-9E13-A05DFA9845AA}" dt="2024-01-12T16:33:19.079" v="7827" actId="13244"/>
        <pc:sldMkLst>
          <pc:docMk/>
          <pc:sldMk cId="2661853760" sldId="4738"/>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36:26.571" v="1190"/>
              <pc2:cmMkLst xmlns:pc2="http://schemas.microsoft.com/office/powerpoint/2019/9/main/command">
                <pc:docMk/>
                <pc:sldMk cId="2661853760" sldId="4738"/>
                <pc2:cmMk id="{C9D74C4B-7D97-4A8F-9CDB-E48F124AC1CB}"/>
              </pc2:cmMkLst>
            </pc226:cmChg>
          </p:ext>
        </pc:extLst>
      </pc:sldChg>
      <pc:sldChg chg="delSp modSp add mod setBg delDesignElem addCm">
        <pc:chgData name="Isis Greenspan" userId="464bb143-1349-4605-a567-29b98f388ffb" providerId="ADAL" clId="{411C9876-FC28-46CE-9E13-A05DFA9845AA}" dt="2023-12-18T21:46:34.733" v="1209" actId="255"/>
        <pc:sldMkLst>
          <pc:docMk/>
          <pc:sldMk cId="1051645049" sldId="473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411C9876-FC28-46CE-9E13-A05DFA9845AA}" dt="2023-12-18T21:46:15.870" v="1208"/>
              <pc2:cmMkLst xmlns:pc2="http://schemas.microsoft.com/office/powerpoint/2019/9/main/command">
                <pc:docMk/>
                <pc:sldMk cId="1051645049" sldId="4739"/>
                <pc2:cmMk id="{277C53CA-0422-456C-A32C-83A245B5172B}"/>
              </pc2:cmMkLst>
            </pc226:cmChg>
          </p:ext>
        </pc:extLst>
      </pc:sldChg>
      <pc:sldChg chg="modSp add mod modNotesTx">
        <pc:chgData name="Isis Greenspan" userId="464bb143-1349-4605-a567-29b98f388ffb" providerId="ADAL" clId="{411C9876-FC28-46CE-9E13-A05DFA9845AA}" dt="2024-01-03T19:32:15.132" v="5124" actId="962"/>
        <pc:sldMkLst>
          <pc:docMk/>
          <pc:sldMk cId="3977658994" sldId="4740"/>
        </pc:sldMkLst>
      </pc:sldChg>
      <pc:sldChg chg="addSp delSp modSp add mod modClrScheme chgLayout">
        <pc:chgData name="Isis Greenspan" userId="464bb143-1349-4605-a567-29b98f388ffb" providerId="ADAL" clId="{411C9876-FC28-46CE-9E13-A05DFA9845AA}" dt="2024-01-03T20:02:42.754" v="5976" actId="20577"/>
        <pc:sldMkLst>
          <pc:docMk/>
          <pc:sldMk cId="511035640" sldId="4741"/>
        </pc:sldMkLst>
      </pc:sldChg>
      <pc:sldChg chg="addSp delSp modSp add mod modClrScheme delDesignElem addCm delCm modCm chgLayout modNotesTx">
        <pc:chgData name="Isis Greenspan" userId="464bb143-1349-4605-a567-29b98f388ffb" providerId="ADAL" clId="{411C9876-FC28-46CE-9E13-A05DFA9845AA}" dt="2024-01-16T21:28:05.820" v="8659"/>
        <pc:sldMkLst>
          <pc:docMk/>
          <pc:sldMk cId="1298655666" sldId="474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411C9876-FC28-46CE-9E13-A05DFA9845AA}" dt="2023-12-18T23:53:34.227" v="2133"/>
              <pc2:cmMkLst xmlns:pc2="http://schemas.microsoft.com/office/powerpoint/2019/9/main/command">
                <pc:docMk/>
                <pc:sldMk cId="1298655666" sldId="4742"/>
                <pc2:cmMk id="{E19CAE0C-4700-4D32-9613-73D493BFBC8A}"/>
              </pc2:cmMkLst>
            </pc226:cmChg>
            <pc226:cmChg xmlns:pc226="http://schemas.microsoft.com/office/powerpoint/2022/06/main/command" chg="add del">
              <pc226:chgData name="Isis Greenspan" userId="464bb143-1349-4605-a567-29b98f388ffb" providerId="ADAL" clId="{411C9876-FC28-46CE-9E13-A05DFA9845AA}" dt="2023-12-18T23:11:13.896" v="1828"/>
              <pc2:cmMkLst xmlns:pc2="http://schemas.microsoft.com/office/powerpoint/2019/9/main/command">
                <pc:docMk/>
                <pc:sldMk cId="1298655666" sldId="4742"/>
                <pc2:cmMk id="{ECEADA9F-5BBE-4FF2-8FE8-491BAD2E034D}"/>
              </pc2:cmMkLst>
            </pc226:cmChg>
          </p:ext>
        </pc:extLst>
      </pc:sldChg>
      <pc:sldChg chg="addSp delSp modSp add mod modClrScheme delDesignElem chgLayout modNotesTx">
        <pc:chgData name="Isis Greenspan" userId="464bb143-1349-4605-a567-29b98f388ffb" providerId="ADAL" clId="{411C9876-FC28-46CE-9E13-A05DFA9845AA}" dt="2024-01-16T21:28:19.094" v="8661"/>
        <pc:sldMkLst>
          <pc:docMk/>
          <pc:sldMk cId="15392770" sldId="4743"/>
        </pc:sldMkLst>
      </pc:sldChg>
      <pc:sldChg chg="modSp add mod">
        <pc:chgData name="Isis Greenspan" userId="464bb143-1349-4605-a567-29b98f388ffb" providerId="ADAL" clId="{411C9876-FC28-46CE-9E13-A05DFA9845AA}" dt="2024-01-05T19:22:08.547" v="6524" actId="20577"/>
        <pc:sldMkLst>
          <pc:docMk/>
          <pc:sldMk cId="1731321888" sldId="4744"/>
        </pc:sldMkLst>
      </pc:sldChg>
      <pc:sldChg chg="new del">
        <pc:chgData name="Isis Greenspan" userId="464bb143-1349-4605-a567-29b98f388ffb" providerId="ADAL" clId="{411C9876-FC28-46CE-9E13-A05DFA9845AA}" dt="2024-01-03T18:11:39.859" v="2394" actId="47"/>
        <pc:sldMkLst>
          <pc:docMk/>
          <pc:sldMk cId="3230918638" sldId="4744"/>
        </pc:sldMkLst>
      </pc:sldChg>
      <pc:sldChg chg="modSp add">
        <pc:chgData name="Isis Greenspan" userId="464bb143-1349-4605-a567-29b98f388ffb" providerId="ADAL" clId="{411C9876-FC28-46CE-9E13-A05DFA9845AA}" dt="2024-01-03T20:00:46.286" v="5946" actId="20577"/>
        <pc:sldMkLst>
          <pc:docMk/>
          <pc:sldMk cId="892280404" sldId="4745"/>
        </pc:sldMkLst>
      </pc:sldChg>
      <pc:sldChg chg="modSp add del">
        <pc:chgData name="Isis Greenspan" userId="464bb143-1349-4605-a567-29b98f388ffb" providerId="ADAL" clId="{411C9876-FC28-46CE-9E13-A05DFA9845AA}" dt="2024-01-03T20:00:40.482" v="5938" actId="2696"/>
        <pc:sldMkLst>
          <pc:docMk/>
          <pc:sldMk cId="893832156" sldId="4746"/>
        </pc:sldMkLst>
      </pc:sldChg>
      <pc:sldMasterChg chg="add del addSldLayout delSldLayout">
        <pc:chgData name="Isis Greenspan" userId="464bb143-1349-4605-a567-29b98f388ffb" providerId="ADAL" clId="{411C9876-FC28-46CE-9E13-A05DFA9845AA}" dt="2023-12-18T23:45:23.558" v="2040" actId="700"/>
        <pc:sldMasterMkLst>
          <pc:docMk/>
          <pc:sldMasterMk cId="1529108617" sldId="2147483648"/>
        </pc:sldMasterMkLst>
        <pc:sldLayoutChg chg="add del">
          <pc:chgData name="Isis Greenspan" userId="464bb143-1349-4605-a567-29b98f388ffb" providerId="ADAL" clId="{411C9876-FC28-46CE-9E13-A05DFA9845AA}" dt="2023-12-18T23:45:23.558" v="2040" actId="700"/>
          <pc:sldLayoutMkLst>
            <pc:docMk/>
            <pc:sldMasterMk cId="1529108617" sldId="2147483648"/>
            <pc:sldLayoutMk cId="1941044038" sldId="2147483655"/>
          </pc:sldLayoutMkLst>
        </pc:sldLayoutChg>
      </pc:sldMasterChg>
      <pc:sldMasterChg chg="replId modSldLayout">
        <pc:chgData name="Isis Greenspan" userId="464bb143-1349-4605-a567-29b98f388ffb" providerId="ADAL" clId="{411C9876-FC28-46CE-9E13-A05DFA9845AA}" dt="2023-12-13T15:55:07.808" v="274" actId="27028"/>
        <pc:sldMasterMkLst>
          <pc:docMk/>
          <pc:sldMasterMk cId="2510464628" sldId="2147483698"/>
        </pc:sldMasterMkLst>
        <pc:sldLayoutChg chg="replId">
          <pc:chgData name="Isis Greenspan" userId="464bb143-1349-4605-a567-29b98f388ffb" providerId="ADAL" clId="{411C9876-FC28-46CE-9E13-A05DFA9845AA}" dt="2023-12-13T15:55:07.808" v="274" actId="27028"/>
          <pc:sldLayoutMkLst>
            <pc:docMk/>
            <pc:sldMasterMk cId="2510464628" sldId="2147483698"/>
            <pc:sldLayoutMk cId="3455033868" sldId="2147483699"/>
          </pc:sldLayoutMkLst>
        </pc:sldLayoutChg>
      </pc:sldMasterChg>
      <pc:sldMasterChg chg="modSldLayout">
        <pc:chgData name="Isis Greenspan" userId="464bb143-1349-4605-a567-29b98f388ffb" providerId="ADAL" clId="{411C9876-FC28-46CE-9E13-A05DFA9845AA}" dt="2023-12-18T23:12:59.744" v="1875"/>
        <pc:sldMasterMkLst>
          <pc:docMk/>
          <pc:sldMasterMk cId="3703946813" sldId="2147483700"/>
        </pc:sldMasterMkLst>
        <pc:sldLayoutChg chg="addSp modSp">
          <pc:chgData name="Isis Greenspan" userId="464bb143-1349-4605-a567-29b98f388ffb" providerId="ADAL" clId="{411C9876-FC28-46CE-9E13-A05DFA9845AA}" dt="2023-12-18T23:12:59.744" v="1875"/>
          <pc:sldLayoutMkLst>
            <pc:docMk/>
            <pc:sldMasterMk cId="3703946813" sldId="2147483700"/>
            <pc:sldLayoutMk cId="2903935730" sldId="2147483717"/>
          </pc:sldLayoutMkLst>
        </pc:sldLayoutChg>
      </pc:sldMasterChg>
      <pc:sldMasterChg chg="add addSldLayout">
        <pc:chgData name="Isis Greenspan" userId="464bb143-1349-4605-a567-29b98f388ffb" providerId="ADAL" clId="{411C9876-FC28-46CE-9E13-A05DFA9845AA}" dt="2023-12-18T21:10:16.792" v="1094" actId="27028"/>
        <pc:sldMasterMkLst>
          <pc:docMk/>
          <pc:sldMasterMk cId="755576834" sldId="2147484466"/>
        </pc:sldMasterMkLst>
        <pc:sldLayoutChg chg="add">
          <pc:chgData name="Isis Greenspan" userId="464bb143-1349-4605-a567-29b98f388ffb" providerId="ADAL" clId="{411C9876-FC28-46CE-9E13-A05DFA9845AA}" dt="2023-12-18T21:10:16.792" v="1094" actId="27028"/>
          <pc:sldLayoutMkLst>
            <pc:docMk/>
            <pc:sldMasterMk cId="755576834" sldId="2147484466"/>
            <pc:sldLayoutMk cId="2547570264" sldId="2147484467"/>
          </pc:sldLayoutMkLst>
        </pc:sldLayoutChg>
      </pc:sldMasterChg>
    </pc:docChg>
  </pc:docChgLst>
  <pc:docChgLst>
    <pc:chgData name="Renee Luque" userId="S::rluque@cffutures.net::24b01a1d-1c91-492f-b0ec-f8dd3574c772" providerId="AD" clId="Web-{FAF19785-70F5-6ECC-5146-0CF614F5FF6C}"/>
    <pc:docChg chg="">
      <pc:chgData name="Renee Luque" userId="S::rluque@cffutures.net::24b01a1d-1c91-492f-b0ec-f8dd3574c772" providerId="AD" clId="Web-{FAF19785-70F5-6ECC-5146-0CF614F5FF6C}" dt="2024-01-12T18:05:08.811" v="0"/>
      <pc:docMkLst>
        <pc:docMk/>
      </pc:docMkLst>
      <pc:sldChg chg="modCm">
        <pc:chgData name="Renee Luque" userId="S::rluque@cffutures.net::24b01a1d-1c91-492f-b0ec-f8dd3574c772" providerId="AD" clId="Web-{FAF19785-70F5-6ECC-5146-0CF614F5FF6C}" dt="2024-01-12T18:05:08.811" v="0"/>
        <pc:sldMkLst>
          <pc:docMk/>
          <pc:sldMk cId="3841886373" sldId="379"/>
        </pc:sldMkLst>
        <pc:extLst>
          <p:ext xmlns:p="http://schemas.openxmlformats.org/presentationml/2006/main" uri="{D6D511B9-2390-475A-947B-AFAB55BFBCF1}">
            <pc226:cmChg xmlns:pc226="http://schemas.microsoft.com/office/powerpoint/2022/06/main/command" chg="">
              <pc226:chgData name="Renee Luque" userId="S::rluque@cffutures.net::24b01a1d-1c91-492f-b0ec-f8dd3574c772" providerId="AD" clId="Web-{FAF19785-70F5-6ECC-5146-0CF614F5FF6C}" dt="2024-01-12T18:05:08.811" v="0"/>
              <pc2:cmMkLst xmlns:pc2="http://schemas.microsoft.com/office/powerpoint/2019/9/main/command">
                <pc:docMk/>
                <pc:sldMk cId="3841886373" sldId="379"/>
                <pc2:cmMk id="{402111E2-9B8F-40E1-82E5-CF52F115868C}"/>
              </pc2:cmMkLst>
              <pc226:cmRplyChg chg="add">
                <pc226:chgData name="Renee Luque" userId="S::rluque@cffutures.net::24b01a1d-1c91-492f-b0ec-f8dd3574c772" providerId="AD" clId="Web-{FAF19785-70F5-6ECC-5146-0CF614F5FF6C}" dt="2024-01-12T18:05:08.811" v="0"/>
                <pc2:cmRplyMkLst xmlns:pc2="http://schemas.microsoft.com/office/powerpoint/2019/9/main/command">
                  <pc:docMk/>
                  <pc:sldMk cId="3841886373" sldId="379"/>
                  <pc2:cmMk id="{402111E2-9B8F-40E1-82E5-CF52F115868C}"/>
                  <pc2:cmRplyMk id="{F4994396-56BC-4454-A14C-1A4253A0FD0F}"/>
                </pc2:cmRplyMkLst>
              </pc226:cmRplyChg>
            </pc226:cmChg>
          </p:ext>
        </pc:extLst>
      </pc:sldChg>
    </pc:docChg>
  </pc:docChgLst>
  <pc:docChgLst>
    <pc:chgData name="Renee Luque" userId="S::rluque@cffutures.net::24b01a1d-1c91-492f-b0ec-f8dd3574c772" providerId="AD" clId="Web-{CE8F1B31-BB36-4005-92AC-F59C3787720F}"/>
    <pc:docChg chg="modSld">
      <pc:chgData name="Renee Luque" userId="S::rluque@cffutures.net::24b01a1d-1c91-492f-b0ec-f8dd3574c772" providerId="AD" clId="Web-{CE8F1B31-BB36-4005-92AC-F59C3787720F}" dt="2024-02-06T00:09:55.802" v="37" actId="20577"/>
      <pc:docMkLst>
        <pc:docMk/>
      </pc:docMkLst>
      <pc:sldChg chg="modSp">
        <pc:chgData name="Renee Luque" userId="S::rluque@cffutures.net::24b01a1d-1c91-492f-b0ec-f8dd3574c772" providerId="AD" clId="Web-{CE8F1B31-BB36-4005-92AC-F59C3787720F}" dt="2024-02-06T00:09:55.802" v="37" actId="20577"/>
        <pc:sldMkLst>
          <pc:docMk/>
          <pc:sldMk cId="2555671229" sldId="3807"/>
        </pc:sldMkLst>
      </pc:sldChg>
    </pc:docChg>
  </pc:docChgLst>
  <pc:docChgLst>
    <pc:chgData name="Isis Greenspan" userId="S::igreenspan@cffutures.net::464bb143-1349-4605-a567-29b98f388ffb" providerId="AD" clId="Web-{D104696E-7D21-C1A9-1F23-9FA634A601AE}"/>
    <pc:docChg chg="">
      <pc:chgData name="Isis Greenspan" userId="S::igreenspan@cffutures.net::464bb143-1349-4605-a567-29b98f388ffb" providerId="AD" clId="Web-{D104696E-7D21-C1A9-1F23-9FA634A601AE}" dt="2023-12-12T22:28:38.369" v="0"/>
      <pc:docMkLst>
        <pc:docMk/>
      </pc:docMkLst>
      <pc:sldChg chg="modCm">
        <pc:chgData name="Isis Greenspan" userId="S::igreenspan@cffutures.net::464bb143-1349-4605-a567-29b98f388ffb" providerId="AD" clId="Web-{D104696E-7D21-C1A9-1F23-9FA634A601AE}" dt="2023-12-12T22:28:38.369" v="0"/>
        <pc:sldMkLst>
          <pc:docMk/>
          <pc:sldMk cId="4041908155" sldId="3798"/>
        </pc:sldMkLst>
        <pc:extLst>
          <p:ext xmlns:p="http://schemas.openxmlformats.org/presentationml/2006/main" uri="{D6D511B9-2390-475A-947B-AFAB55BFBCF1}">
            <pc226:cmChg xmlns:pc226="http://schemas.microsoft.com/office/powerpoint/2022/06/main/command" chg="">
              <pc226:chgData name="Isis Greenspan" userId="S::igreenspan@cffutures.net::464bb143-1349-4605-a567-29b98f388ffb" providerId="AD" clId="Web-{D104696E-7D21-C1A9-1F23-9FA634A601AE}" dt="2023-12-12T22:28:38.369" v="0"/>
              <pc2:cmMkLst xmlns:pc2="http://schemas.microsoft.com/office/powerpoint/2019/9/main/command">
                <pc:docMk/>
                <pc:sldMk cId="4041908155" sldId="3798"/>
                <pc2:cmMk id="{9DD3310E-7F4C-4085-A47F-B6525D855AF1}"/>
              </pc2:cmMkLst>
              <pc226:cmRplyChg chg="mod modRxn">
                <pc226:chgData name="Isis Greenspan" userId="S::igreenspan@cffutures.net::464bb143-1349-4605-a567-29b98f388ffb" providerId="AD" clId="Web-{D104696E-7D21-C1A9-1F23-9FA634A601AE}" dt="2023-12-12T22:28:38.369" v="0"/>
                <pc2:cmRplyMkLst xmlns:pc2="http://schemas.microsoft.com/office/powerpoint/2019/9/main/command">
                  <pc:docMk/>
                  <pc:sldMk cId="4041908155" sldId="3798"/>
                  <pc2:cmMk id="{9DD3310E-7F4C-4085-A47F-B6525D855AF1}"/>
                  <pc2:cmRplyMk id="{2C9042A1-8BCB-48BB-8ADD-3448976A0A43}"/>
                </pc2:cmRplyMkLst>
              </pc226:cmRplyChg>
            </pc226:cmChg>
          </p:ext>
        </pc:extLst>
      </pc:sldChg>
    </pc:docChg>
  </pc:docChgLst>
  <pc:docChgLst>
    <pc:chgData name="Renee Luque" userId="24b01a1d-1c91-492f-b0ec-f8dd3574c772" providerId="ADAL" clId="{F20A01D9-9392-41E4-9EC3-720BCB0FD517}"/>
    <pc:docChg chg="undo custSel modSld">
      <pc:chgData name="Renee Luque" userId="24b01a1d-1c91-492f-b0ec-f8dd3574c772" providerId="ADAL" clId="{F20A01D9-9392-41E4-9EC3-720BCB0FD517}" dt="2024-01-12T21:10:02.751" v="2024" actId="114"/>
      <pc:docMkLst>
        <pc:docMk/>
      </pc:docMkLst>
      <pc:sldChg chg="modNotesTx">
        <pc:chgData name="Renee Luque" userId="24b01a1d-1c91-492f-b0ec-f8dd3574c772" providerId="ADAL" clId="{F20A01D9-9392-41E4-9EC3-720BCB0FD517}" dt="2024-01-11T23:07:18.302" v="1191" actId="20577"/>
        <pc:sldMkLst>
          <pc:docMk/>
          <pc:sldMk cId="2537358949" sldId="263"/>
        </pc:sldMkLst>
      </pc:sldChg>
      <pc:sldChg chg="addCm modNotesTx">
        <pc:chgData name="Renee Luque" userId="24b01a1d-1c91-492f-b0ec-f8dd3574c772" providerId="ADAL" clId="{F20A01D9-9392-41E4-9EC3-720BCB0FD517}" dt="2024-01-11T23:26:59.229" v="1627"/>
        <pc:sldMkLst>
          <pc:docMk/>
          <pc:sldMk cId="3841886373" sldId="379"/>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F20A01D9-9392-41E4-9EC3-720BCB0FD517}" dt="2024-01-11T23:26:59.229" v="1627"/>
              <pc2:cmMkLst xmlns:pc2="http://schemas.microsoft.com/office/powerpoint/2019/9/main/command">
                <pc:docMk/>
                <pc:sldMk cId="3841886373" sldId="379"/>
                <pc2:cmMk id="{6990B28B-0B96-4573-9A82-FE30709B845A}"/>
              </pc2:cmMkLst>
            </pc226:cmChg>
          </p:ext>
        </pc:extLst>
      </pc:sldChg>
      <pc:sldChg chg="addCm delCm modNotesTx">
        <pc:chgData name="Renee Luque" userId="24b01a1d-1c91-492f-b0ec-f8dd3574c772" providerId="ADAL" clId="{F20A01D9-9392-41E4-9EC3-720BCB0FD517}" dt="2024-01-12T20:47:47.129" v="1657"/>
        <pc:sldMkLst>
          <pc:docMk/>
          <pc:sldMk cId="2967566870" sldId="39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47.129" v="1657"/>
              <pc2:cmMkLst xmlns:pc2="http://schemas.microsoft.com/office/powerpoint/2019/9/main/command">
                <pc:docMk/>
                <pc:sldMk cId="2967566870" sldId="395"/>
                <pc2:cmMk id="{F8A6C900-C7E3-45B0-8927-A87B32EE83CC}"/>
              </pc2:cmMkLst>
            </pc226:cmChg>
          </p:ext>
        </pc:extLst>
      </pc:sldChg>
      <pc:sldChg chg="addCm delCm modNotesTx">
        <pc:chgData name="Renee Luque" userId="24b01a1d-1c91-492f-b0ec-f8dd3574c772" providerId="ADAL" clId="{F20A01D9-9392-41E4-9EC3-720BCB0FD517}" dt="2024-01-12T20:47:24.234" v="1656"/>
        <pc:sldMkLst>
          <pc:docMk/>
          <pc:sldMk cId="1839258858" sldId="462"/>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24.234" v="1656"/>
              <pc2:cmMkLst xmlns:pc2="http://schemas.microsoft.com/office/powerpoint/2019/9/main/command">
                <pc:docMk/>
                <pc:sldMk cId="1839258858" sldId="462"/>
                <pc2:cmMk id="{9B4ED33E-82FA-4DBC-A1EB-4D26268E3B3A}"/>
              </pc2:cmMkLst>
            </pc226:cmChg>
          </p:ext>
        </pc:extLst>
      </pc:sldChg>
      <pc:sldChg chg="modSp mod modCm">
        <pc:chgData name="Renee Luque" userId="24b01a1d-1c91-492f-b0ec-f8dd3574c772" providerId="ADAL" clId="{F20A01D9-9392-41E4-9EC3-720BCB0FD517}" dt="2024-01-12T20:46:07.336" v="1651" actId="20577"/>
        <pc:sldMkLst>
          <pc:docMk/>
          <pc:sldMk cId="2320346158" sldId="487"/>
        </pc:sldMkLst>
        <pc:extLst>
          <p:ext xmlns:p="http://schemas.openxmlformats.org/presentationml/2006/main" uri="{D6D511B9-2390-475A-947B-AFAB55BFBCF1}">
            <pc226:cmChg xmlns:pc226="http://schemas.microsoft.com/office/powerpoint/2022/06/main/command" chg="">
              <pc226:chgData name="Renee Luque" userId="24b01a1d-1c91-492f-b0ec-f8dd3574c772" providerId="ADAL" clId="{F20A01D9-9392-41E4-9EC3-720BCB0FD517}" dt="2024-01-12T18:41:34.441" v="1649"/>
              <pc2:cmMkLst xmlns:pc2="http://schemas.microsoft.com/office/powerpoint/2019/9/main/command">
                <pc:docMk/>
                <pc:sldMk cId="2320346158" sldId="487"/>
                <pc2:cmMk id="{7AC69D7E-00D6-4F64-A8CD-B489EA5BB155}"/>
              </pc2:cmMkLst>
              <pc226:cmRplyChg chg="add">
                <pc226:chgData name="Renee Luque" userId="24b01a1d-1c91-492f-b0ec-f8dd3574c772" providerId="ADAL" clId="{F20A01D9-9392-41E4-9EC3-720BCB0FD517}" dt="2024-01-12T18:41:34.441" v="1649"/>
                <pc2:cmRplyMkLst xmlns:pc2="http://schemas.microsoft.com/office/powerpoint/2019/9/main/command">
                  <pc:docMk/>
                  <pc:sldMk cId="2320346158" sldId="487"/>
                  <pc2:cmMk id="{7AC69D7E-00D6-4F64-A8CD-B489EA5BB155}"/>
                  <pc2:cmRplyMk id="{547DAC01-66DB-43A5-9576-CA206B1A591C}"/>
                </pc2:cmRplyMkLst>
              </pc226:cmRplyChg>
            </pc226:cmChg>
          </p:ext>
        </pc:extLst>
      </pc:sldChg>
      <pc:sldChg chg="addCm delCm">
        <pc:chgData name="Renee Luque" userId="24b01a1d-1c91-492f-b0ec-f8dd3574c772" providerId="ADAL" clId="{F20A01D9-9392-41E4-9EC3-720BCB0FD517}" dt="2024-01-12T20:46:33.597" v="1652"/>
        <pc:sldMkLst>
          <pc:docMk/>
          <pc:sldMk cId="927041623" sldId="508"/>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6:33.597" v="1652"/>
              <pc2:cmMkLst xmlns:pc2="http://schemas.microsoft.com/office/powerpoint/2019/9/main/command">
                <pc:docMk/>
                <pc:sldMk cId="927041623" sldId="508"/>
                <pc2:cmMk id="{EBFE5437-3E3C-4F0A-8395-A3E4E927A429}"/>
              </pc2:cmMkLst>
            </pc226:cmChg>
          </p:ext>
        </pc:extLst>
      </pc:sldChg>
      <pc:sldChg chg="modSp mod delCm modCm">
        <pc:chgData name="Renee Luque" userId="24b01a1d-1c91-492f-b0ec-f8dd3574c772" providerId="ADAL" clId="{F20A01D9-9392-41E4-9EC3-720BCB0FD517}" dt="2024-01-12T21:10:02.751" v="2024" actId="114"/>
        <pc:sldMkLst>
          <pc:docMk/>
          <pc:sldMk cId="719802235" sldId="511"/>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20A01D9-9392-41E4-9EC3-720BCB0FD517}" dt="2024-01-12T20:53:37.375" v="2023"/>
              <pc2:cmMkLst xmlns:pc2="http://schemas.microsoft.com/office/powerpoint/2019/9/main/command">
                <pc:docMk/>
                <pc:sldMk cId="719802235" sldId="511"/>
                <pc2:cmMk id="{C20FFBF3-2721-4AE6-A9AE-E73CAC18EE8B}"/>
              </pc2:cmMkLst>
            </pc226:cmChg>
            <pc226:cmChg xmlns:pc226="http://schemas.microsoft.com/office/powerpoint/2022/06/main/command" chg="del">
              <pc226:chgData name="Renee Luque" userId="24b01a1d-1c91-492f-b0ec-f8dd3574c772" providerId="ADAL" clId="{F20A01D9-9392-41E4-9EC3-720BCB0FD517}" dt="2024-01-12T20:53:25.136" v="2022"/>
              <pc2:cmMkLst xmlns:pc2="http://schemas.microsoft.com/office/powerpoint/2019/9/main/command">
                <pc:docMk/>
                <pc:sldMk cId="719802235" sldId="511"/>
                <pc2:cmMk id="{E25733F6-66BA-42DD-8922-CEF16227A18D}"/>
              </pc2:cmMkLst>
              <pc226:cmRplyChg chg="add">
                <pc226:chgData name="Renee Luque" userId="24b01a1d-1c91-492f-b0ec-f8dd3574c772" providerId="ADAL" clId="{F20A01D9-9392-41E4-9EC3-720BCB0FD517}" dt="2024-01-12T18:43:38.764" v="1650"/>
                <pc2:cmRplyMkLst xmlns:pc2="http://schemas.microsoft.com/office/powerpoint/2019/9/main/command">
                  <pc:docMk/>
                  <pc:sldMk cId="719802235" sldId="511"/>
                  <pc2:cmMk id="{E25733F6-66BA-42DD-8922-CEF16227A18D}"/>
                  <pc2:cmRplyMk id="{8CF939DD-26B5-46FF-975F-510C40F563A8}"/>
                </pc2:cmRplyMkLst>
              </pc226:cmRplyChg>
            </pc226:cmChg>
          </p:ext>
        </pc:extLst>
      </pc:sldChg>
      <pc:sldChg chg="modSp mod">
        <pc:chgData name="Renee Luque" userId="24b01a1d-1c91-492f-b0ec-f8dd3574c772" providerId="ADAL" clId="{F20A01D9-9392-41E4-9EC3-720BCB0FD517}" dt="2024-01-11T23:14:08.002" v="1376" actId="255"/>
        <pc:sldMkLst>
          <pc:docMk/>
          <pc:sldMk cId="2337784863" sldId="513"/>
        </pc:sldMkLst>
      </pc:sldChg>
      <pc:sldChg chg="addCm delCm modNotesTx">
        <pc:chgData name="Renee Luque" userId="24b01a1d-1c91-492f-b0ec-f8dd3574c772" providerId="ADAL" clId="{F20A01D9-9392-41E4-9EC3-720BCB0FD517}" dt="2024-01-12T20:48:07.742" v="1659"/>
        <pc:sldMkLst>
          <pc:docMk/>
          <pc:sldMk cId="863208547" sldId="3784"/>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8:07.742" v="1659"/>
              <pc2:cmMkLst xmlns:pc2="http://schemas.microsoft.com/office/powerpoint/2019/9/main/command">
                <pc:docMk/>
                <pc:sldMk cId="863208547" sldId="3784"/>
                <pc2:cmMk id="{7F3ADFF1-8199-4C71-878A-AEA435E2F8DE}"/>
              </pc2:cmMkLst>
            </pc226:cmChg>
          </p:ext>
        </pc:extLst>
      </pc:sldChg>
      <pc:sldChg chg="addCm delCm modNotesTx">
        <pc:chgData name="Renee Luque" userId="24b01a1d-1c91-492f-b0ec-f8dd3574c772" providerId="ADAL" clId="{F20A01D9-9392-41E4-9EC3-720BCB0FD517}" dt="2024-01-12T20:46:54.181" v="1653"/>
        <pc:sldMkLst>
          <pc:docMk/>
          <pc:sldMk cId="3111410811" sldId="378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6:54.181" v="1653"/>
              <pc2:cmMkLst xmlns:pc2="http://schemas.microsoft.com/office/powerpoint/2019/9/main/command">
                <pc:docMk/>
                <pc:sldMk cId="3111410811" sldId="3785"/>
                <pc2:cmMk id="{6F956B95-2A35-4BB0-AA1E-03CE37762DA6}"/>
              </pc2:cmMkLst>
            </pc226:cmChg>
          </p:ext>
        </pc:extLst>
      </pc:sldChg>
      <pc:sldChg chg="addCm modNotesTx">
        <pc:chgData name="Renee Luque" userId="24b01a1d-1c91-492f-b0ec-f8dd3574c772" providerId="ADAL" clId="{F20A01D9-9392-41E4-9EC3-720BCB0FD517}" dt="2024-01-11T23:27:29.819" v="1628"/>
        <pc:sldMkLst>
          <pc:docMk/>
          <pc:sldMk cId="3799282250" sldId="378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F20A01D9-9392-41E4-9EC3-720BCB0FD517}" dt="2024-01-11T23:27:29.819" v="1628"/>
              <pc2:cmMkLst xmlns:pc2="http://schemas.microsoft.com/office/powerpoint/2019/9/main/command">
                <pc:docMk/>
                <pc:sldMk cId="3799282250" sldId="3786"/>
                <pc2:cmMk id="{3CC4E60B-815D-42FD-BF0C-0271836403D7}"/>
              </pc2:cmMkLst>
            </pc226:cmChg>
          </p:ext>
        </pc:extLst>
      </pc:sldChg>
      <pc:sldChg chg="addCm delCm modNotesTx">
        <pc:chgData name="Renee Luque" userId="24b01a1d-1c91-492f-b0ec-f8dd3574c772" providerId="ADAL" clId="{F20A01D9-9392-41E4-9EC3-720BCB0FD517}" dt="2024-01-12T20:47:53.195" v="1658"/>
        <pc:sldMkLst>
          <pc:docMk/>
          <pc:sldMk cId="23965454" sldId="3791"/>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53.195" v="1658"/>
              <pc2:cmMkLst xmlns:pc2="http://schemas.microsoft.com/office/powerpoint/2019/9/main/command">
                <pc:docMk/>
                <pc:sldMk cId="23965454" sldId="3791"/>
                <pc2:cmMk id="{C5C31798-2193-4560-B718-E1FD1A4606F3}"/>
              </pc2:cmMkLst>
            </pc226:cmChg>
          </p:ext>
        </pc:extLst>
      </pc:sldChg>
      <pc:sldChg chg="addCm delCm modNotesTx">
        <pc:chgData name="Renee Luque" userId="24b01a1d-1c91-492f-b0ec-f8dd3574c772" providerId="ADAL" clId="{F20A01D9-9392-41E4-9EC3-720BCB0FD517}" dt="2024-01-12T20:47:06.992" v="1654"/>
        <pc:sldMkLst>
          <pc:docMk/>
          <pc:sldMk cId="1556062835" sldId="379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06.992" v="1654"/>
              <pc2:cmMkLst xmlns:pc2="http://schemas.microsoft.com/office/powerpoint/2019/9/main/command">
                <pc:docMk/>
                <pc:sldMk cId="1556062835" sldId="3799"/>
                <pc2:cmMk id="{9D0A0966-FC79-48B5-B84D-AC6CBBBFD50F}"/>
              </pc2:cmMkLst>
            </pc226:cmChg>
          </p:ext>
        </pc:extLst>
      </pc:sldChg>
      <pc:sldChg chg="addCm delCm modNotesTx">
        <pc:chgData name="Renee Luque" userId="24b01a1d-1c91-492f-b0ec-f8dd3574c772" providerId="ADAL" clId="{F20A01D9-9392-41E4-9EC3-720BCB0FD517}" dt="2024-01-12T20:47:19.303" v="1655"/>
        <pc:sldMkLst>
          <pc:docMk/>
          <pc:sldMk cId="2808723463" sldId="3805"/>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7:19.303" v="1655"/>
              <pc2:cmMkLst xmlns:pc2="http://schemas.microsoft.com/office/powerpoint/2019/9/main/command">
                <pc:docMk/>
                <pc:sldMk cId="2808723463" sldId="3805"/>
                <pc2:cmMk id="{AF9C57B4-D774-4155-B400-12B32FFABB1B}"/>
              </pc2:cmMkLst>
            </pc226:cmChg>
          </p:ext>
        </pc:extLst>
      </pc:sldChg>
      <pc:sldChg chg="modNotesTx">
        <pc:chgData name="Renee Luque" userId="24b01a1d-1c91-492f-b0ec-f8dd3574c772" providerId="ADAL" clId="{F20A01D9-9392-41E4-9EC3-720BCB0FD517}" dt="2024-01-11T22:44:39.913" v="3" actId="20577"/>
        <pc:sldMkLst>
          <pc:docMk/>
          <pc:sldMk cId="2555671229" sldId="3807"/>
        </pc:sldMkLst>
      </pc:sldChg>
      <pc:sldChg chg="addCm delCm modNotesTx">
        <pc:chgData name="Renee Luque" userId="24b01a1d-1c91-492f-b0ec-f8dd3574c772" providerId="ADAL" clId="{F20A01D9-9392-41E4-9EC3-720BCB0FD517}" dt="2024-01-12T20:48:39.713" v="1660"/>
        <pc:sldMkLst>
          <pc:docMk/>
          <pc:sldMk cId="500820418" sldId="384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F20A01D9-9392-41E4-9EC3-720BCB0FD517}" dt="2024-01-12T20:48:39.713" v="1660"/>
              <pc2:cmMkLst xmlns:pc2="http://schemas.microsoft.com/office/powerpoint/2019/9/main/command">
                <pc:docMk/>
                <pc:sldMk cId="500820418" sldId="3840"/>
                <pc2:cmMk id="{D4166542-8A37-4A21-A885-D8A1DD391E65}"/>
              </pc2:cmMkLst>
            </pc226:cmChg>
          </p:ext>
        </pc:extLst>
      </pc:sldChg>
      <pc:sldChg chg="addCm modNotesTx">
        <pc:chgData name="Renee Luque" userId="24b01a1d-1c91-492f-b0ec-f8dd3574c772" providerId="ADAL" clId="{F20A01D9-9392-41E4-9EC3-720BCB0FD517}" dt="2024-01-11T23:26:26.145" v="1626"/>
        <pc:sldMkLst>
          <pc:docMk/>
          <pc:sldMk cId="3212756172" sldId="4646"/>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F20A01D9-9392-41E4-9EC3-720BCB0FD517}" dt="2024-01-11T23:26:26.145" v="1626"/>
              <pc2:cmMkLst xmlns:pc2="http://schemas.microsoft.com/office/powerpoint/2019/9/main/command">
                <pc:docMk/>
                <pc:sldMk cId="3212756172" sldId="4646"/>
                <pc2:cmMk id="{0AB49A93-750E-47DB-BD25-CA31F953F4CB}"/>
              </pc2:cmMkLst>
            </pc226:cmChg>
          </p:ext>
        </pc:extLst>
      </pc:sldChg>
      <pc:sldChg chg="delCm">
        <pc:chgData name="Renee Luque" userId="24b01a1d-1c91-492f-b0ec-f8dd3574c772" providerId="ADAL" clId="{F20A01D9-9392-41E4-9EC3-720BCB0FD517}" dt="2024-01-11T22:39:05.287" v="0"/>
        <pc:sldMkLst>
          <pc:docMk/>
          <pc:sldMk cId="1646490003" sldId="4659"/>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F20A01D9-9392-41E4-9EC3-720BCB0FD517}" dt="2024-01-11T22:39:05.287" v="0"/>
              <pc2:cmMkLst xmlns:pc2="http://schemas.microsoft.com/office/powerpoint/2019/9/main/command">
                <pc:docMk/>
                <pc:sldMk cId="1646490003" sldId="4659"/>
                <pc2:cmMk id="{D7927F96-400D-40F0-84C4-6E3FA6F60BDC}"/>
              </pc2:cmMkLst>
            </pc226:cmChg>
          </p:ext>
        </pc:extLst>
      </pc:sldChg>
    </pc:docChg>
  </pc:docChgLst>
  <pc:docChgLst>
    <pc:chgData name="Isis Greenspan" userId="S::igreenspan@cffutures.net::464bb143-1349-4605-a567-29b98f388ffb" providerId="AD" clId="Web-{9C7CADBC-2C18-88B1-9AAD-1736AF9E0873}"/>
    <pc:docChg chg="modSld">
      <pc:chgData name="Isis Greenspan" userId="S::igreenspan@cffutures.net::464bb143-1349-4605-a567-29b98f388ffb" providerId="AD" clId="Web-{9C7CADBC-2C18-88B1-9AAD-1736AF9E0873}" dt="2025-04-02T17:44:33.424" v="46" actId="20577"/>
      <pc:docMkLst>
        <pc:docMk/>
      </pc:docMkLst>
      <pc:sldChg chg="modSp">
        <pc:chgData name="Isis Greenspan" userId="S::igreenspan@cffutures.net::464bb143-1349-4605-a567-29b98f388ffb" providerId="AD" clId="Web-{9C7CADBC-2C18-88B1-9AAD-1736AF9E0873}" dt="2025-04-02T17:41:51.251" v="14" actId="20577"/>
        <pc:sldMkLst>
          <pc:docMk/>
          <pc:sldMk cId="851599122" sldId="409"/>
        </pc:sldMkLst>
      </pc:sldChg>
      <pc:sldChg chg="modSp">
        <pc:chgData name="Isis Greenspan" userId="S::igreenspan@cffutures.net::464bb143-1349-4605-a567-29b98f388ffb" providerId="AD" clId="Web-{9C7CADBC-2C18-88B1-9AAD-1736AF9E0873}" dt="2025-04-02T17:40:49.688" v="9" actId="20577"/>
        <pc:sldMkLst>
          <pc:docMk/>
          <pc:sldMk cId="446175336" sldId="3756"/>
        </pc:sldMkLst>
      </pc:sldChg>
      <pc:sldChg chg="modSp">
        <pc:chgData name="Isis Greenspan" userId="S::igreenspan@cffutures.net::464bb143-1349-4605-a567-29b98f388ffb" providerId="AD" clId="Web-{9C7CADBC-2C18-88B1-9AAD-1736AF9E0873}" dt="2025-04-02T17:41:11.079" v="11" actId="20577"/>
        <pc:sldMkLst>
          <pc:docMk/>
          <pc:sldMk cId="863208547" sldId="3784"/>
        </pc:sldMkLst>
      </pc:sldChg>
      <pc:sldChg chg="modSp">
        <pc:chgData name="Isis Greenspan" userId="S::igreenspan@cffutures.net::464bb143-1349-4605-a567-29b98f388ffb" providerId="AD" clId="Web-{9C7CADBC-2C18-88B1-9AAD-1736AF9E0873}" dt="2025-04-02T17:44:33.424" v="46" actId="20577"/>
        <pc:sldMkLst>
          <pc:docMk/>
          <pc:sldMk cId="3111410811" sldId="3785"/>
        </pc:sldMkLst>
      </pc:sldChg>
      <pc:sldChg chg="modSp">
        <pc:chgData name="Isis Greenspan" userId="S::igreenspan@cffutures.net::464bb143-1349-4605-a567-29b98f388ffb" providerId="AD" clId="Web-{9C7CADBC-2C18-88B1-9AAD-1736AF9E0873}" dt="2025-04-02T17:43:42.377" v="40" actId="14100"/>
        <pc:sldMkLst>
          <pc:docMk/>
          <pc:sldMk cId="47218119" sldId="3790"/>
        </pc:sldMkLst>
      </pc:sldChg>
      <pc:sldChg chg="modSp">
        <pc:chgData name="Isis Greenspan" userId="S::igreenspan@cffutures.net::464bb143-1349-4605-a567-29b98f388ffb" providerId="AD" clId="Web-{9C7CADBC-2C18-88B1-9AAD-1736AF9E0873}" dt="2025-04-02T17:42:27.454" v="21" actId="20577"/>
        <pc:sldMkLst>
          <pc:docMk/>
          <pc:sldMk cId="4041908155" sldId="3798"/>
        </pc:sldMkLst>
      </pc:sldChg>
      <pc:sldChg chg="modSp">
        <pc:chgData name="Isis Greenspan" userId="S::igreenspan@cffutures.net::464bb143-1349-4605-a567-29b98f388ffb" providerId="AD" clId="Web-{9C7CADBC-2C18-88B1-9AAD-1736AF9E0873}" dt="2025-04-02T17:42:47.627" v="27" actId="20577"/>
        <pc:sldMkLst>
          <pc:docMk/>
          <pc:sldMk cId="2808723463" sldId="3805"/>
        </pc:sldMkLst>
      </pc:sldChg>
      <pc:sldChg chg="modSp">
        <pc:chgData name="Isis Greenspan" userId="S::igreenspan@cffutures.net::464bb143-1349-4605-a567-29b98f388ffb" providerId="AD" clId="Web-{9C7CADBC-2C18-88B1-9AAD-1736AF9E0873}" dt="2025-04-02T17:42:01.798" v="17" actId="20577"/>
        <pc:sldMkLst>
          <pc:docMk/>
          <pc:sldMk cId="130668740" sldId="4650"/>
        </pc:sldMkLst>
      </pc:sldChg>
      <pc:sldChg chg="modSp">
        <pc:chgData name="Isis Greenspan" userId="S::igreenspan@cffutures.net::464bb143-1349-4605-a567-29b98f388ffb" providerId="AD" clId="Web-{9C7CADBC-2C18-88B1-9AAD-1736AF9E0873}" dt="2025-04-02T17:42:59.283" v="30" actId="20577"/>
        <pc:sldMkLst>
          <pc:docMk/>
          <pc:sldMk cId="17488694" sldId="4662"/>
        </pc:sldMkLst>
      </pc:sldChg>
      <pc:sldChg chg="modSp">
        <pc:chgData name="Isis Greenspan" userId="S::igreenspan@cffutures.net::464bb143-1349-4605-a567-29b98f388ffb" providerId="AD" clId="Web-{9C7CADBC-2C18-88B1-9AAD-1736AF9E0873}" dt="2025-04-02T17:44:07.549" v="43" actId="20577"/>
        <pc:sldMkLst>
          <pc:docMk/>
          <pc:sldMk cId="2115363057" sldId="4798"/>
        </pc:sldMkLst>
      </pc:sldChg>
    </pc:docChg>
  </pc:docChgLst>
  <pc:docChgLst>
    <pc:chgData name="Renee Luque" userId="S::rluque@cffutures.net::24b01a1d-1c91-492f-b0ec-f8dd3574c772" providerId="AD" clId="Web-{83ABBC81-60DC-61CF-8F5E-573F84C6FCEB}"/>
    <pc:docChg chg="">
      <pc:chgData name="Renee Luque" userId="S::rluque@cffutures.net::24b01a1d-1c91-492f-b0ec-f8dd3574c772" providerId="AD" clId="Web-{83ABBC81-60DC-61CF-8F5E-573F84C6FCEB}" dt="2024-01-12T17:48:19.013" v="0"/>
      <pc:docMkLst>
        <pc:docMk/>
      </pc:docMkLst>
      <pc:sldChg chg="modCm">
        <pc:chgData name="Renee Luque" userId="S::rluque@cffutures.net::24b01a1d-1c91-492f-b0ec-f8dd3574c772" providerId="AD" clId="Web-{83ABBC81-60DC-61CF-8F5E-573F84C6FCEB}" dt="2024-01-12T17:48:19.013" v="0"/>
        <pc:sldMkLst>
          <pc:docMk/>
          <pc:sldMk cId="3841886373" sldId="379"/>
        </pc:sldMkLst>
        <pc:extLst>
          <p:ext xmlns:p="http://schemas.openxmlformats.org/presentationml/2006/main" uri="{D6D511B9-2390-475A-947B-AFAB55BFBCF1}">
            <pc226:cmChg xmlns:pc226="http://schemas.microsoft.com/office/powerpoint/2022/06/main/command" chg="">
              <pc226:chgData name="Renee Luque" userId="S::rluque@cffutures.net::24b01a1d-1c91-492f-b0ec-f8dd3574c772" providerId="AD" clId="Web-{83ABBC81-60DC-61CF-8F5E-573F84C6FCEB}" dt="2024-01-12T17:48:19.013" v="0"/>
              <pc2:cmMkLst xmlns:pc2="http://schemas.microsoft.com/office/powerpoint/2019/9/main/command">
                <pc:docMk/>
                <pc:sldMk cId="3841886373" sldId="379"/>
                <pc2:cmMk id="{402111E2-9B8F-40E1-82E5-CF52F115868C}"/>
              </pc2:cmMkLst>
              <pc226:cmRplyChg chg="add">
                <pc226:chgData name="Renee Luque" userId="S::rluque@cffutures.net::24b01a1d-1c91-492f-b0ec-f8dd3574c772" providerId="AD" clId="Web-{83ABBC81-60DC-61CF-8F5E-573F84C6FCEB}" dt="2024-01-12T17:48:19.013" v="0"/>
                <pc2:cmRplyMkLst xmlns:pc2="http://schemas.microsoft.com/office/powerpoint/2019/9/main/command">
                  <pc:docMk/>
                  <pc:sldMk cId="3841886373" sldId="379"/>
                  <pc2:cmMk id="{402111E2-9B8F-40E1-82E5-CF52F115868C}"/>
                  <pc2:cmRplyMk id="{3CF18E61-66A9-460B-B7BC-91315E8681D0}"/>
                </pc2:cmRplyMkLst>
              </pc226:cmRplyChg>
            </pc226:cmChg>
          </p:ext>
        </pc:extLst>
      </pc:sldChg>
    </pc:docChg>
  </pc:docChgLst>
  <pc:docChgLst>
    <pc:chgData name="Isis Greenspan" userId="S::igreenspan@cffutures.net::464bb143-1349-4605-a567-29b98f388ffb" providerId="AD" clId="Web-{C185A5D0-F81B-3729-7EA9-F79F8149D46E}"/>
    <pc:docChg chg="modSld">
      <pc:chgData name="Isis Greenspan" userId="S::igreenspan@cffutures.net::464bb143-1349-4605-a567-29b98f388ffb" providerId="AD" clId="Web-{C185A5D0-F81B-3729-7EA9-F79F8149D46E}" dt="2023-12-15T22:36:36.673" v="52"/>
      <pc:docMkLst>
        <pc:docMk/>
      </pc:docMkLst>
      <pc:sldChg chg="modSp">
        <pc:chgData name="Isis Greenspan" userId="S::igreenspan@cffutures.net::464bb143-1349-4605-a567-29b98f388ffb" providerId="AD" clId="Web-{C185A5D0-F81B-3729-7EA9-F79F8149D46E}" dt="2023-12-15T22:35:06.671" v="48" actId="20577"/>
        <pc:sldMkLst>
          <pc:docMk/>
          <pc:sldMk cId="2337784863" sldId="513"/>
        </pc:sldMkLst>
      </pc:sldChg>
      <pc:sldChg chg="modSp modCm modNotes">
        <pc:chgData name="Isis Greenspan" userId="S::igreenspan@cffutures.net::464bb143-1349-4605-a567-29b98f388ffb" providerId="AD" clId="Web-{C185A5D0-F81B-3729-7EA9-F79F8149D46E}" dt="2023-12-15T22:36:36.673" v="52"/>
        <pc:sldMkLst>
          <pc:docMk/>
          <pc:sldMk cId="4041908155" sldId="3798"/>
        </pc:sldMkLst>
        <pc:extLst>
          <p:ext xmlns:p="http://schemas.openxmlformats.org/presentationml/2006/main" uri="{D6D511B9-2390-475A-947B-AFAB55BFBCF1}">
            <pc226:cmChg xmlns:pc226="http://schemas.microsoft.com/office/powerpoint/2022/06/main/command" chg="mod">
              <pc226:chgData name="Isis Greenspan" userId="S::igreenspan@cffutures.net::464bb143-1349-4605-a567-29b98f388ffb" providerId="AD" clId="Web-{C185A5D0-F81B-3729-7EA9-F79F8149D46E}" dt="2023-12-15T22:35:34.500" v="49"/>
              <pc2:cmMkLst xmlns:pc2="http://schemas.microsoft.com/office/powerpoint/2019/9/main/command">
                <pc:docMk/>
                <pc:sldMk cId="4041908155" sldId="3798"/>
                <pc2:cmMk id="{9DD3310E-7F4C-4085-A47F-B6525D855AF1}"/>
              </pc2:cmMkLst>
              <pc226:cmRplyChg chg="mod modRxn">
                <pc226:chgData name="Isis Greenspan" userId="S::igreenspan@cffutures.net::464bb143-1349-4605-a567-29b98f388ffb" providerId="AD" clId="Web-{C185A5D0-F81B-3729-7EA9-F79F8149D46E}" dt="2023-12-15T22:27:30.894" v="0"/>
                <pc2:cmRplyMkLst xmlns:pc2="http://schemas.microsoft.com/office/powerpoint/2019/9/main/command">
                  <pc:docMk/>
                  <pc:sldMk cId="4041908155" sldId="3798"/>
                  <pc2:cmMk id="{9DD3310E-7F4C-4085-A47F-B6525D855AF1}"/>
                  <pc2:cmRplyMk id="{EE33543B-EA8B-4C68-86B1-373BA540846B}"/>
                </pc2:cmRplyMkLst>
              </pc226:cmRplyChg>
            </pc226:cmChg>
          </p:ext>
        </pc:extLst>
      </pc:sldChg>
    </pc:docChg>
  </pc:docChgLst>
  <pc:docChgLst>
    <pc:chgData name="Darron Petit" userId="fa1b50a9-2e46-4990-9854-aef413bde390" providerId="ADAL" clId="{0412C8C0-BF3F-472E-AD63-AC0CF731F1E4}"/>
    <pc:docChg chg="modSld">
      <pc:chgData name="Darron Petit" userId="fa1b50a9-2e46-4990-9854-aef413bde390" providerId="ADAL" clId="{0412C8C0-BF3F-472E-AD63-AC0CF731F1E4}" dt="2024-02-09T00:29:05.828" v="7" actId="13244"/>
      <pc:docMkLst>
        <pc:docMk/>
      </pc:docMkLst>
      <pc:sldChg chg="modSp mod">
        <pc:chgData name="Darron Petit" userId="fa1b50a9-2e46-4990-9854-aef413bde390" providerId="ADAL" clId="{0412C8C0-BF3F-472E-AD63-AC0CF731F1E4}" dt="2024-02-09T00:27:07.266" v="2" actId="13244"/>
        <pc:sldMkLst>
          <pc:docMk/>
          <pc:sldMk cId="4218273661" sldId="257"/>
        </pc:sldMkLst>
      </pc:sldChg>
      <pc:sldChg chg="modSp mod">
        <pc:chgData name="Darron Petit" userId="fa1b50a9-2e46-4990-9854-aef413bde390" providerId="ADAL" clId="{0412C8C0-BF3F-472E-AD63-AC0CF731F1E4}" dt="2024-02-09T00:29:05.828" v="7" actId="13244"/>
        <pc:sldMkLst>
          <pc:docMk/>
          <pc:sldMk cId="1839258858" sldId="462"/>
        </pc:sldMkLst>
      </pc:sldChg>
      <pc:sldChg chg="modSp mod">
        <pc:chgData name="Darron Petit" userId="fa1b50a9-2e46-4990-9854-aef413bde390" providerId="ADAL" clId="{0412C8C0-BF3F-472E-AD63-AC0CF731F1E4}" dt="2024-02-09T00:27:46.314" v="6" actId="13244"/>
        <pc:sldMkLst>
          <pc:docMk/>
          <pc:sldMk cId="1298655666" sldId="4742"/>
        </pc:sldMkLst>
      </pc:sldChg>
      <pc:sldChg chg="modSp mod">
        <pc:chgData name="Darron Petit" userId="fa1b50a9-2e46-4990-9854-aef413bde390" providerId="ADAL" clId="{0412C8C0-BF3F-472E-AD63-AC0CF731F1E4}" dt="2024-02-09T00:26:35.278" v="0" actId="962"/>
        <pc:sldMkLst>
          <pc:docMk/>
          <pc:sldMk cId="181692375" sldId="4793"/>
        </pc:sldMkLst>
      </pc:sldChg>
    </pc:docChg>
  </pc:docChgLst>
  <pc:docChgLst>
    <pc:chgData name="Isis Greenspan" userId="S::igreenspan@cffutures.net::464bb143-1349-4605-a567-29b98f388ffb" providerId="AD" clId="Web-{98704C35-6C64-3530-B2D6-D8426DBE4933}"/>
    <pc:docChg chg="modSld">
      <pc:chgData name="Isis Greenspan" userId="S::igreenspan@cffutures.net::464bb143-1349-4605-a567-29b98f388ffb" providerId="AD" clId="Web-{98704C35-6C64-3530-B2D6-D8426DBE4933}" dt="2024-01-12T17:02:24.832" v="5" actId="20577"/>
      <pc:docMkLst>
        <pc:docMk/>
      </pc:docMkLst>
    </pc:docChg>
  </pc:docChgLst>
  <pc:docChgLst>
    <pc:chgData name="Renee Luque" userId="S::rluque@cffutures.net::24b01a1d-1c91-492f-b0ec-f8dd3574c772" providerId="AD" clId="Web-{4AE9DB89-EBD7-E223-16BF-03A13F918A39}"/>
    <pc:docChg chg="">
      <pc:chgData name="Renee Luque" userId="S::rluque@cffutures.net::24b01a1d-1c91-492f-b0ec-f8dd3574c772" providerId="AD" clId="Web-{4AE9DB89-EBD7-E223-16BF-03A13F918A39}" dt="2023-11-30T23:02:47.044" v="0"/>
      <pc:docMkLst>
        <pc:docMk/>
      </pc:docMkLst>
      <pc:sldChg chg="modCm">
        <pc:chgData name="Renee Luque" userId="S::rluque@cffutures.net::24b01a1d-1c91-492f-b0ec-f8dd3574c772" providerId="AD" clId="Web-{4AE9DB89-EBD7-E223-16BF-03A13F918A39}" dt="2023-11-30T23:02:47.044" v="0"/>
        <pc:sldMkLst>
          <pc:docMk/>
          <pc:sldMk cId="3212756172" sldId="4646"/>
        </pc:sldMkLst>
        <pc:extLst>
          <p:ext xmlns:p="http://schemas.openxmlformats.org/presentationml/2006/main" uri="{D6D511B9-2390-475A-947B-AFAB55BFBCF1}">
            <pc226:cmChg xmlns:pc226="http://schemas.microsoft.com/office/powerpoint/2022/06/main/command" chg="">
              <pc226:chgData name="Renee Luque" userId="S::rluque@cffutures.net::24b01a1d-1c91-492f-b0ec-f8dd3574c772" providerId="AD" clId="Web-{4AE9DB89-EBD7-E223-16BF-03A13F918A39}" dt="2023-11-30T23:02:47.044" v="0"/>
              <pc2:cmMkLst xmlns:pc2="http://schemas.microsoft.com/office/powerpoint/2019/9/main/command">
                <pc:docMk/>
                <pc:sldMk cId="3212756172" sldId="4646"/>
                <pc2:cmMk id="{87C92E6E-4942-4CEB-9D89-5E09DE79B6E5}"/>
              </pc2:cmMkLst>
              <pc226:cmRplyChg chg="add">
                <pc226:chgData name="Renee Luque" userId="S::rluque@cffutures.net::24b01a1d-1c91-492f-b0ec-f8dd3574c772" providerId="AD" clId="Web-{4AE9DB89-EBD7-E223-16BF-03A13F918A39}" dt="2023-11-30T23:02:47.044" v="0"/>
                <pc2:cmRplyMkLst xmlns:pc2="http://schemas.microsoft.com/office/powerpoint/2019/9/main/command">
                  <pc:docMk/>
                  <pc:sldMk cId="3212756172" sldId="4646"/>
                  <pc2:cmMk id="{87C92E6E-4942-4CEB-9D89-5E09DE79B6E5}"/>
                  <pc2:cmRplyMk id="{60171E61-2BA6-4D6D-B6E7-5EBBD268017B}"/>
                </pc2:cmRplyMkLst>
              </pc226:cmRplyChg>
            </pc226:cmChg>
          </p:ext>
        </pc:extLst>
      </pc:sldChg>
    </pc:docChg>
  </pc:docChgLst>
  <pc:docChgLst>
    <pc:chgData name="Renee Luque" userId="24b01a1d-1c91-492f-b0ec-f8dd3574c772" providerId="ADAL" clId="{70E21623-B56D-44C3-9446-3F3EEC4DD51F}"/>
    <pc:docChg chg="undo custSel addSld delSld modSld">
      <pc:chgData name="Renee Luque" userId="24b01a1d-1c91-492f-b0ec-f8dd3574c772" providerId="ADAL" clId="{70E21623-B56D-44C3-9446-3F3EEC4DD51F}" dt="2025-04-09T19:18:48.456" v="10178" actId="20577"/>
      <pc:docMkLst>
        <pc:docMk/>
      </pc:docMkLst>
      <pc:sldChg chg="modNotesTx">
        <pc:chgData name="Renee Luque" userId="24b01a1d-1c91-492f-b0ec-f8dd3574c772" providerId="ADAL" clId="{70E21623-B56D-44C3-9446-3F3EEC4DD51F}" dt="2025-03-19T19:41:52.340" v="1271" actId="20577"/>
        <pc:sldMkLst>
          <pc:docMk/>
          <pc:sldMk cId="3736783467" sldId="256"/>
        </pc:sldMkLst>
      </pc:sldChg>
      <pc:sldChg chg="modSp mod modNotesTx">
        <pc:chgData name="Renee Luque" userId="24b01a1d-1c91-492f-b0ec-f8dd3574c772" providerId="ADAL" clId="{70E21623-B56D-44C3-9446-3F3EEC4DD51F}" dt="2025-03-19T22:15:43.752" v="2538" actId="20577"/>
        <pc:sldMkLst>
          <pc:docMk/>
          <pc:sldMk cId="2537358949" sldId="263"/>
        </pc:sldMkLst>
      </pc:sldChg>
      <pc:sldChg chg="mod modShow">
        <pc:chgData name="Renee Luque" userId="24b01a1d-1c91-492f-b0ec-f8dd3574c772" providerId="ADAL" clId="{70E21623-B56D-44C3-9446-3F3EEC4DD51F}" dt="2025-03-24T17:37:15.225" v="8348" actId="729"/>
        <pc:sldMkLst>
          <pc:docMk/>
          <pc:sldMk cId="4137781758" sldId="268"/>
        </pc:sldMkLst>
      </pc:sldChg>
      <pc:sldChg chg="modNotesTx">
        <pc:chgData name="Renee Luque" userId="24b01a1d-1c91-492f-b0ec-f8dd3574c772" providerId="ADAL" clId="{70E21623-B56D-44C3-9446-3F3EEC4DD51F}" dt="2025-03-24T21:12:44.342" v="8483" actId="20577"/>
        <pc:sldMkLst>
          <pc:docMk/>
          <pc:sldMk cId="2126809809" sldId="279"/>
        </pc:sldMkLst>
      </pc:sldChg>
      <pc:sldChg chg="add del">
        <pc:chgData name="Renee Luque" userId="24b01a1d-1c91-492f-b0ec-f8dd3574c772" providerId="ADAL" clId="{70E21623-B56D-44C3-9446-3F3EEC4DD51F}" dt="2025-03-25T16:01:47.624" v="8579" actId="2696"/>
        <pc:sldMkLst>
          <pc:docMk/>
          <pc:sldMk cId="1059097255" sldId="394"/>
        </pc:sldMkLst>
      </pc:sldChg>
      <pc:sldChg chg="modNotesTx">
        <pc:chgData name="Renee Luque" userId="24b01a1d-1c91-492f-b0ec-f8dd3574c772" providerId="ADAL" clId="{70E21623-B56D-44C3-9446-3F3EEC4DD51F}" dt="2025-03-19T19:49:55.539" v="1319" actId="20577"/>
        <pc:sldMkLst>
          <pc:docMk/>
          <pc:sldMk cId="2967566870" sldId="395"/>
        </pc:sldMkLst>
      </pc:sldChg>
      <pc:sldChg chg="modNotesTx">
        <pc:chgData name="Renee Luque" userId="24b01a1d-1c91-492f-b0ec-f8dd3574c772" providerId="ADAL" clId="{70E21623-B56D-44C3-9446-3F3EEC4DD51F}" dt="2025-03-19T19:51:01.501" v="1342" actId="20577"/>
        <pc:sldMkLst>
          <pc:docMk/>
          <pc:sldMk cId="851599122" sldId="409"/>
        </pc:sldMkLst>
      </pc:sldChg>
      <pc:sldChg chg="modSp mod">
        <pc:chgData name="Renee Luque" userId="24b01a1d-1c91-492f-b0ec-f8dd3574c772" providerId="ADAL" clId="{70E21623-B56D-44C3-9446-3F3EEC4DD51F}" dt="2025-03-19T22:24:25.919" v="2559" actId="20577"/>
        <pc:sldMkLst>
          <pc:docMk/>
          <pc:sldMk cId="2320346158" sldId="487"/>
        </pc:sldMkLst>
      </pc:sldChg>
      <pc:sldChg chg="modSp mod modNotesTx">
        <pc:chgData name="Renee Luque" userId="24b01a1d-1c91-492f-b0ec-f8dd3574c772" providerId="ADAL" clId="{70E21623-B56D-44C3-9446-3F3EEC4DD51F}" dt="2025-03-20T18:08:05.403" v="7665" actId="20577"/>
        <pc:sldMkLst>
          <pc:docMk/>
          <pc:sldMk cId="927041623" sldId="508"/>
        </pc:sldMkLst>
      </pc:sldChg>
      <pc:sldChg chg="modSp mod">
        <pc:chgData name="Renee Luque" userId="24b01a1d-1c91-492f-b0ec-f8dd3574c772" providerId="ADAL" clId="{70E21623-B56D-44C3-9446-3F3EEC4DD51F}" dt="2025-04-07T20:31:01.370" v="8712" actId="13926"/>
        <pc:sldMkLst>
          <pc:docMk/>
          <pc:sldMk cId="719802235" sldId="511"/>
        </pc:sldMkLst>
        <pc:spChg chg="mod">
          <ac:chgData name="Renee Luque" userId="24b01a1d-1c91-492f-b0ec-f8dd3574c772" providerId="ADAL" clId="{70E21623-B56D-44C3-9446-3F3EEC4DD51F}" dt="2025-04-07T20:31:01.370" v="8712" actId="13926"/>
          <ac:spMkLst>
            <pc:docMk/>
            <pc:sldMk cId="719802235" sldId="511"/>
            <ac:spMk id="4" creationId="{00000000-0000-0000-0000-000000000000}"/>
          </ac:spMkLst>
        </pc:spChg>
      </pc:sldChg>
      <pc:sldChg chg="modSp mod">
        <pc:chgData name="Renee Luque" userId="24b01a1d-1c91-492f-b0ec-f8dd3574c772" providerId="ADAL" clId="{70E21623-B56D-44C3-9446-3F3EEC4DD51F}" dt="2025-03-19T22:21:43.939" v="2557" actId="20577"/>
        <pc:sldMkLst>
          <pc:docMk/>
          <pc:sldMk cId="2337784863" sldId="513"/>
        </pc:sldMkLst>
      </pc:sldChg>
      <pc:sldChg chg="modNotesTx">
        <pc:chgData name="Renee Luque" userId="24b01a1d-1c91-492f-b0ec-f8dd3574c772" providerId="ADAL" clId="{70E21623-B56D-44C3-9446-3F3EEC4DD51F}" dt="2025-03-19T19:48:24.511" v="1315" actId="20577"/>
        <pc:sldMkLst>
          <pc:docMk/>
          <pc:sldMk cId="2361436726" sldId="1842"/>
        </pc:sldMkLst>
      </pc:sldChg>
      <pc:sldChg chg="mod modShow">
        <pc:chgData name="Renee Luque" userId="24b01a1d-1c91-492f-b0ec-f8dd3574c772" providerId="ADAL" clId="{70E21623-B56D-44C3-9446-3F3EEC4DD51F}" dt="2025-03-24T17:37:11.070" v="8347" actId="729"/>
        <pc:sldMkLst>
          <pc:docMk/>
          <pc:sldMk cId="65689994" sldId="3438"/>
        </pc:sldMkLst>
      </pc:sldChg>
      <pc:sldChg chg="modNotesTx">
        <pc:chgData name="Renee Luque" userId="24b01a1d-1c91-492f-b0ec-f8dd3574c772" providerId="ADAL" clId="{70E21623-B56D-44C3-9446-3F3EEC4DD51F}" dt="2025-03-24T20:06:47.176" v="8416" actId="20577"/>
        <pc:sldMkLst>
          <pc:docMk/>
          <pc:sldMk cId="446175336" sldId="3756"/>
        </pc:sldMkLst>
      </pc:sldChg>
      <pc:sldChg chg="modSp mod modNotesTx">
        <pc:chgData name="Renee Luque" userId="24b01a1d-1c91-492f-b0ec-f8dd3574c772" providerId="ADAL" clId="{70E21623-B56D-44C3-9446-3F3EEC4DD51F}" dt="2025-04-04T15:29:34.497" v="8703" actId="20577"/>
        <pc:sldMkLst>
          <pc:docMk/>
          <pc:sldMk cId="3799282250" sldId="3786"/>
        </pc:sldMkLst>
        <pc:spChg chg="mod">
          <ac:chgData name="Renee Luque" userId="24b01a1d-1c91-492f-b0ec-f8dd3574c772" providerId="ADAL" clId="{70E21623-B56D-44C3-9446-3F3EEC4DD51F}" dt="2025-04-04T15:28:18.934" v="8666" actId="14100"/>
          <ac:spMkLst>
            <pc:docMk/>
            <pc:sldMk cId="3799282250" sldId="3786"/>
            <ac:spMk id="2" creationId="{0A26AE3C-7586-C72C-08F9-F4757DF99662}"/>
          </ac:spMkLst>
        </pc:spChg>
      </pc:sldChg>
      <pc:sldChg chg="modNotesTx">
        <pc:chgData name="Renee Luque" userId="24b01a1d-1c91-492f-b0ec-f8dd3574c772" providerId="ADAL" clId="{70E21623-B56D-44C3-9446-3F3EEC4DD51F}" dt="2025-03-19T21:39:40.891" v="2371" actId="113"/>
        <pc:sldMkLst>
          <pc:docMk/>
          <pc:sldMk cId="47218119" sldId="3790"/>
        </pc:sldMkLst>
      </pc:sldChg>
      <pc:sldChg chg="modSp mod">
        <pc:chgData name="Renee Luque" userId="24b01a1d-1c91-492f-b0ec-f8dd3574c772" providerId="ADAL" clId="{70E21623-B56D-44C3-9446-3F3EEC4DD51F}" dt="2025-04-04T15:01:37.602" v="8624" actId="20577"/>
        <pc:sldMkLst>
          <pc:docMk/>
          <pc:sldMk cId="23965454" sldId="3791"/>
        </pc:sldMkLst>
        <pc:spChg chg="mod">
          <ac:chgData name="Renee Luque" userId="24b01a1d-1c91-492f-b0ec-f8dd3574c772" providerId="ADAL" clId="{70E21623-B56D-44C3-9446-3F3EEC4DD51F}" dt="2025-04-04T15:01:37.602" v="8624" actId="20577"/>
          <ac:spMkLst>
            <pc:docMk/>
            <pc:sldMk cId="23965454" sldId="3791"/>
            <ac:spMk id="2" creationId="{0A26AE3C-7586-C72C-08F9-F4757DF99662}"/>
          </ac:spMkLst>
        </pc:spChg>
      </pc:sldChg>
      <pc:sldChg chg="modNotesTx">
        <pc:chgData name="Renee Luque" userId="24b01a1d-1c91-492f-b0ec-f8dd3574c772" providerId="ADAL" clId="{70E21623-B56D-44C3-9446-3F3EEC4DD51F}" dt="2025-03-19T21:30:38.943" v="2078" actId="20577"/>
        <pc:sldMkLst>
          <pc:docMk/>
          <pc:sldMk cId="1951318260" sldId="3793"/>
        </pc:sldMkLst>
      </pc:sldChg>
      <pc:sldChg chg="modSp mod modNotesTx">
        <pc:chgData name="Renee Luque" userId="24b01a1d-1c91-492f-b0ec-f8dd3574c772" providerId="ADAL" clId="{70E21623-B56D-44C3-9446-3F3EEC4DD51F}" dt="2025-03-19T17:51:09.719" v="284" actId="20577"/>
        <pc:sldMkLst>
          <pc:docMk/>
          <pc:sldMk cId="176220433" sldId="3803"/>
        </pc:sldMkLst>
      </pc:sldChg>
      <pc:sldChg chg="modNotesTx">
        <pc:chgData name="Renee Luque" userId="24b01a1d-1c91-492f-b0ec-f8dd3574c772" providerId="ADAL" clId="{70E21623-B56D-44C3-9446-3F3EEC4DD51F}" dt="2025-03-24T20:23:37.817" v="8434" actId="313"/>
        <pc:sldMkLst>
          <pc:docMk/>
          <pc:sldMk cId="2571931516" sldId="3804"/>
        </pc:sldMkLst>
      </pc:sldChg>
      <pc:sldChg chg="modNotesTx">
        <pc:chgData name="Renee Luque" userId="24b01a1d-1c91-492f-b0ec-f8dd3574c772" providerId="ADAL" clId="{70E21623-B56D-44C3-9446-3F3EEC4DD51F}" dt="2025-04-04T15:15:01.386" v="8625" actId="27107"/>
        <pc:sldMkLst>
          <pc:docMk/>
          <pc:sldMk cId="818622734" sldId="3808"/>
        </pc:sldMkLst>
      </pc:sldChg>
      <pc:sldChg chg="modNotesTx">
        <pc:chgData name="Renee Luque" userId="24b01a1d-1c91-492f-b0ec-f8dd3574c772" providerId="ADAL" clId="{70E21623-B56D-44C3-9446-3F3EEC4DD51F}" dt="2025-03-19T22:38:29.594" v="2708" actId="20577"/>
        <pc:sldMkLst>
          <pc:docMk/>
          <pc:sldMk cId="672970789" sldId="3809"/>
        </pc:sldMkLst>
      </pc:sldChg>
      <pc:sldChg chg="modSp mod modNotesTx">
        <pc:chgData name="Renee Luque" userId="24b01a1d-1c91-492f-b0ec-f8dd3574c772" providerId="ADAL" clId="{70E21623-B56D-44C3-9446-3F3EEC4DD51F}" dt="2025-03-19T22:00:52.485" v="2464" actId="20577"/>
        <pc:sldMkLst>
          <pc:docMk/>
          <pc:sldMk cId="1712251695" sldId="3810"/>
        </pc:sldMkLst>
      </pc:sldChg>
      <pc:sldChg chg="modSp mod modNotesTx">
        <pc:chgData name="Renee Luque" userId="24b01a1d-1c91-492f-b0ec-f8dd3574c772" providerId="ADAL" clId="{70E21623-B56D-44C3-9446-3F3EEC4DD51F}" dt="2025-03-24T20:02:41.343" v="8368" actId="20577"/>
        <pc:sldMkLst>
          <pc:docMk/>
          <pc:sldMk cId="1216185020" sldId="4640"/>
        </pc:sldMkLst>
      </pc:sldChg>
      <pc:sldChg chg="del">
        <pc:chgData name="Renee Luque" userId="24b01a1d-1c91-492f-b0ec-f8dd3574c772" providerId="ADAL" clId="{70E21623-B56D-44C3-9446-3F3EEC4DD51F}" dt="2025-03-25T15:54:43.372" v="8485" actId="2696"/>
        <pc:sldMkLst>
          <pc:docMk/>
          <pc:sldMk cId="4063859370" sldId="4644"/>
        </pc:sldMkLst>
      </pc:sldChg>
      <pc:sldChg chg="modSp mod modNotesTx">
        <pc:chgData name="Renee Luque" userId="24b01a1d-1c91-492f-b0ec-f8dd3574c772" providerId="ADAL" clId="{70E21623-B56D-44C3-9446-3F3EEC4DD51F}" dt="2025-03-19T18:34:53.554" v="784" actId="20577"/>
        <pc:sldMkLst>
          <pc:docMk/>
          <pc:sldMk cId="985290986" sldId="4654"/>
        </pc:sldMkLst>
      </pc:sldChg>
      <pc:sldChg chg="modSp mod modNotesTx">
        <pc:chgData name="Renee Luque" userId="24b01a1d-1c91-492f-b0ec-f8dd3574c772" providerId="ADAL" clId="{70E21623-B56D-44C3-9446-3F3EEC4DD51F}" dt="2025-03-19T18:37:14.082" v="943" actId="20577"/>
        <pc:sldMkLst>
          <pc:docMk/>
          <pc:sldMk cId="1839908883" sldId="4657"/>
        </pc:sldMkLst>
      </pc:sldChg>
      <pc:sldChg chg="modSp mod modNotesTx">
        <pc:chgData name="Renee Luque" userId="24b01a1d-1c91-492f-b0ec-f8dd3574c772" providerId="ADAL" clId="{70E21623-B56D-44C3-9446-3F3EEC4DD51F}" dt="2025-03-19T18:37:40.848" v="987" actId="20577"/>
        <pc:sldMkLst>
          <pc:docMk/>
          <pc:sldMk cId="4233199172" sldId="4658"/>
        </pc:sldMkLst>
      </pc:sldChg>
      <pc:sldChg chg="modSp mod modNotesTx">
        <pc:chgData name="Renee Luque" userId="24b01a1d-1c91-492f-b0ec-f8dd3574c772" providerId="ADAL" clId="{70E21623-B56D-44C3-9446-3F3EEC4DD51F}" dt="2025-03-19T18:38:52.855" v="1031" actId="20577"/>
        <pc:sldMkLst>
          <pc:docMk/>
          <pc:sldMk cId="1646490003" sldId="4659"/>
        </pc:sldMkLst>
      </pc:sldChg>
      <pc:sldChg chg="delSp modSp del mod">
        <pc:chgData name="Renee Luque" userId="24b01a1d-1c91-492f-b0ec-f8dd3574c772" providerId="ADAL" clId="{70E21623-B56D-44C3-9446-3F3EEC4DD51F}" dt="2025-04-08T21:36:42.402" v="8941" actId="2696"/>
        <pc:sldMkLst>
          <pc:docMk/>
          <pc:sldMk cId="4116046321" sldId="4661"/>
        </pc:sldMkLst>
      </pc:sldChg>
      <pc:sldChg chg="modNotesTx">
        <pc:chgData name="Renee Luque" userId="24b01a1d-1c91-492f-b0ec-f8dd3574c772" providerId="ADAL" clId="{70E21623-B56D-44C3-9446-3F3EEC4DD51F}" dt="2025-04-08T19:38:15.934" v="8870" actId="20577"/>
        <pc:sldMkLst>
          <pc:docMk/>
          <pc:sldMk cId="2623151652" sldId="4735"/>
        </pc:sldMkLst>
      </pc:sldChg>
      <pc:sldChg chg="modSp mod modNotesTx">
        <pc:chgData name="Renee Luque" userId="24b01a1d-1c91-492f-b0ec-f8dd3574c772" providerId="ADAL" clId="{70E21623-B56D-44C3-9446-3F3EEC4DD51F}" dt="2025-04-04T14:58:58.761" v="8620" actId="20577"/>
        <pc:sldMkLst>
          <pc:docMk/>
          <pc:sldMk cId="2661853760" sldId="4738"/>
        </pc:sldMkLst>
        <pc:spChg chg="mod">
          <ac:chgData name="Renee Luque" userId="24b01a1d-1c91-492f-b0ec-f8dd3574c772" providerId="ADAL" clId="{70E21623-B56D-44C3-9446-3F3EEC4DD51F}" dt="2025-04-04T14:57:58.060" v="8590" actId="20577"/>
          <ac:spMkLst>
            <pc:docMk/>
            <pc:sldMk cId="2661853760" sldId="4738"/>
            <ac:spMk id="8" creationId="{CC4F4F87-FB50-6F38-718B-7C29D7064724}"/>
          </ac:spMkLst>
        </pc:spChg>
      </pc:sldChg>
      <pc:sldChg chg="mod modShow modNotesTx">
        <pc:chgData name="Renee Luque" userId="24b01a1d-1c91-492f-b0ec-f8dd3574c772" providerId="ADAL" clId="{70E21623-B56D-44C3-9446-3F3EEC4DD51F}" dt="2025-03-25T15:56:44.123" v="8488" actId="729"/>
        <pc:sldMkLst>
          <pc:docMk/>
          <pc:sldMk cId="3977658994" sldId="4740"/>
        </pc:sldMkLst>
      </pc:sldChg>
      <pc:sldChg chg="modSp mod modNotesTx">
        <pc:chgData name="Renee Luque" userId="24b01a1d-1c91-492f-b0ec-f8dd3574c772" providerId="ADAL" clId="{70E21623-B56D-44C3-9446-3F3EEC4DD51F}" dt="2025-04-07T20:28:41.414" v="8711" actId="20577"/>
        <pc:sldMkLst>
          <pc:docMk/>
          <pc:sldMk cId="511035640" sldId="4741"/>
        </pc:sldMkLst>
        <pc:spChg chg="mod">
          <ac:chgData name="Renee Luque" userId="24b01a1d-1c91-492f-b0ec-f8dd3574c772" providerId="ADAL" clId="{70E21623-B56D-44C3-9446-3F3EEC4DD51F}" dt="2025-04-07T20:28:41.414" v="8711" actId="20577"/>
          <ac:spMkLst>
            <pc:docMk/>
            <pc:sldMk cId="511035640" sldId="4741"/>
            <ac:spMk id="6" creationId="{6A5689B6-D65C-2656-B201-F19E4386603D}"/>
          </ac:spMkLst>
        </pc:spChg>
      </pc:sldChg>
      <pc:sldChg chg="modSp mod modNotesTx">
        <pc:chgData name="Renee Luque" userId="24b01a1d-1c91-492f-b0ec-f8dd3574c772" providerId="ADAL" clId="{70E21623-B56D-44C3-9446-3F3EEC4DD51F}" dt="2025-03-19T18:34:24.257" v="740" actId="20577"/>
        <pc:sldMkLst>
          <pc:docMk/>
          <pc:sldMk cId="1298655666" sldId="4742"/>
        </pc:sldMkLst>
      </pc:sldChg>
      <pc:sldChg chg="modSp mod modNotesTx">
        <pc:chgData name="Renee Luque" userId="24b01a1d-1c91-492f-b0ec-f8dd3574c772" providerId="ADAL" clId="{70E21623-B56D-44C3-9446-3F3EEC4DD51F}" dt="2025-03-19T18:35:28.111" v="828" actId="20577"/>
        <pc:sldMkLst>
          <pc:docMk/>
          <pc:sldMk cId="15392770" sldId="4743"/>
        </pc:sldMkLst>
      </pc:sldChg>
      <pc:sldChg chg="modSp mod">
        <pc:chgData name="Renee Luque" userId="24b01a1d-1c91-492f-b0ec-f8dd3574c772" providerId="ADAL" clId="{70E21623-B56D-44C3-9446-3F3EEC4DD51F}" dt="2025-04-07T20:31:53.223" v="8714" actId="13926"/>
        <pc:sldMkLst>
          <pc:docMk/>
          <pc:sldMk cId="892280404" sldId="4745"/>
        </pc:sldMkLst>
        <pc:spChg chg="mod">
          <ac:chgData name="Renee Luque" userId="24b01a1d-1c91-492f-b0ec-f8dd3574c772" providerId="ADAL" clId="{70E21623-B56D-44C3-9446-3F3EEC4DD51F}" dt="2025-04-07T20:31:53.223" v="8714" actId="13926"/>
          <ac:spMkLst>
            <pc:docMk/>
            <pc:sldMk cId="892280404" sldId="4745"/>
            <ac:spMk id="4" creationId="{00000000-0000-0000-0000-000000000000}"/>
          </ac:spMkLst>
        </pc:spChg>
      </pc:sldChg>
      <pc:sldChg chg="modSp mod">
        <pc:chgData name="Renee Luque" userId="24b01a1d-1c91-492f-b0ec-f8dd3574c772" providerId="ADAL" clId="{70E21623-B56D-44C3-9446-3F3EEC4DD51F}" dt="2025-04-07T15:36:21.773" v="8707" actId="13926"/>
        <pc:sldMkLst>
          <pc:docMk/>
          <pc:sldMk cId="4257239200" sldId="4746"/>
        </pc:sldMkLst>
        <pc:spChg chg="mod">
          <ac:chgData name="Renee Luque" userId="24b01a1d-1c91-492f-b0ec-f8dd3574c772" providerId="ADAL" clId="{70E21623-B56D-44C3-9446-3F3EEC4DD51F}" dt="2025-04-07T15:36:21.773" v="8707" actId="13926"/>
          <ac:spMkLst>
            <pc:docMk/>
            <pc:sldMk cId="4257239200" sldId="4746"/>
            <ac:spMk id="4" creationId="{3CE82778-15E1-DCD6-4E97-B01487F7A398}"/>
          </ac:spMkLst>
        </pc:spChg>
      </pc:sldChg>
      <pc:sldChg chg="modNotesTx">
        <pc:chgData name="Renee Luque" userId="24b01a1d-1c91-492f-b0ec-f8dd3574c772" providerId="ADAL" clId="{70E21623-B56D-44C3-9446-3F3EEC4DD51F}" dt="2025-03-24T20:55:30.577" v="8467" actId="20577"/>
        <pc:sldMkLst>
          <pc:docMk/>
          <pc:sldMk cId="181692375" sldId="4793"/>
        </pc:sldMkLst>
      </pc:sldChg>
      <pc:sldChg chg="modNotesTx">
        <pc:chgData name="Renee Luque" userId="24b01a1d-1c91-492f-b0ec-f8dd3574c772" providerId="ADAL" clId="{70E21623-B56D-44C3-9446-3F3EEC4DD51F}" dt="2025-03-19T22:19:22.365" v="2546" actId="20577"/>
        <pc:sldMkLst>
          <pc:docMk/>
          <pc:sldMk cId="1283054072" sldId="4795"/>
        </pc:sldMkLst>
      </pc:sldChg>
      <pc:sldChg chg="modSp mod modNotesTx">
        <pc:chgData name="Renee Luque" userId="24b01a1d-1c91-492f-b0ec-f8dd3574c772" providerId="ADAL" clId="{70E21623-B56D-44C3-9446-3F3EEC4DD51F}" dt="2025-03-19T18:32:41.143" v="684" actId="20577"/>
        <pc:sldMkLst>
          <pc:docMk/>
          <pc:sldMk cId="2438444739" sldId="4796"/>
        </pc:sldMkLst>
      </pc:sldChg>
      <pc:sldChg chg="modSp mod modNotesTx">
        <pc:chgData name="Renee Luque" userId="24b01a1d-1c91-492f-b0ec-f8dd3574c772" providerId="ADAL" clId="{70E21623-B56D-44C3-9446-3F3EEC4DD51F}" dt="2025-03-19T18:36:18.865" v="893" actId="20577"/>
        <pc:sldMkLst>
          <pc:docMk/>
          <pc:sldMk cId="163538817" sldId="4797"/>
        </pc:sldMkLst>
      </pc:sldChg>
      <pc:sldChg chg="modNotesTx">
        <pc:chgData name="Renee Luque" userId="24b01a1d-1c91-492f-b0ec-f8dd3574c772" providerId="ADAL" clId="{70E21623-B56D-44C3-9446-3F3EEC4DD51F}" dt="2025-03-20T18:44:22.094" v="8346"/>
        <pc:sldMkLst>
          <pc:docMk/>
          <pc:sldMk cId="2848969656" sldId="4801"/>
        </pc:sldMkLst>
      </pc:sldChg>
      <pc:sldChg chg="modNotesTx">
        <pc:chgData name="Renee Luque" userId="24b01a1d-1c91-492f-b0ec-f8dd3574c772" providerId="ADAL" clId="{70E21623-B56D-44C3-9446-3F3EEC4DD51F}" dt="2025-03-19T21:25:25.623" v="2027" actId="20577"/>
        <pc:sldMkLst>
          <pc:docMk/>
          <pc:sldMk cId="1173499175" sldId="4802"/>
        </pc:sldMkLst>
      </pc:sldChg>
      <pc:sldChg chg="modSp add mod modNotesTx">
        <pc:chgData name="Renee Luque" userId="24b01a1d-1c91-492f-b0ec-f8dd3574c772" providerId="ADAL" clId="{70E21623-B56D-44C3-9446-3F3EEC4DD51F}" dt="2025-04-09T19:18:48.456" v="10178" actId="20577"/>
        <pc:sldMkLst>
          <pc:docMk/>
          <pc:sldMk cId="3791518361" sldId="4925"/>
        </pc:sldMkLst>
        <pc:spChg chg="mod">
          <ac:chgData name="Renee Luque" userId="24b01a1d-1c91-492f-b0ec-f8dd3574c772" providerId="ADAL" clId="{70E21623-B56D-44C3-9446-3F3EEC4DD51F}" dt="2025-04-08T20:30:45.369" v="8906" actId="255"/>
          <ac:spMkLst>
            <pc:docMk/>
            <pc:sldMk cId="3791518361" sldId="4925"/>
            <ac:spMk id="3" creationId="{C03EBF15-0F08-4529-0B5C-1DC0E7DB77E7}"/>
          </ac:spMkLst>
        </pc:spChg>
      </pc:sldChg>
      <pc:sldChg chg="del mod modShow">
        <pc:chgData name="Renee Luque" userId="24b01a1d-1c91-492f-b0ec-f8dd3574c772" providerId="ADAL" clId="{70E21623-B56D-44C3-9446-3F3EEC4DD51F}" dt="2025-03-25T15:55:40.047" v="8487" actId="2696"/>
        <pc:sldMkLst>
          <pc:docMk/>
          <pc:sldMk cId="2159909616" sldId="5025"/>
        </pc:sldMkLst>
      </pc:sldChg>
      <pc:sldChg chg="modSp mod modShow modNotesTx">
        <pc:chgData name="Renee Luque" userId="24b01a1d-1c91-492f-b0ec-f8dd3574c772" providerId="ADAL" clId="{70E21623-B56D-44C3-9446-3F3EEC4DD51F}" dt="2025-04-04T15:31:19.149" v="8704" actId="1076"/>
        <pc:sldMkLst>
          <pc:docMk/>
          <pc:sldMk cId="3294695842" sldId="5027"/>
        </pc:sldMkLst>
        <pc:spChg chg="mod">
          <ac:chgData name="Renee Luque" userId="24b01a1d-1c91-492f-b0ec-f8dd3574c772" providerId="ADAL" clId="{70E21623-B56D-44C3-9446-3F3EEC4DD51F}" dt="2025-04-04T15:31:19.149" v="8704" actId="1076"/>
          <ac:spMkLst>
            <pc:docMk/>
            <pc:sldMk cId="3294695842" sldId="5027"/>
            <ac:spMk id="7" creationId="{341C54E4-2A28-D9AD-765B-AA6CA70F0A57}"/>
          </ac:spMkLst>
        </pc:spChg>
      </pc:sldChg>
      <pc:sldChg chg="mod modShow modNotesTx">
        <pc:chgData name="Renee Luque" userId="24b01a1d-1c91-492f-b0ec-f8dd3574c772" providerId="ADAL" clId="{70E21623-B56D-44C3-9446-3F3EEC4DD51F}" dt="2025-04-04T15:19:25.497" v="8626" actId="20577"/>
        <pc:sldMkLst>
          <pc:docMk/>
          <pc:sldMk cId="2876383866" sldId="5028"/>
        </pc:sldMkLst>
      </pc:sldChg>
      <pc:sldChg chg="addSp delSp modSp mod">
        <pc:chgData name="Renee Luque" userId="24b01a1d-1c91-492f-b0ec-f8dd3574c772" providerId="ADAL" clId="{70E21623-B56D-44C3-9446-3F3EEC4DD51F}" dt="2025-04-07T15:41:09.691" v="8709" actId="478"/>
        <pc:sldMkLst>
          <pc:docMk/>
          <pc:sldMk cId="3431696159" sldId="5029"/>
        </pc:sldMkLst>
      </pc:sldChg>
      <pc:sldChg chg="mod modShow">
        <pc:chgData name="Renee Luque" userId="24b01a1d-1c91-492f-b0ec-f8dd3574c772" providerId="ADAL" clId="{70E21623-B56D-44C3-9446-3F3EEC4DD51F}" dt="2025-04-07T20:26:45.602" v="8710" actId="729"/>
        <pc:sldMkLst>
          <pc:docMk/>
          <pc:sldMk cId="3214095157" sldId="5030"/>
        </pc:sldMkLst>
      </pc:sldChg>
      <pc:sldChg chg="mod modShow">
        <pc:chgData name="Renee Luque" userId="24b01a1d-1c91-492f-b0ec-f8dd3574c772" providerId="ADAL" clId="{70E21623-B56D-44C3-9446-3F3EEC4DD51F}" dt="2025-04-08T21:36:23.627" v="8940" actId="729"/>
        <pc:sldMkLst>
          <pc:docMk/>
          <pc:sldMk cId="1395348383" sldId="5031"/>
        </pc:sldMkLst>
      </pc:sldChg>
      <pc:sldChg chg="addSp delSp modSp del mod modClrScheme chgLayout">
        <pc:chgData name="Renee Luque" userId="24b01a1d-1c91-492f-b0ec-f8dd3574c772" providerId="ADAL" clId="{70E21623-B56D-44C3-9446-3F3EEC4DD51F}" dt="2025-04-08T15:27:23.820" v="8719" actId="2696"/>
        <pc:sldMkLst>
          <pc:docMk/>
          <pc:sldMk cId="1842884082" sldId="5031"/>
        </pc:sldMkLst>
      </pc:sldChg>
      <pc:sldMasterChg chg="delSldLayout">
        <pc:chgData name="Renee Luque" userId="24b01a1d-1c91-492f-b0ec-f8dd3574c772" providerId="ADAL" clId="{70E21623-B56D-44C3-9446-3F3EEC4DD51F}" dt="2025-04-08T15:27:23.820" v="8719" actId="2696"/>
        <pc:sldMasterMkLst>
          <pc:docMk/>
          <pc:sldMasterMk cId="2510464628" sldId="2147483698"/>
        </pc:sldMasterMkLst>
        <pc:sldLayoutChg chg="del">
          <pc:chgData name="Renee Luque" userId="24b01a1d-1c91-492f-b0ec-f8dd3574c772" providerId="ADAL" clId="{70E21623-B56D-44C3-9446-3F3EEC4DD51F}" dt="2025-04-08T15:27:23.820" v="8719" actId="2696"/>
          <pc:sldLayoutMkLst>
            <pc:docMk/>
            <pc:sldMasterMk cId="2510464628" sldId="2147483698"/>
            <pc:sldLayoutMk cId="448685910" sldId="2147483697"/>
          </pc:sldLayoutMkLst>
        </pc:sldLayoutChg>
      </pc:sldMasterChg>
    </pc:docChg>
  </pc:docChgLst>
  <pc:docChgLst>
    <pc:chgData name="Isis Greenspan" userId="464bb143-1349-4605-a567-29b98f388ffb" providerId="ADAL" clId="{A95153EC-68A8-498C-88C3-4D7464F7A9A6}"/>
    <pc:docChg chg="undo redo custSel addSld delSld modSld">
      <pc:chgData name="Isis Greenspan" userId="464bb143-1349-4605-a567-29b98f388ffb" providerId="ADAL" clId="{A95153EC-68A8-498C-88C3-4D7464F7A9A6}" dt="2023-12-06T18:39:19.459" v="9435" actId="2696"/>
      <pc:docMkLst>
        <pc:docMk/>
      </pc:docMkLst>
      <pc:sldChg chg="addSp delSp modSp mod modNotes modNotesTx">
        <pc:chgData name="Isis Greenspan" userId="464bb143-1349-4605-a567-29b98f388ffb" providerId="ADAL" clId="{A95153EC-68A8-498C-88C3-4D7464F7A9A6}" dt="2023-12-06T00:09:34.542" v="9124" actId="114"/>
        <pc:sldMkLst>
          <pc:docMk/>
          <pc:sldMk cId="3736783467" sldId="256"/>
        </pc:sldMkLst>
      </pc:sldChg>
      <pc:sldChg chg="delSp modSp mod modNotes modNotesTx">
        <pc:chgData name="Isis Greenspan" userId="464bb143-1349-4605-a567-29b98f388ffb" providerId="ADAL" clId="{A95153EC-68A8-498C-88C3-4D7464F7A9A6}" dt="2023-12-06T00:53:04.707" v="9257" actId="20577"/>
        <pc:sldMkLst>
          <pc:docMk/>
          <pc:sldMk cId="2537358949" sldId="263"/>
        </pc:sldMkLst>
      </pc:sldChg>
      <pc:sldChg chg="modSp mod addCm modCm modNotes modNotesTx">
        <pc:chgData name="Isis Greenspan" userId="464bb143-1349-4605-a567-29b98f388ffb" providerId="ADAL" clId="{A95153EC-68A8-498C-88C3-4D7464F7A9A6}" dt="2023-12-06T01:01:13.579" v="9305" actId="114"/>
        <pc:sldMkLst>
          <pc:docMk/>
          <pc:sldMk cId="4137781758" sldId="26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4T23:50:03.736" v="2543"/>
              <pc2:cmMkLst xmlns:pc2="http://schemas.microsoft.com/office/powerpoint/2019/9/main/command">
                <pc:docMk/>
                <pc:sldMk cId="4137781758" sldId="268"/>
                <pc2:cmMk id="{E204DDBE-8B05-461F-9173-44EDDA38F958}"/>
              </pc2:cmMkLst>
              <pc226:cmRplyChg chg="add">
                <pc226:chgData name="Isis Greenspan" userId="464bb143-1349-4605-a567-29b98f388ffb" providerId="ADAL" clId="{A95153EC-68A8-498C-88C3-4D7464F7A9A6}" dt="2023-12-04T21:24:56.785" v="2027"/>
                <pc2:cmRplyMkLst xmlns:pc2="http://schemas.microsoft.com/office/powerpoint/2019/9/main/command">
                  <pc:docMk/>
                  <pc:sldMk cId="4137781758" sldId="268"/>
                  <pc2:cmMk id="{E204DDBE-8B05-461F-9173-44EDDA38F958}"/>
                  <pc2:cmRplyMk id="{C45172C5-EC4C-4F0B-ACD4-7B76E0DAA7C4}"/>
                </pc2:cmRplyMkLst>
              </pc226:cmRplyChg>
            </pc226:cmChg>
            <pc226:cmChg xmlns:pc226="http://schemas.microsoft.com/office/powerpoint/2022/06/main/command" chg="mod">
              <pc226:chgData name="Isis Greenspan" userId="464bb143-1349-4605-a567-29b98f388ffb" providerId="ADAL" clId="{A95153EC-68A8-498C-88C3-4D7464F7A9A6}" dt="2023-11-30T20:38:39.678" v="1324"/>
              <pc2:cmMkLst xmlns:pc2="http://schemas.microsoft.com/office/powerpoint/2019/9/main/command">
                <pc:docMk/>
                <pc:sldMk cId="4137781758" sldId="268"/>
                <pc2:cmMk id="{9F5441E2-FB44-4366-B764-DAEED5B888B8}"/>
              </pc2:cmMkLst>
            </pc226:cmChg>
          </p:ext>
        </pc:extLst>
      </pc:sldChg>
      <pc:sldChg chg="delSp modSp mod modNotes modNotesTx">
        <pc:chgData name="Isis Greenspan" userId="464bb143-1349-4605-a567-29b98f388ffb" providerId="ADAL" clId="{A95153EC-68A8-498C-88C3-4D7464F7A9A6}" dt="2023-12-05T23:57:52.946" v="9089" actId="114"/>
        <pc:sldMkLst>
          <pc:docMk/>
          <pc:sldMk cId="684277878" sldId="275"/>
        </pc:sldMkLst>
      </pc:sldChg>
      <pc:sldChg chg="delSp modSp mod modCm modNotes modNotesTx">
        <pc:chgData name="Isis Greenspan" userId="464bb143-1349-4605-a567-29b98f388ffb" providerId="ADAL" clId="{A95153EC-68A8-498C-88C3-4D7464F7A9A6}" dt="2023-12-06T01:00:12.074" v="9304" actId="20577"/>
        <pc:sldMkLst>
          <pc:docMk/>
          <pc:sldMk cId="2126809809" sldId="279"/>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20:32:36.258" v="1322"/>
              <pc2:cmMkLst xmlns:pc2="http://schemas.microsoft.com/office/powerpoint/2019/9/main/command">
                <pc:docMk/>
                <pc:sldMk cId="2126809809" sldId="279"/>
                <pc2:cmMk id="{DFAF7654-D804-42E7-882B-2D6431F87CDF}"/>
              </pc2:cmMkLst>
            </pc226:cmChg>
          </p:ext>
        </pc:extLst>
      </pc:sldChg>
      <pc:sldChg chg="del">
        <pc:chgData name="Isis Greenspan" userId="464bb143-1349-4605-a567-29b98f388ffb" providerId="ADAL" clId="{A95153EC-68A8-498C-88C3-4D7464F7A9A6}" dt="2023-11-14T23:58:20.519" v="690" actId="47"/>
        <pc:sldMkLst>
          <pc:docMk/>
          <pc:sldMk cId="1415761242" sldId="297"/>
        </pc:sldMkLst>
      </pc:sldChg>
      <pc:sldChg chg="modSp mod addCm modCm modNotes modNotesTx">
        <pc:chgData name="Isis Greenspan" userId="464bb143-1349-4605-a567-29b98f388ffb" providerId="ADAL" clId="{A95153EC-68A8-498C-88C3-4D7464F7A9A6}" dt="2023-12-06T01:24:43.943" v="9374" actId="1076"/>
        <pc:sldMkLst>
          <pc:docMk/>
          <pc:sldMk cId="3841886373" sldId="379"/>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1-30T20:52:55.345" v="1343"/>
              <pc2:cmMkLst xmlns:pc2="http://schemas.microsoft.com/office/powerpoint/2019/9/main/command">
                <pc:docMk/>
                <pc:sldMk cId="3841886373" sldId="379"/>
                <pc2:cmMk id="{F5C4A669-192D-477A-BD3F-FA7AEA04105E}"/>
              </pc2:cmMkLst>
            </pc226:cmChg>
          </p:ext>
        </pc:extLst>
      </pc:sldChg>
      <pc:sldChg chg="modSp mod addCm modCm modNotes modNotesTx">
        <pc:chgData name="Isis Greenspan" userId="464bb143-1349-4605-a567-29b98f388ffb" providerId="ADAL" clId="{A95153EC-68A8-498C-88C3-4D7464F7A9A6}" dt="2023-12-06T01:22:39.640" v="9361" actId="313"/>
        <pc:sldMkLst>
          <pc:docMk/>
          <pc:sldMk cId="1059097255" sldId="394"/>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5T01:03:24.344" v="2664"/>
              <pc2:cmMkLst xmlns:pc2="http://schemas.microsoft.com/office/powerpoint/2019/9/main/command">
                <pc:docMk/>
                <pc:sldMk cId="1059097255" sldId="394"/>
                <pc2:cmMk id="{5632553F-8A34-49F6-8B1F-9A29540BED81}"/>
              </pc2:cmMkLst>
            </pc226:cmChg>
          </p:ext>
        </pc:extLst>
      </pc:sldChg>
      <pc:sldChg chg="delSp modSp mod addCm modCm modNotes">
        <pc:chgData name="Isis Greenspan" userId="464bb143-1349-4605-a567-29b98f388ffb" providerId="ADAL" clId="{A95153EC-68A8-498C-88C3-4D7464F7A9A6}" dt="2023-12-05T22:02:01.110" v="4635" actId="962"/>
        <pc:sldMkLst>
          <pc:docMk/>
          <pc:sldMk cId="2967566870" sldId="395"/>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A95153EC-68A8-498C-88C3-4D7464F7A9A6}" dt="2023-11-15T18:28:14.357" v="1065"/>
              <pc2:cmMkLst xmlns:pc2="http://schemas.microsoft.com/office/powerpoint/2019/9/main/command">
                <pc:docMk/>
                <pc:sldMk cId="2967566870" sldId="395"/>
                <pc2:cmMk id="{F4B20615-BF7F-475B-A8DC-19C7A931269B}"/>
              </pc2:cmMkLst>
            </pc226:cmChg>
            <pc226:cmChg xmlns:pc226="http://schemas.microsoft.com/office/powerpoint/2022/06/main/command" chg="mod">
              <pc226:chgData name="Isis Greenspan" userId="464bb143-1349-4605-a567-29b98f388ffb" providerId="ADAL" clId="{A95153EC-68A8-498C-88C3-4D7464F7A9A6}" dt="2023-11-30T19:10:41.783" v="1303"/>
              <pc2:cmMkLst xmlns:pc2="http://schemas.microsoft.com/office/powerpoint/2019/9/main/command">
                <pc:docMk/>
                <pc:sldMk cId="2967566870" sldId="395"/>
                <pc2:cmMk id="{DA2DE85B-6FC4-4E8D-A364-BB65896A7EB4}"/>
              </pc2:cmMkLst>
            </pc226:cmChg>
          </p:ext>
        </pc:extLst>
      </pc:sldChg>
      <pc:sldChg chg="delSp modSp mod modCm">
        <pc:chgData name="Isis Greenspan" userId="464bb143-1349-4605-a567-29b98f388ffb" providerId="ADAL" clId="{A95153EC-68A8-498C-88C3-4D7464F7A9A6}" dt="2023-12-05T22:34:23.410" v="8585" actId="13244"/>
        <pc:sldMkLst>
          <pc:docMk/>
          <pc:sldMk cId="1017929480" sldId="405"/>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19:35:28.874" v="1306"/>
              <pc2:cmMkLst xmlns:pc2="http://schemas.microsoft.com/office/powerpoint/2019/9/main/command">
                <pc:docMk/>
                <pc:sldMk cId="1017929480" sldId="405"/>
                <pc2:cmMk id="{9067FC99-E4BE-4FC0-BBC4-C64FBAB507DD}"/>
              </pc2:cmMkLst>
            </pc226:cmChg>
          </p:ext>
        </pc:extLst>
      </pc:sldChg>
      <pc:sldChg chg="delSp modSp mod modCm modNotes modNotesTx">
        <pc:chgData name="Isis Greenspan" userId="464bb143-1349-4605-a567-29b98f388ffb" providerId="ADAL" clId="{A95153EC-68A8-498C-88C3-4D7464F7A9A6}" dt="2023-12-05T17:46:07.169" v="2818" actId="255"/>
        <pc:sldMkLst>
          <pc:docMk/>
          <pc:sldMk cId="851599122" sldId="409"/>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19:18:33.842" v="1304"/>
              <pc2:cmMkLst xmlns:pc2="http://schemas.microsoft.com/office/powerpoint/2019/9/main/command">
                <pc:docMk/>
                <pc:sldMk cId="851599122" sldId="409"/>
                <pc2:cmMk id="{49EF9425-C0B6-4C80-93BB-834CE2FA6454}"/>
              </pc2:cmMkLst>
            </pc226:cmChg>
          </p:ext>
        </pc:extLst>
      </pc:sldChg>
      <pc:sldChg chg="addSp delSp modSp mod modNotes modNotesTx">
        <pc:chgData name="Isis Greenspan" userId="464bb143-1349-4605-a567-29b98f388ffb" providerId="ADAL" clId="{A95153EC-68A8-498C-88C3-4D7464F7A9A6}" dt="2023-12-06T00:02:16.680" v="9099" actId="114"/>
        <pc:sldMkLst>
          <pc:docMk/>
          <pc:sldMk cId="3139270564" sldId="425"/>
        </pc:sldMkLst>
      </pc:sldChg>
      <pc:sldChg chg="delSp modSp mod modCm modNotes modNotesTx">
        <pc:chgData name="Isis Greenspan" userId="464bb143-1349-4605-a567-29b98f388ffb" providerId="ADAL" clId="{A95153EC-68A8-498C-88C3-4D7464F7A9A6}" dt="2023-12-06T00:30:54.849" v="9201" actId="114"/>
        <pc:sldMkLst>
          <pc:docMk/>
          <pc:sldMk cId="1839258858" sldId="462"/>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19:43:41.496" v="1307"/>
              <pc2:cmMkLst xmlns:pc2="http://schemas.microsoft.com/office/powerpoint/2019/9/main/command">
                <pc:docMk/>
                <pc:sldMk cId="1839258858" sldId="462"/>
                <pc2:cmMk id="{3897FE02-5076-4976-9575-FBC7657E3914}"/>
              </pc2:cmMkLst>
            </pc226:cmChg>
          </p:ext>
        </pc:extLst>
      </pc:sldChg>
      <pc:sldChg chg="modSp mod modCm modNotes modNotesTx">
        <pc:chgData name="Isis Greenspan" userId="464bb143-1349-4605-a567-29b98f388ffb" providerId="ADAL" clId="{A95153EC-68A8-498C-88C3-4D7464F7A9A6}" dt="2023-12-06T00:58:30.759" v="9303" actId="114"/>
        <pc:sldMkLst>
          <pc:docMk/>
          <pc:sldMk cId="620114939" sldId="46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20:19:05.798" v="1321"/>
              <pc2:cmMkLst xmlns:pc2="http://schemas.microsoft.com/office/powerpoint/2019/9/main/command">
                <pc:docMk/>
                <pc:sldMk cId="620114939" sldId="467"/>
                <pc2:cmMk id="{B79AFFDD-47FB-416D-9353-1CB8C51FE810}"/>
              </pc2:cmMkLst>
            </pc226:cmChg>
          </p:ext>
        </pc:extLst>
      </pc:sldChg>
      <pc:sldChg chg="modSp mod">
        <pc:chgData name="Isis Greenspan" userId="464bb143-1349-4605-a567-29b98f388ffb" providerId="ADAL" clId="{A95153EC-68A8-498C-88C3-4D7464F7A9A6}" dt="2023-12-05T22:26:16.565" v="8544" actId="962"/>
        <pc:sldMkLst>
          <pc:docMk/>
          <pc:sldMk cId="2966558390" sldId="486"/>
        </pc:sldMkLst>
      </pc:sldChg>
      <pc:sldChg chg="modSp mod addCm modCm">
        <pc:chgData name="Isis Greenspan" userId="464bb143-1349-4605-a567-29b98f388ffb" providerId="ADAL" clId="{A95153EC-68A8-498C-88C3-4D7464F7A9A6}" dt="2023-12-05T23:05:41.216" v="8982"/>
        <pc:sldMkLst>
          <pc:docMk/>
          <pc:sldMk cId="2320346158" sldId="487"/>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A95153EC-68A8-498C-88C3-4D7464F7A9A6}" dt="2023-12-05T21:42:04.681" v="3739" actId="20577"/>
              <pc2:cmMkLst xmlns:pc2="http://schemas.microsoft.com/office/powerpoint/2019/9/main/command">
                <pc:docMk/>
                <pc:sldMk cId="2320346158" sldId="487"/>
                <pc2:cmMk id="{89AE2A7B-22C4-4A4A-A02D-989C183D7C77}"/>
              </pc2:cmMkLst>
              <pc226:cmRplyChg chg="add">
                <pc226:chgData name="Isis Greenspan" userId="464bb143-1349-4605-a567-29b98f388ffb" providerId="ADAL" clId="{A95153EC-68A8-498C-88C3-4D7464F7A9A6}" dt="2023-12-01T00:00:31.664" v="1901"/>
                <pc2:cmRplyMkLst xmlns:pc2="http://schemas.microsoft.com/office/powerpoint/2019/9/main/command">
                  <pc:docMk/>
                  <pc:sldMk cId="2320346158" sldId="487"/>
                  <pc2:cmMk id="{89AE2A7B-22C4-4A4A-A02D-989C183D7C77}"/>
                  <pc2:cmRplyMk id="{B741CEC8-530E-45E1-B531-11C2B3A4C118}"/>
                </pc2:cmRplyMkLst>
              </pc226:cmRplyChg>
            </pc226:cmChg>
            <pc226:cmChg xmlns:pc226="http://schemas.microsoft.com/office/powerpoint/2022/06/main/command" chg="add mod">
              <pc226:chgData name="Isis Greenspan" userId="464bb143-1349-4605-a567-29b98f388ffb" providerId="ADAL" clId="{A95153EC-68A8-498C-88C3-4D7464F7A9A6}" dt="2023-12-05T01:00:46.215" v="2647"/>
              <pc2:cmMkLst xmlns:pc2="http://schemas.microsoft.com/office/powerpoint/2019/9/main/command">
                <pc:docMk/>
                <pc:sldMk cId="2320346158" sldId="487"/>
                <pc2:cmMk id="{CC8F3DBF-EACB-41D7-8E51-64ACBD8BE2EB}"/>
              </pc2:cmMkLst>
            </pc226:cmChg>
          </p:ext>
        </pc:extLst>
      </pc:sldChg>
      <pc:sldChg chg="modSp mod">
        <pc:chgData name="Isis Greenspan" userId="464bb143-1349-4605-a567-29b98f388ffb" providerId="ADAL" clId="{A95153EC-68A8-498C-88C3-4D7464F7A9A6}" dt="2023-12-05T22:26:40.591" v="8550" actId="962"/>
        <pc:sldMkLst>
          <pc:docMk/>
          <pc:sldMk cId="764672793" sldId="489"/>
        </pc:sldMkLst>
      </pc:sldChg>
      <pc:sldChg chg="modSp mod modNotes modNotesTx">
        <pc:chgData name="Isis Greenspan" userId="464bb143-1349-4605-a567-29b98f388ffb" providerId="ADAL" clId="{A95153EC-68A8-498C-88C3-4D7464F7A9A6}" dt="2023-12-06T01:07:23.132" v="9316" actId="114"/>
        <pc:sldMkLst>
          <pc:docMk/>
          <pc:sldMk cId="927041623" sldId="508"/>
        </pc:sldMkLst>
      </pc:sldChg>
      <pc:sldChg chg="modSp mod">
        <pc:chgData name="Isis Greenspan" userId="464bb143-1349-4605-a567-29b98f388ffb" providerId="ADAL" clId="{A95153EC-68A8-498C-88C3-4D7464F7A9A6}" dt="2023-12-06T01:33:17.934" v="9391" actId="20577"/>
        <pc:sldMkLst>
          <pc:docMk/>
          <pc:sldMk cId="719802235" sldId="511"/>
        </pc:sldMkLst>
      </pc:sldChg>
      <pc:sldChg chg="modSp mod addCm delCm modCm">
        <pc:chgData name="Isis Greenspan" userId="464bb143-1349-4605-a567-29b98f388ffb" providerId="ADAL" clId="{A95153EC-68A8-498C-88C3-4D7464F7A9A6}" dt="2023-12-05T23:07:56.499" v="8992" actId="20577"/>
        <pc:sldMkLst>
          <pc:docMk/>
          <pc:sldMk cId="2337784863" sldId="513"/>
        </pc:sldMkLst>
        <pc:extLst>
          <p:ext xmlns:p="http://schemas.openxmlformats.org/presentationml/2006/main" uri="{D6D511B9-2390-475A-947B-AFAB55BFBCF1}">
            <pc226:cmChg xmlns:pc226="http://schemas.microsoft.com/office/powerpoint/2022/06/main/command" chg="add del">
              <pc226:chgData name="Isis Greenspan" userId="464bb143-1349-4605-a567-29b98f388ffb" providerId="ADAL" clId="{A95153EC-68A8-498C-88C3-4D7464F7A9A6}" dt="2023-12-05T01:13:16.802" v="2678"/>
              <pc2:cmMkLst xmlns:pc2="http://schemas.microsoft.com/office/powerpoint/2019/9/main/command">
                <pc:docMk/>
                <pc:sldMk cId="2337784863" sldId="513"/>
                <pc2:cmMk id="{5E0F8A1F-99EC-4519-81A1-EB0021BA8B68}"/>
              </pc2:cmMkLst>
            </pc226:cmChg>
            <pc226:cmChg xmlns:pc226="http://schemas.microsoft.com/office/powerpoint/2022/06/main/command" chg="add del mod">
              <pc226:chgData name="Isis Greenspan" userId="464bb143-1349-4605-a567-29b98f388ffb" providerId="ADAL" clId="{A95153EC-68A8-498C-88C3-4D7464F7A9A6}" dt="2023-12-05T21:50:57.386" v="3767"/>
              <pc2:cmMkLst xmlns:pc2="http://schemas.microsoft.com/office/powerpoint/2019/9/main/command">
                <pc:docMk/>
                <pc:sldMk cId="2337784863" sldId="513"/>
                <pc2:cmMk id="{C2E7807B-C3A9-4C6F-8D9B-16A16FA74221}"/>
              </pc2:cmMkLst>
            </pc226:cmChg>
          </p:ext>
        </pc:extLst>
      </pc:sldChg>
      <pc:sldChg chg="modSp mod addCm delCm modCm">
        <pc:chgData name="Isis Greenspan" userId="464bb143-1349-4605-a567-29b98f388ffb" providerId="ADAL" clId="{A95153EC-68A8-498C-88C3-4D7464F7A9A6}" dt="2023-12-06T01:34:02.581" v="9393" actId="5793"/>
        <pc:sldMkLst>
          <pc:docMk/>
          <pc:sldMk cId="3320587973" sldId="514"/>
        </pc:sldMkLst>
        <pc:extLst>
          <p:ext xmlns:p="http://schemas.openxmlformats.org/presentationml/2006/main" uri="{D6D511B9-2390-475A-947B-AFAB55BFBCF1}">
            <pc226:cmChg xmlns:pc226="http://schemas.microsoft.com/office/powerpoint/2022/06/main/command" chg="add del mod">
              <pc226:chgData name="Isis Greenspan" userId="464bb143-1349-4605-a567-29b98f388ffb" providerId="ADAL" clId="{A95153EC-68A8-498C-88C3-4D7464F7A9A6}" dt="2023-12-05T23:03:31.968" v="8972"/>
              <pc2:cmMkLst xmlns:pc2="http://schemas.microsoft.com/office/powerpoint/2019/9/main/command">
                <pc:docMk/>
                <pc:sldMk cId="3320587973" sldId="514"/>
                <pc2:cmMk id="{E99FB619-CA14-43CE-9A2E-4718E326A5DF}"/>
              </pc2:cmMkLst>
            </pc226:cmChg>
          </p:ext>
        </pc:extLst>
      </pc:sldChg>
      <pc:sldChg chg="modSp del mod">
        <pc:chgData name="Isis Greenspan" userId="464bb143-1349-4605-a567-29b98f388ffb" providerId="ADAL" clId="{A95153EC-68A8-498C-88C3-4D7464F7A9A6}" dt="2023-12-05T01:14:41.984" v="2695" actId="47"/>
        <pc:sldMkLst>
          <pc:docMk/>
          <pc:sldMk cId="2677728031" sldId="515"/>
        </pc:sldMkLst>
      </pc:sldChg>
      <pc:sldChg chg="modSp mod addCm modCm modNotes">
        <pc:chgData name="Isis Greenspan" userId="464bb143-1349-4605-a567-29b98f388ffb" providerId="ADAL" clId="{A95153EC-68A8-498C-88C3-4D7464F7A9A6}" dt="2023-12-06T18:33:01.944" v="9414" actId="255"/>
        <pc:sldMkLst>
          <pc:docMk/>
          <pc:sldMk cId="2220261104" sldId="52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1-30T20:43:09.872" v="1326"/>
              <pc2:cmMkLst xmlns:pc2="http://schemas.microsoft.com/office/powerpoint/2019/9/main/command">
                <pc:docMk/>
                <pc:sldMk cId="2220261104" sldId="528"/>
                <pc2:cmMk id="{3550161F-9569-4EFB-AD71-B27C1C3564E5}"/>
              </pc2:cmMkLst>
            </pc226:cmChg>
          </p:ext>
        </pc:extLst>
      </pc:sldChg>
      <pc:sldChg chg="modSp mod">
        <pc:chgData name="Isis Greenspan" userId="464bb143-1349-4605-a567-29b98f388ffb" providerId="ADAL" clId="{A95153EC-68A8-498C-88C3-4D7464F7A9A6}" dt="2023-12-05T21:56:10.997" v="3778" actId="962"/>
        <pc:sldMkLst>
          <pc:docMk/>
          <pc:sldMk cId="3487876274" sldId="529"/>
        </pc:sldMkLst>
      </pc:sldChg>
      <pc:sldChg chg="delSp modSp mod modNotes modNotesTx">
        <pc:chgData name="Isis Greenspan" userId="464bb143-1349-4605-a567-29b98f388ffb" providerId="ADAL" clId="{A95153EC-68A8-498C-88C3-4D7464F7A9A6}" dt="2023-12-06T01:16:56.460" v="9333" actId="20577"/>
        <pc:sldMkLst>
          <pc:docMk/>
          <pc:sldMk cId="4063119011" sldId="1803"/>
        </pc:sldMkLst>
      </pc:sldChg>
      <pc:sldChg chg="modSp mod modNotes modNotesTx">
        <pc:chgData name="Isis Greenspan" userId="464bb143-1349-4605-a567-29b98f388ffb" providerId="ADAL" clId="{A95153EC-68A8-498C-88C3-4D7464F7A9A6}" dt="2023-12-06T00:27:12.402" v="9195" actId="20577"/>
        <pc:sldMkLst>
          <pc:docMk/>
          <pc:sldMk cId="2552670276" sldId="1831"/>
        </pc:sldMkLst>
      </pc:sldChg>
      <pc:sldChg chg="addSp delSp modSp mod modNotes modNotesTx">
        <pc:chgData name="Isis Greenspan" userId="464bb143-1349-4605-a567-29b98f388ffb" providerId="ADAL" clId="{A95153EC-68A8-498C-88C3-4D7464F7A9A6}" dt="2023-12-06T00:14:51.613" v="9127" actId="114"/>
        <pc:sldMkLst>
          <pc:docMk/>
          <pc:sldMk cId="2361436726" sldId="1842"/>
        </pc:sldMkLst>
      </pc:sldChg>
      <pc:sldChg chg="delSp modSp mod modNotes">
        <pc:chgData name="Isis Greenspan" userId="464bb143-1349-4605-a567-29b98f388ffb" providerId="ADAL" clId="{A95153EC-68A8-498C-88C3-4D7464F7A9A6}" dt="2023-12-06T00:08:46.845" v="9120" actId="14100"/>
        <pc:sldMkLst>
          <pc:docMk/>
          <pc:sldMk cId="1153566999" sldId="1948"/>
        </pc:sldMkLst>
      </pc:sldChg>
      <pc:sldChg chg="delSp modSp mod addCm modCm modNotes modNotesTx">
        <pc:chgData name="Isis Greenspan" userId="464bb143-1349-4605-a567-29b98f388ffb" providerId="ADAL" clId="{A95153EC-68A8-498C-88C3-4D7464F7A9A6}" dt="2023-12-06T01:08:50.070" v="9318" actId="114"/>
        <pc:sldMkLst>
          <pc:docMk/>
          <pc:sldMk cId="65689994" sldId="3438"/>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5T23:00:17.689" v="8971"/>
              <pc2:cmMkLst xmlns:pc2="http://schemas.microsoft.com/office/powerpoint/2019/9/main/command">
                <pc:docMk/>
                <pc:sldMk cId="65689994" sldId="3438"/>
                <pc2:cmMk id="{26FDC6E6-034D-4634-9945-75A59D1C46A0}"/>
              </pc2:cmMkLst>
              <pc226:cmRplyChg chg="add">
                <pc226:chgData name="Isis Greenspan" userId="464bb143-1349-4605-a567-29b98f388ffb" providerId="ADAL" clId="{A95153EC-68A8-498C-88C3-4D7464F7A9A6}" dt="2023-12-05T00:48:06.140" v="2614"/>
                <pc2:cmRplyMkLst xmlns:pc2="http://schemas.microsoft.com/office/powerpoint/2019/9/main/command">
                  <pc:docMk/>
                  <pc:sldMk cId="65689994" sldId="3438"/>
                  <pc2:cmMk id="{26FDC6E6-034D-4634-9945-75A59D1C46A0}"/>
                  <pc2:cmRplyMk id="{83A6F4F4-9EB4-45D7-BF6D-1E44E6E463F3}"/>
                </pc2:cmRplyMkLst>
              </pc226:cmRplyChg>
            </pc226:cmChg>
            <pc226:cmChg xmlns:pc226="http://schemas.microsoft.com/office/powerpoint/2022/06/main/command" chg="mod">
              <pc226:chgData name="Isis Greenspan" userId="464bb143-1349-4605-a567-29b98f388ffb" providerId="ADAL" clId="{A95153EC-68A8-498C-88C3-4D7464F7A9A6}" dt="2023-11-30T20:42:35.458" v="1325"/>
              <pc2:cmMkLst xmlns:pc2="http://schemas.microsoft.com/office/powerpoint/2019/9/main/command">
                <pc:docMk/>
                <pc:sldMk cId="65689994" sldId="3438"/>
                <pc2:cmMk id="{B4B90AFA-11CF-48DD-BCA3-65B9E7BAC562}"/>
              </pc2:cmMkLst>
            </pc226:cmChg>
          </p:ext>
        </pc:extLst>
      </pc:sldChg>
      <pc:sldChg chg="delSp modSp mod modNotes modNotesTx">
        <pc:chgData name="Isis Greenspan" userId="464bb143-1349-4605-a567-29b98f388ffb" providerId="ADAL" clId="{A95153EC-68A8-498C-88C3-4D7464F7A9A6}" dt="2023-12-05T23:58:13.695" v="9092" actId="114"/>
        <pc:sldMkLst>
          <pc:docMk/>
          <pc:sldMk cId="446175336" sldId="3756"/>
        </pc:sldMkLst>
      </pc:sldChg>
      <pc:sldChg chg="modSp mod addCm modNotesTx">
        <pc:chgData name="Isis Greenspan" userId="464bb143-1349-4605-a567-29b98f388ffb" providerId="ADAL" clId="{A95153EC-68A8-498C-88C3-4D7464F7A9A6}" dt="2023-11-15T17:17:53.253" v="1052"/>
        <pc:sldMkLst>
          <pc:docMk/>
          <pc:sldMk cId="2719454604" sldId="3762"/>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A95153EC-68A8-498C-88C3-4D7464F7A9A6}" dt="2023-11-15T17:17:53.253" v="1052"/>
              <pc2:cmMkLst xmlns:pc2="http://schemas.microsoft.com/office/powerpoint/2019/9/main/command">
                <pc:docMk/>
                <pc:sldMk cId="2719454604" sldId="3762"/>
                <pc2:cmMk id="{48E60994-309B-4E64-98B0-D40A62F6E929}"/>
              </pc2:cmMkLst>
            </pc226:cmChg>
          </p:ext>
        </pc:extLst>
      </pc:sldChg>
      <pc:sldChg chg="modSp mod modCm modNotes modNotesTx">
        <pc:chgData name="Isis Greenspan" userId="464bb143-1349-4605-a567-29b98f388ffb" providerId="ADAL" clId="{A95153EC-68A8-498C-88C3-4D7464F7A9A6}" dt="2023-12-06T01:12:43.718" v="9322" actId="114"/>
        <pc:sldMkLst>
          <pc:docMk/>
          <pc:sldMk cId="2848969656" sldId="3769"/>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2-05T00:48:21.985" v="2615"/>
              <pc2:cmMkLst xmlns:pc2="http://schemas.microsoft.com/office/powerpoint/2019/9/main/command">
                <pc:docMk/>
                <pc:sldMk cId="2848969656" sldId="3769"/>
                <pc2:cmMk id="{6AE74F49-F13F-45C4-9F94-C98092861AE2}"/>
              </pc2:cmMkLst>
              <pc226:cmRplyChg chg="mod modRxn">
                <pc226:chgData name="Isis Greenspan" userId="464bb143-1349-4605-a567-29b98f388ffb" providerId="ADAL" clId="{A95153EC-68A8-498C-88C3-4D7464F7A9A6}" dt="2023-11-30T23:11:29.140" v="1857"/>
                <pc2:cmRplyMkLst xmlns:pc2="http://schemas.microsoft.com/office/powerpoint/2019/9/main/command">
                  <pc:docMk/>
                  <pc:sldMk cId="2848969656" sldId="3769"/>
                  <pc2:cmMk id="{6AE74F49-F13F-45C4-9F94-C98092861AE2}"/>
                  <pc2:cmRplyMk id="{9F358F77-D030-4F72-A1AE-78D4D458A450}"/>
                </pc2:cmRplyMkLst>
              </pc226:cmRplyChg>
            </pc226:cmChg>
          </p:ext>
        </pc:extLst>
      </pc:sldChg>
      <pc:sldChg chg="modSp mod">
        <pc:chgData name="Isis Greenspan" userId="464bb143-1349-4605-a567-29b98f388ffb" providerId="ADAL" clId="{A95153EC-68A8-498C-88C3-4D7464F7A9A6}" dt="2023-12-06T18:07:22.770" v="9408" actId="255"/>
        <pc:sldMkLst>
          <pc:docMk/>
          <pc:sldMk cId="3344395438" sldId="3771"/>
        </pc:sldMkLst>
      </pc:sldChg>
      <pc:sldChg chg="modSp mod">
        <pc:chgData name="Isis Greenspan" userId="464bb143-1349-4605-a567-29b98f388ffb" providerId="ADAL" clId="{A95153EC-68A8-498C-88C3-4D7464F7A9A6}" dt="2023-12-06T01:41:32.145" v="9407" actId="207"/>
        <pc:sldMkLst>
          <pc:docMk/>
          <pc:sldMk cId="2325773952" sldId="3772"/>
        </pc:sldMkLst>
      </pc:sldChg>
      <pc:sldChg chg="modSp del mod">
        <pc:chgData name="Isis Greenspan" userId="464bb143-1349-4605-a567-29b98f388ffb" providerId="ADAL" clId="{A95153EC-68A8-498C-88C3-4D7464F7A9A6}" dt="2023-12-05T01:14:37.592" v="2693" actId="2696"/>
        <pc:sldMkLst>
          <pc:docMk/>
          <pc:sldMk cId="1558140387" sldId="3773"/>
        </pc:sldMkLst>
      </pc:sldChg>
      <pc:sldChg chg="delSp modSp del mod">
        <pc:chgData name="Isis Greenspan" userId="464bb143-1349-4605-a567-29b98f388ffb" providerId="ADAL" clId="{A95153EC-68A8-498C-88C3-4D7464F7A9A6}" dt="2023-12-05T01:14:39.465" v="2694" actId="47"/>
        <pc:sldMkLst>
          <pc:docMk/>
          <pc:sldMk cId="1619917700" sldId="3774"/>
        </pc:sldMkLst>
      </pc:sldChg>
      <pc:sldChg chg="delSp modSp mod modNotes modNotesTx">
        <pc:chgData name="Isis Greenspan" userId="464bb143-1349-4605-a567-29b98f388ffb" providerId="ADAL" clId="{A95153EC-68A8-498C-88C3-4D7464F7A9A6}" dt="2023-12-06T00:08:53.363" v="9121" actId="14100"/>
        <pc:sldMkLst>
          <pc:docMk/>
          <pc:sldMk cId="3505137011" sldId="3776"/>
        </pc:sldMkLst>
      </pc:sldChg>
      <pc:sldChg chg="modSp mod">
        <pc:chgData name="Isis Greenspan" userId="464bb143-1349-4605-a567-29b98f388ffb" providerId="ADAL" clId="{A95153EC-68A8-498C-88C3-4D7464F7A9A6}" dt="2023-11-14T23:37:48.020" v="151" actId="14100"/>
        <pc:sldMkLst>
          <pc:docMk/>
          <pc:sldMk cId="2697911498" sldId="3783"/>
        </pc:sldMkLst>
      </pc:sldChg>
      <pc:sldChg chg="modSp mod">
        <pc:chgData name="Isis Greenspan" userId="464bb143-1349-4605-a567-29b98f388ffb" providerId="ADAL" clId="{A95153EC-68A8-498C-88C3-4D7464F7A9A6}" dt="2023-11-15T20:18:25.125" v="1261" actId="2711"/>
        <pc:sldMkLst>
          <pc:docMk/>
          <pc:sldMk cId="863208547" sldId="3784"/>
        </pc:sldMkLst>
      </pc:sldChg>
      <pc:sldChg chg="delSp modSp mod">
        <pc:chgData name="Isis Greenspan" userId="464bb143-1349-4605-a567-29b98f388ffb" providerId="ADAL" clId="{A95153EC-68A8-498C-88C3-4D7464F7A9A6}" dt="2023-11-15T19:04:06.363" v="1160" actId="478"/>
        <pc:sldMkLst>
          <pc:docMk/>
          <pc:sldMk cId="3111410811" sldId="3785"/>
        </pc:sldMkLst>
      </pc:sldChg>
      <pc:sldChg chg="modSp mod">
        <pc:chgData name="Isis Greenspan" userId="464bb143-1349-4605-a567-29b98f388ffb" providerId="ADAL" clId="{A95153EC-68A8-498C-88C3-4D7464F7A9A6}" dt="2023-11-15T19:24:23.077" v="1198" actId="14100"/>
        <pc:sldMkLst>
          <pc:docMk/>
          <pc:sldMk cId="3799282250" sldId="3786"/>
        </pc:sldMkLst>
      </pc:sldChg>
      <pc:sldChg chg="modSp mod modNotes modNotesTx">
        <pc:chgData name="Isis Greenspan" userId="464bb143-1349-4605-a567-29b98f388ffb" providerId="ADAL" clId="{A95153EC-68A8-498C-88C3-4D7464F7A9A6}" dt="2023-12-06T00:40:17.962" v="9225" actId="20577"/>
        <pc:sldMkLst>
          <pc:docMk/>
          <pc:sldMk cId="47218119" sldId="3790"/>
        </pc:sldMkLst>
      </pc:sldChg>
      <pc:sldChg chg="modSp mod addCm modCm modNotes modNotesTx">
        <pc:chgData name="Isis Greenspan" userId="464bb143-1349-4605-a567-29b98f388ffb" providerId="ADAL" clId="{A95153EC-68A8-498C-88C3-4D7464F7A9A6}" dt="2023-12-06T00:36:40.733" v="9205" actId="114"/>
        <pc:sldMkLst>
          <pc:docMk/>
          <pc:sldMk cId="1951318260" sldId="3793"/>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4T23:15:22.749" v="2471"/>
              <pc2:cmMkLst xmlns:pc2="http://schemas.microsoft.com/office/powerpoint/2019/9/main/command">
                <pc:docMk/>
                <pc:sldMk cId="1951318260" sldId="3793"/>
                <pc2:cmMk id="{EDEA2338-A335-4578-AA0A-138485901F4F}"/>
              </pc2:cmMkLst>
              <pc226:cmRplyChg chg="add">
                <pc226:chgData name="Isis Greenspan" userId="464bb143-1349-4605-a567-29b98f388ffb" providerId="ADAL" clId="{A95153EC-68A8-498C-88C3-4D7464F7A9A6}" dt="2023-12-04T22:06:12.618" v="2030"/>
                <pc2:cmRplyMkLst xmlns:pc2="http://schemas.microsoft.com/office/powerpoint/2019/9/main/command">
                  <pc:docMk/>
                  <pc:sldMk cId="1951318260" sldId="3793"/>
                  <pc2:cmMk id="{EDEA2338-A335-4578-AA0A-138485901F4F}"/>
                  <pc2:cmRplyMk id="{FC91F9DA-DD62-473A-AC05-67D252291D7E}"/>
                </pc2:cmRplyMkLst>
              </pc226:cmRplyChg>
            </pc226:cmChg>
            <pc226:cmChg xmlns:pc226="http://schemas.microsoft.com/office/powerpoint/2022/06/main/command" chg="mod">
              <pc226:chgData name="Isis Greenspan" userId="464bb143-1349-4605-a567-29b98f388ffb" providerId="ADAL" clId="{A95153EC-68A8-498C-88C3-4D7464F7A9A6}" dt="2023-11-30T19:59:11.492" v="1318"/>
              <pc2:cmMkLst xmlns:pc2="http://schemas.microsoft.com/office/powerpoint/2019/9/main/command">
                <pc:docMk/>
                <pc:sldMk cId="1951318260" sldId="3793"/>
                <pc2:cmMk id="{2A90F55F-489C-447F-9315-DEEA55483A3A}"/>
              </pc2:cmMkLst>
            </pc226:cmChg>
          </p:ext>
        </pc:extLst>
      </pc:sldChg>
      <pc:sldChg chg="delSp modSp mod modNotes">
        <pc:chgData name="Isis Greenspan" userId="464bb143-1349-4605-a567-29b98f388ffb" providerId="ADAL" clId="{A95153EC-68A8-498C-88C3-4D7464F7A9A6}" dt="2023-12-05T21:57:25.191" v="3779" actId="478"/>
        <pc:sldMkLst>
          <pc:docMk/>
          <pc:sldMk cId="703993736" sldId="3796"/>
        </pc:sldMkLst>
      </pc:sldChg>
      <pc:sldChg chg="modSp mod modCm modNotesTx">
        <pc:chgData name="Isis Greenspan" userId="464bb143-1349-4605-a567-29b98f388ffb" providerId="ADAL" clId="{A95153EC-68A8-498C-88C3-4D7464F7A9A6}" dt="2023-12-06T00:37:44.069" v="9215" actId="114"/>
        <pc:sldMkLst>
          <pc:docMk/>
          <pc:sldMk cId="2038514803" sldId="379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20:05:30.701" v="1319"/>
              <pc2:cmMkLst xmlns:pc2="http://schemas.microsoft.com/office/powerpoint/2019/9/main/command">
                <pc:docMk/>
                <pc:sldMk cId="2038514803" sldId="3797"/>
                <pc2:cmMk id="{F241DBAB-3DE3-4F9B-8971-7ACE7B17CE93}"/>
              </pc2:cmMkLst>
            </pc226:cmChg>
          </p:ext>
        </pc:extLst>
      </pc:sldChg>
      <pc:sldChg chg="modSp mod">
        <pc:chgData name="Isis Greenspan" userId="464bb143-1349-4605-a567-29b98f388ffb" providerId="ADAL" clId="{A95153EC-68A8-498C-88C3-4D7464F7A9A6}" dt="2023-12-06T00:50:48.038" v="9247" actId="1076"/>
        <pc:sldMkLst>
          <pc:docMk/>
          <pc:sldMk cId="1556062835" sldId="3799"/>
        </pc:sldMkLst>
      </pc:sldChg>
      <pc:sldChg chg="delSp modSp mod modCm modNotesTx">
        <pc:chgData name="Isis Greenspan" userId="464bb143-1349-4605-a567-29b98f388ffb" providerId="ADAL" clId="{A95153EC-68A8-498C-88C3-4D7464F7A9A6}" dt="2023-12-05T22:27:25.603" v="8554" actId="13244"/>
        <pc:sldMkLst>
          <pc:docMk/>
          <pc:sldMk cId="176220433" sldId="3803"/>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1-30T17:49:19.783" v="1301"/>
              <pc2:cmMkLst xmlns:pc2="http://schemas.microsoft.com/office/powerpoint/2019/9/main/command">
                <pc:docMk/>
                <pc:sldMk cId="176220433" sldId="3803"/>
                <pc2:cmMk id="{46491253-CEC8-4F28-B947-AFD6D0FB5EF9}"/>
              </pc2:cmMkLst>
            </pc226:cmChg>
          </p:ext>
        </pc:extLst>
      </pc:sldChg>
      <pc:sldChg chg="modSp mod modNotes modNotesTx">
        <pc:chgData name="Isis Greenspan" userId="464bb143-1349-4605-a567-29b98f388ffb" providerId="ADAL" clId="{A95153EC-68A8-498C-88C3-4D7464F7A9A6}" dt="2023-12-06T00:35:45.701" v="9203" actId="20577"/>
        <pc:sldMkLst>
          <pc:docMk/>
          <pc:sldMk cId="2571931516" sldId="3804"/>
        </pc:sldMkLst>
      </pc:sldChg>
      <pc:sldChg chg="modSp mod">
        <pc:chgData name="Isis Greenspan" userId="464bb143-1349-4605-a567-29b98f388ffb" providerId="ADAL" clId="{A95153EC-68A8-498C-88C3-4D7464F7A9A6}" dt="2023-11-15T18:34:42.587" v="1078" actId="14100"/>
        <pc:sldMkLst>
          <pc:docMk/>
          <pc:sldMk cId="2808723463" sldId="3805"/>
        </pc:sldMkLst>
      </pc:sldChg>
      <pc:sldChg chg="modSp mod modNotes modNotesTx">
        <pc:chgData name="Isis Greenspan" userId="464bb143-1349-4605-a567-29b98f388ffb" providerId="ADAL" clId="{A95153EC-68A8-498C-88C3-4D7464F7A9A6}" dt="2023-12-06T00:22:28.856" v="9183" actId="20577"/>
        <pc:sldMkLst>
          <pc:docMk/>
          <pc:sldMk cId="2555671229" sldId="3807"/>
        </pc:sldMkLst>
      </pc:sldChg>
      <pc:sldChg chg="modSp mod modNotes modNotesTx">
        <pc:chgData name="Isis Greenspan" userId="464bb143-1349-4605-a567-29b98f388ffb" providerId="ADAL" clId="{A95153EC-68A8-498C-88C3-4D7464F7A9A6}" dt="2023-12-05T23:52:30.259" v="9085" actId="20577"/>
        <pc:sldMkLst>
          <pc:docMk/>
          <pc:sldMk cId="818622734" sldId="3808"/>
        </pc:sldMkLst>
      </pc:sldChg>
      <pc:sldChg chg="delSp modSp mod modNotes modNotesTx">
        <pc:chgData name="Isis Greenspan" userId="464bb143-1349-4605-a567-29b98f388ffb" providerId="ADAL" clId="{A95153EC-68A8-498C-88C3-4D7464F7A9A6}" dt="2023-12-06T00:57:14.788" v="9301" actId="113"/>
        <pc:sldMkLst>
          <pc:docMk/>
          <pc:sldMk cId="672970789" sldId="3809"/>
        </pc:sldMkLst>
      </pc:sldChg>
      <pc:sldChg chg="addSp delSp modSp mod modClrScheme chgLayout modNotes modNotesTx">
        <pc:chgData name="Isis Greenspan" userId="464bb143-1349-4605-a567-29b98f388ffb" providerId="ADAL" clId="{A95153EC-68A8-498C-88C3-4D7464F7A9A6}" dt="2023-12-06T00:45:24.704" v="9246" actId="255"/>
        <pc:sldMkLst>
          <pc:docMk/>
          <pc:sldMk cId="1712251695" sldId="3810"/>
        </pc:sldMkLst>
      </pc:sldChg>
      <pc:sldChg chg="addSp delSp modSp mod">
        <pc:chgData name="Isis Greenspan" userId="464bb143-1349-4605-a567-29b98f388ffb" providerId="ADAL" clId="{A95153EC-68A8-498C-88C3-4D7464F7A9A6}" dt="2023-11-14T23:25:57.226" v="128" actId="1076"/>
        <pc:sldMkLst>
          <pc:docMk/>
          <pc:sldMk cId="500820418" sldId="3840"/>
        </pc:sldMkLst>
      </pc:sldChg>
      <pc:sldChg chg="delSp modSp mod modNotes modNotesTx">
        <pc:chgData name="Isis Greenspan" userId="464bb143-1349-4605-a567-29b98f388ffb" providerId="ADAL" clId="{A95153EC-68A8-498C-88C3-4D7464F7A9A6}" dt="2023-12-05T23:52:07.958" v="9082" actId="313"/>
        <pc:sldMkLst>
          <pc:docMk/>
          <pc:sldMk cId="1659090370" sldId="4636"/>
        </pc:sldMkLst>
      </pc:sldChg>
      <pc:sldChg chg="delSp modSp mod modNotes modNotesTx">
        <pc:chgData name="Isis Greenspan" userId="464bb143-1349-4605-a567-29b98f388ffb" providerId="ADAL" clId="{A95153EC-68A8-498C-88C3-4D7464F7A9A6}" dt="2023-12-05T23:53:27.727" v="9086" actId="114"/>
        <pc:sldMkLst>
          <pc:docMk/>
          <pc:sldMk cId="503846415" sldId="4637"/>
        </pc:sldMkLst>
      </pc:sldChg>
      <pc:sldChg chg="modSp mod modNotes modNotesTx">
        <pc:chgData name="Isis Greenspan" userId="464bb143-1349-4605-a567-29b98f388ffb" providerId="ADAL" clId="{A95153EC-68A8-498C-88C3-4D7464F7A9A6}" dt="2023-12-05T23:49:30.998" v="9081" actId="20577"/>
        <pc:sldMkLst>
          <pc:docMk/>
          <pc:sldMk cId="2444637796" sldId="4639"/>
        </pc:sldMkLst>
      </pc:sldChg>
      <pc:sldChg chg="modSp mod modNotes modNotesTx">
        <pc:chgData name="Isis Greenspan" userId="464bb143-1349-4605-a567-29b98f388ffb" providerId="ADAL" clId="{A95153EC-68A8-498C-88C3-4D7464F7A9A6}" dt="2023-12-05T23:44:37.471" v="9058" actId="20577"/>
        <pc:sldMkLst>
          <pc:docMk/>
          <pc:sldMk cId="1216185020" sldId="4640"/>
        </pc:sldMkLst>
      </pc:sldChg>
      <pc:sldChg chg="delSp modSp mod modNotes modNotesTx">
        <pc:chgData name="Isis Greenspan" userId="464bb143-1349-4605-a567-29b98f388ffb" providerId="ADAL" clId="{A95153EC-68A8-498C-88C3-4D7464F7A9A6}" dt="2023-12-05T23:59:44.707" v="9095" actId="114"/>
        <pc:sldMkLst>
          <pc:docMk/>
          <pc:sldMk cId="3366562117" sldId="4641"/>
        </pc:sldMkLst>
      </pc:sldChg>
      <pc:sldChg chg="modSp mod addCm modCm modNotes modNotesTx">
        <pc:chgData name="Isis Greenspan" userId="464bb143-1349-4605-a567-29b98f388ffb" providerId="ADAL" clId="{A95153EC-68A8-498C-88C3-4D7464F7A9A6}" dt="2023-12-06T00:41:24.427" v="9239" actId="255"/>
        <pc:sldMkLst>
          <pc:docMk/>
          <pc:sldMk cId="2753713221" sldId="464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2-04T23:48:54.174" v="2536"/>
              <pc2:cmMkLst xmlns:pc2="http://schemas.microsoft.com/office/powerpoint/2019/9/main/command">
                <pc:docMk/>
                <pc:sldMk cId="2753713221" sldId="4642"/>
                <pc2:cmMk id="{49EF41D3-0E7C-4503-9E27-E8A57683C932}"/>
              </pc2:cmMkLst>
            </pc226:cmChg>
          </p:ext>
        </pc:extLst>
      </pc:sldChg>
      <pc:sldChg chg="modSp mod modNotes modNotesTx">
        <pc:chgData name="Isis Greenspan" userId="464bb143-1349-4605-a567-29b98f388ffb" providerId="ADAL" clId="{A95153EC-68A8-498C-88C3-4D7464F7A9A6}" dt="2023-12-06T01:05:04.713" v="9311" actId="114"/>
        <pc:sldMkLst>
          <pc:docMk/>
          <pc:sldMk cId="2091108521" sldId="4643"/>
        </pc:sldMkLst>
      </pc:sldChg>
      <pc:sldChg chg="modSp mod modCm modNotesTx">
        <pc:chgData name="Isis Greenspan" userId="464bb143-1349-4605-a567-29b98f388ffb" providerId="ADAL" clId="{A95153EC-68A8-498C-88C3-4D7464F7A9A6}" dt="2023-12-06T01:06:23.236" v="9315" actId="114"/>
        <pc:sldMkLst>
          <pc:docMk/>
          <pc:sldMk cId="4063859370" sldId="4644"/>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A95153EC-68A8-498C-88C3-4D7464F7A9A6}" dt="2023-12-05T01:15:42.050" v="2705"/>
              <pc2:cmMkLst xmlns:pc2="http://schemas.microsoft.com/office/powerpoint/2019/9/main/command">
                <pc:docMk/>
                <pc:sldMk cId="4063859370" sldId="4644"/>
                <pc2:cmMk id="{063BDBEA-8D66-481F-8A51-FCBABE985860}"/>
              </pc2:cmMkLst>
            </pc226:cmChg>
          </p:ext>
        </pc:extLst>
      </pc:sldChg>
      <pc:sldChg chg="modSp mod addCm modCm modNotes modNotesTx">
        <pc:chgData name="Isis Greenspan" userId="464bb143-1349-4605-a567-29b98f388ffb" providerId="ADAL" clId="{A95153EC-68A8-498C-88C3-4D7464F7A9A6}" dt="2023-12-06T18:35:21.967" v="9416" actId="115"/>
        <pc:sldMkLst>
          <pc:docMk/>
          <pc:sldMk cId="351370186" sldId="464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A95153EC-68A8-498C-88C3-4D7464F7A9A6}" dt="2023-11-30T22:51:19.618" v="1854"/>
              <pc2:cmMkLst xmlns:pc2="http://schemas.microsoft.com/office/powerpoint/2019/9/main/command">
                <pc:docMk/>
                <pc:sldMk cId="351370186" sldId="4645"/>
                <pc2:cmMk id="{EE32A35B-E5BB-4F0B-A09C-02F9AF9106DB}"/>
              </pc2:cmMkLst>
            </pc226:cmChg>
            <pc226:cmChg xmlns:pc226="http://schemas.microsoft.com/office/powerpoint/2022/06/main/command" chg="add mod">
              <pc226:chgData name="Isis Greenspan" userId="464bb143-1349-4605-a567-29b98f388ffb" providerId="ADAL" clId="{A95153EC-68A8-498C-88C3-4D7464F7A9A6}" dt="2023-11-30T22:51:48.594" v="1855" actId="20577"/>
              <pc2:cmMkLst xmlns:pc2="http://schemas.microsoft.com/office/powerpoint/2019/9/main/command">
                <pc:docMk/>
                <pc:sldMk cId="351370186" sldId="4645"/>
                <pc2:cmMk id="{77F6DEC8-E487-46E8-AC49-DABB5890F7EE}"/>
              </pc2:cmMkLst>
            </pc226:cmChg>
          </p:ext>
        </pc:extLst>
      </pc:sldChg>
      <pc:sldChg chg="modSp mod">
        <pc:chgData name="Isis Greenspan" userId="464bb143-1349-4605-a567-29b98f388ffb" providerId="ADAL" clId="{A95153EC-68A8-498C-88C3-4D7464F7A9A6}" dt="2023-12-06T01:30:49.155" v="9390" actId="207"/>
        <pc:sldMkLst>
          <pc:docMk/>
          <pc:sldMk cId="2999505099" sldId="4647"/>
        </pc:sldMkLst>
      </pc:sldChg>
      <pc:sldChg chg="delSp modSp del mod addCm modCm modNotesTx">
        <pc:chgData name="Isis Greenspan" userId="464bb143-1349-4605-a567-29b98f388ffb" providerId="ADAL" clId="{A95153EC-68A8-498C-88C3-4D7464F7A9A6}" dt="2023-12-04T23:14:05.639" v="2433" actId="47"/>
        <pc:sldMkLst>
          <pc:docMk/>
          <pc:sldMk cId="571009376" sldId="4649"/>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A95153EC-68A8-498C-88C3-4D7464F7A9A6}" dt="2023-11-30T22:00:24.686" v="1697"/>
              <pc2:cmMkLst xmlns:pc2="http://schemas.microsoft.com/office/powerpoint/2019/9/main/command">
                <pc:docMk/>
                <pc:sldMk cId="571009376" sldId="4649"/>
                <pc2:cmMk id="{6418268A-C480-4398-967C-4E41E0CB153F}"/>
              </pc2:cmMkLst>
            </pc226:cmChg>
            <pc226:cmChg xmlns:pc226="http://schemas.microsoft.com/office/powerpoint/2022/06/main/command" chg="mod">
              <pc226:chgData name="Isis Greenspan" userId="464bb143-1349-4605-a567-29b98f388ffb" providerId="ADAL" clId="{A95153EC-68A8-498C-88C3-4D7464F7A9A6}" dt="2023-11-30T19:29:49.453" v="1305"/>
              <pc2:cmMkLst xmlns:pc2="http://schemas.microsoft.com/office/powerpoint/2019/9/main/command">
                <pc:docMk/>
                <pc:sldMk cId="571009376" sldId="4649"/>
                <pc2:cmMk id="{921FBECD-FA6C-47B1-882E-25FD3F5AA56E}"/>
              </pc2:cmMkLst>
            </pc226:cmChg>
          </p:ext>
        </pc:extLst>
      </pc:sldChg>
      <pc:sldChg chg="delSp modSp new mod modNotesTx">
        <pc:chgData name="Isis Greenspan" userId="464bb143-1349-4605-a567-29b98f388ffb" providerId="ADAL" clId="{A95153EC-68A8-498C-88C3-4D7464F7A9A6}" dt="2023-12-06T18:28:36.658" v="9411" actId="207"/>
        <pc:sldMkLst>
          <pc:docMk/>
          <pc:sldMk cId="130668740" sldId="4650"/>
        </pc:sldMkLst>
      </pc:sldChg>
      <pc:sldChg chg="modSp add del mod">
        <pc:chgData name="Isis Greenspan" userId="464bb143-1349-4605-a567-29b98f388ffb" providerId="ADAL" clId="{A95153EC-68A8-498C-88C3-4D7464F7A9A6}" dt="2023-12-05T21:42:32.486" v="3746" actId="47"/>
        <pc:sldMkLst>
          <pc:docMk/>
          <pc:sldMk cId="113048058" sldId="4651"/>
        </pc:sldMkLst>
      </pc:sldChg>
      <pc:sldChg chg="addSp modSp add mod">
        <pc:chgData name="Isis Greenspan" userId="464bb143-1349-4605-a567-29b98f388ffb" providerId="ADAL" clId="{A95153EC-68A8-498C-88C3-4D7464F7A9A6}" dt="2023-12-05T22:59:27.716" v="8966" actId="20577"/>
        <pc:sldMkLst>
          <pc:docMk/>
          <pc:sldMk cId="1512995075" sldId="4652"/>
        </pc:sldMkLst>
      </pc:sldChg>
      <pc:sldChg chg="modSp add del mod">
        <pc:chgData name="Isis Greenspan" userId="464bb143-1349-4605-a567-29b98f388ffb" providerId="ADAL" clId="{A95153EC-68A8-498C-88C3-4D7464F7A9A6}" dt="2023-12-06T18:39:19.459" v="9435" actId="2696"/>
        <pc:sldMkLst>
          <pc:docMk/>
          <pc:sldMk cId="3688679748" sldId="4653"/>
        </pc:sldMkLst>
      </pc:sldChg>
    </pc:docChg>
  </pc:docChgLst>
  <pc:docChgLst>
    <pc:chgData name="Renee Luque" userId="24b01a1d-1c91-492f-b0ec-f8dd3574c772" providerId="ADAL" clId="{86487AB2-B479-4915-8B0D-156F6B28B0F6}"/>
    <pc:docChg chg="undo custSel modSld">
      <pc:chgData name="Renee Luque" userId="24b01a1d-1c91-492f-b0ec-f8dd3574c772" providerId="ADAL" clId="{86487AB2-B479-4915-8B0D-156F6B28B0F6}" dt="2024-02-08T01:40:26.253" v="1685"/>
      <pc:docMkLst>
        <pc:docMk/>
      </pc:docMkLst>
      <pc:sldChg chg="delCm modCm">
        <pc:chgData name="Renee Luque" userId="24b01a1d-1c91-492f-b0ec-f8dd3574c772" providerId="ADAL" clId="{86487AB2-B479-4915-8B0D-156F6B28B0F6}" dt="2024-02-07T17:30:55.752" v="114"/>
        <pc:sldMkLst>
          <pc:docMk/>
          <pc:sldMk cId="1017929480" sldId="405"/>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17:30:55.752" v="114"/>
              <pc2:cmMkLst xmlns:pc2="http://schemas.microsoft.com/office/powerpoint/2019/9/main/command">
                <pc:docMk/>
                <pc:sldMk cId="1017929480" sldId="405"/>
                <pc2:cmMk id="{D7DCC58A-2E7F-4982-A429-88055C1F90D1}"/>
              </pc2:cmMkLst>
              <pc226:cmRplyChg chg="add mod">
                <pc226:chgData name="Renee Luque" userId="24b01a1d-1c91-492f-b0ec-f8dd3574c772" providerId="ADAL" clId="{86487AB2-B479-4915-8B0D-156F6B28B0F6}" dt="2024-02-06T23:55:00.523" v="104"/>
                <pc2:cmRplyMkLst xmlns:pc2="http://schemas.microsoft.com/office/powerpoint/2019/9/main/command">
                  <pc:docMk/>
                  <pc:sldMk cId="1017929480" sldId="405"/>
                  <pc2:cmMk id="{D7DCC58A-2E7F-4982-A429-88055C1F90D1}"/>
                  <pc2:cmRplyMk id="{14789072-A597-4A55-AC4F-8BA7EC2881B8}"/>
                </pc2:cmRplyMkLst>
              </pc226:cmRplyChg>
            </pc226:cmChg>
          </p:ext>
        </pc:extLst>
      </pc:sldChg>
      <pc:sldChg chg="delCm modCm">
        <pc:chgData name="Renee Luque" userId="24b01a1d-1c91-492f-b0ec-f8dd3574c772" providerId="ADAL" clId="{86487AB2-B479-4915-8B0D-156F6B28B0F6}" dt="2024-02-08T01:20:05.698" v="1683"/>
        <pc:sldMkLst>
          <pc:docMk/>
          <pc:sldMk cId="1839258858" sldId="462"/>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8T01:20:05.698" v="1683"/>
              <pc2:cmMkLst xmlns:pc2="http://schemas.microsoft.com/office/powerpoint/2019/9/main/command">
                <pc:docMk/>
                <pc:sldMk cId="1839258858" sldId="462"/>
                <pc2:cmMk id="{C36B8CA9-7CBB-4E44-A088-5D99D8C283DC}"/>
              </pc2:cmMkLst>
              <pc226:cmRplyChg chg="add">
                <pc226:chgData name="Renee Luque" userId="24b01a1d-1c91-492f-b0ec-f8dd3574c772" providerId="ADAL" clId="{86487AB2-B479-4915-8B0D-156F6B28B0F6}" dt="2024-02-06T23:32:36.167" v="102"/>
                <pc2:cmRplyMkLst xmlns:pc2="http://schemas.microsoft.com/office/powerpoint/2019/9/main/command">
                  <pc:docMk/>
                  <pc:sldMk cId="1839258858" sldId="462"/>
                  <pc2:cmMk id="{C36B8CA9-7CBB-4E44-A088-5D99D8C283DC}"/>
                  <pc2:cmRplyMk id="{CDF85E12-149F-4297-8674-2E2F6D78DB75}"/>
                </pc2:cmRplyMkLst>
              </pc226:cmRplyChg>
            </pc226:cmChg>
          </p:ext>
        </pc:extLst>
      </pc:sldChg>
      <pc:sldChg chg="delCm modCm">
        <pc:chgData name="Renee Luque" userId="24b01a1d-1c91-492f-b0ec-f8dd3574c772" providerId="ADAL" clId="{86487AB2-B479-4915-8B0D-156F6B28B0F6}" dt="2024-02-07T22:26:52.100" v="1630"/>
        <pc:sldMkLst>
          <pc:docMk/>
          <pc:sldMk cId="620114939" sldId="46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20:49:30.867" v="1249"/>
              <pc2:cmMkLst xmlns:pc2="http://schemas.microsoft.com/office/powerpoint/2019/9/main/command">
                <pc:docMk/>
                <pc:sldMk cId="620114939" sldId="467"/>
                <pc2:cmMk id="{9A78F751-2B74-46FD-9640-9666877BD04E}"/>
              </pc2:cmMkLst>
              <pc226:cmRplyChg chg="add">
                <pc226:chgData name="Renee Luque" userId="24b01a1d-1c91-492f-b0ec-f8dd3574c772" providerId="ADAL" clId="{86487AB2-B479-4915-8B0D-156F6B28B0F6}" dt="2024-02-07T17:42:43.642" v="116"/>
                <pc2:cmRplyMkLst xmlns:pc2="http://schemas.microsoft.com/office/powerpoint/2019/9/main/command">
                  <pc:docMk/>
                  <pc:sldMk cId="620114939" sldId="467"/>
                  <pc2:cmMk id="{9A78F751-2B74-46FD-9640-9666877BD04E}"/>
                  <pc2:cmRplyMk id="{3D42920A-145B-4205-B313-FFAE6B434F1B}"/>
                </pc2:cmRplyMkLst>
              </pc226:cmRplyChg>
            </pc226:cmChg>
            <pc226:cmChg xmlns:pc226="http://schemas.microsoft.com/office/powerpoint/2022/06/main/command" chg="">
              <pc226:chgData name="Renee Luque" userId="24b01a1d-1c91-492f-b0ec-f8dd3574c772" providerId="ADAL" clId="{86487AB2-B479-4915-8B0D-156F6B28B0F6}" dt="2024-02-07T22:26:52.100" v="1630"/>
              <pc2:cmMkLst xmlns:pc2="http://schemas.microsoft.com/office/powerpoint/2019/9/main/command">
                <pc:docMk/>
                <pc:sldMk cId="620114939" sldId="467"/>
                <pc2:cmMk id="{39C94874-6A8C-4757-8D50-07778F1021F6}"/>
              </pc2:cmMkLst>
              <pc226:cmRplyChg chg="add">
                <pc226:chgData name="Renee Luque" userId="24b01a1d-1c91-492f-b0ec-f8dd3574c772" providerId="ADAL" clId="{86487AB2-B479-4915-8B0D-156F6B28B0F6}" dt="2024-02-07T22:26:52.100" v="1630"/>
                <pc2:cmRplyMkLst xmlns:pc2="http://schemas.microsoft.com/office/powerpoint/2019/9/main/command">
                  <pc:docMk/>
                  <pc:sldMk cId="620114939" sldId="467"/>
                  <pc2:cmMk id="{39C94874-6A8C-4757-8D50-07778F1021F6}"/>
                  <pc2:cmRplyMk id="{6B8C9F10-F756-49F8-A6AF-3B629D07F923}"/>
                </pc2:cmRplyMkLst>
              </pc226:cmRplyChg>
            </pc226:cmChg>
          </p:ext>
        </pc:extLst>
      </pc:sldChg>
      <pc:sldChg chg="delCm">
        <pc:chgData name="Renee Luque" userId="24b01a1d-1c91-492f-b0ec-f8dd3574c772" providerId="ADAL" clId="{86487AB2-B479-4915-8B0D-156F6B28B0F6}" dt="2024-02-06T21:28:21.186" v="2"/>
        <pc:sldMkLst>
          <pc:docMk/>
          <pc:sldMk cId="2966558390" sldId="48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6T21:28:21.186" v="2"/>
              <pc2:cmMkLst xmlns:pc2="http://schemas.microsoft.com/office/powerpoint/2019/9/main/command">
                <pc:docMk/>
                <pc:sldMk cId="2966558390" sldId="486"/>
                <pc2:cmMk id="{48242D96-43E5-4AA1-9B56-65BA33140457}"/>
              </pc2:cmMkLst>
            </pc226:cmChg>
          </p:ext>
        </pc:extLst>
      </pc:sldChg>
      <pc:sldChg chg="addCm delCm">
        <pc:chgData name="Renee Luque" userId="24b01a1d-1c91-492f-b0ec-f8dd3574c772" providerId="ADAL" clId="{86487AB2-B479-4915-8B0D-156F6B28B0F6}" dt="2024-02-07T01:15:19.869" v="110"/>
        <pc:sldMkLst>
          <pc:docMk/>
          <pc:sldMk cId="2320346158" sldId="487"/>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01:15:16.089" v="107"/>
              <pc2:cmMkLst xmlns:pc2="http://schemas.microsoft.com/office/powerpoint/2019/9/main/command">
                <pc:docMk/>
                <pc:sldMk cId="2320346158" sldId="487"/>
                <pc2:cmMk id="{89AE2A7B-22C4-4A4A-A02D-989C183D7C77}"/>
              </pc2:cmMkLst>
            </pc226:cmChg>
            <pc226:cmChg xmlns:pc226="http://schemas.microsoft.com/office/powerpoint/2022/06/main/command" chg="del">
              <pc226:chgData name="Renee Luque" userId="24b01a1d-1c91-492f-b0ec-f8dd3574c772" providerId="ADAL" clId="{86487AB2-B479-4915-8B0D-156F6B28B0F6}" dt="2024-02-07T01:15:18.839" v="109"/>
              <pc2:cmMkLst xmlns:pc2="http://schemas.microsoft.com/office/powerpoint/2019/9/main/command">
                <pc:docMk/>
                <pc:sldMk cId="2320346158" sldId="487"/>
                <pc2:cmMk id="{7AC69D7E-00D6-4F64-A8CD-B489EA5BB155}"/>
              </pc2:cmMkLst>
            </pc226:cmChg>
            <pc226:cmChg xmlns:pc226="http://schemas.microsoft.com/office/powerpoint/2022/06/main/command" chg="del">
              <pc226:chgData name="Renee Luque" userId="24b01a1d-1c91-492f-b0ec-f8dd3574c772" providerId="ADAL" clId="{86487AB2-B479-4915-8B0D-156F6B28B0F6}" dt="2024-02-07T01:15:17.910" v="108"/>
              <pc2:cmMkLst xmlns:pc2="http://schemas.microsoft.com/office/powerpoint/2019/9/main/command">
                <pc:docMk/>
                <pc:sldMk cId="2320346158" sldId="487"/>
                <pc2:cmMk id="{CC8F3DBF-EACB-41D7-8E51-64ACBD8BE2EB}"/>
              </pc2:cmMkLst>
            </pc226:cmChg>
            <pc226:cmChg xmlns:pc226="http://schemas.microsoft.com/office/powerpoint/2022/06/main/command" chg="add del">
              <pc226:chgData name="Renee Luque" userId="24b01a1d-1c91-492f-b0ec-f8dd3574c772" providerId="ADAL" clId="{86487AB2-B479-4915-8B0D-156F6B28B0F6}" dt="2024-02-07T01:15:19.869" v="110"/>
              <pc2:cmMkLst xmlns:pc2="http://schemas.microsoft.com/office/powerpoint/2019/9/main/command">
                <pc:docMk/>
                <pc:sldMk cId="2320346158" sldId="487"/>
                <pc2:cmMk id="{E53BCAF0-2042-4880-A51A-65C6D956EDBE}"/>
              </pc2:cmMkLst>
            </pc226:cmChg>
          </p:ext>
        </pc:extLst>
      </pc:sldChg>
      <pc:sldChg chg="addCm delCm modNotesTx">
        <pc:chgData name="Renee Luque" userId="24b01a1d-1c91-492f-b0ec-f8dd3574c772" providerId="ADAL" clId="{86487AB2-B479-4915-8B0D-156F6B28B0F6}" dt="2024-02-07T22:22:56.186" v="1627"/>
        <pc:sldMkLst>
          <pc:docMk/>
          <pc:sldMk cId="3487876274" sldId="529"/>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86487AB2-B479-4915-8B0D-156F6B28B0F6}" dt="2024-02-07T22:22:56.186" v="1627"/>
              <pc2:cmMkLst xmlns:pc2="http://schemas.microsoft.com/office/powerpoint/2019/9/main/command">
                <pc:docMk/>
                <pc:sldMk cId="3487876274" sldId="529"/>
                <pc2:cmMk id="{029C8F09-C3AC-4EC8-98FE-96C2BFF73302}"/>
              </pc2:cmMkLst>
            </pc226:cmChg>
          </p:ext>
        </pc:extLst>
      </pc:sldChg>
      <pc:sldChg chg="modNotesTx">
        <pc:chgData name="Renee Luque" userId="24b01a1d-1c91-492f-b0ec-f8dd3574c772" providerId="ADAL" clId="{86487AB2-B479-4915-8B0D-156F6B28B0F6}" dt="2024-02-06T21:58:35.821" v="99" actId="20577"/>
        <pc:sldMkLst>
          <pc:docMk/>
          <pc:sldMk cId="2848969656" sldId="3769"/>
        </pc:sldMkLst>
      </pc:sldChg>
      <pc:sldChg chg="delCm">
        <pc:chgData name="Renee Luque" userId="24b01a1d-1c91-492f-b0ec-f8dd3574c772" providerId="ADAL" clId="{86487AB2-B479-4915-8B0D-156F6B28B0F6}" dt="2024-02-06T21:26:59.257" v="0"/>
        <pc:sldMkLst>
          <pc:docMk/>
          <pc:sldMk cId="3799282250" sldId="3786"/>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6T21:26:59.257" v="0"/>
              <pc2:cmMkLst xmlns:pc2="http://schemas.microsoft.com/office/powerpoint/2019/9/main/command">
                <pc:docMk/>
                <pc:sldMk cId="3799282250" sldId="3786"/>
                <pc2:cmMk id="{3CC4E60B-815D-42FD-BF0C-0271836403D7}"/>
              </pc2:cmMkLst>
            </pc226:cmChg>
          </p:ext>
        </pc:extLst>
      </pc:sldChg>
      <pc:sldChg chg="addCm delCm modCm modNotesTx">
        <pc:chgData name="Renee Luque" userId="24b01a1d-1c91-492f-b0ec-f8dd3574c772" providerId="ADAL" clId="{86487AB2-B479-4915-8B0D-156F6B28B0F6}" dt="2024-02-07T22:23:02.647" v="1629"/>
        <pc:sldMkLst>
          <pc:docMk/>
          <pc:sldMk cId="176220433" sldId="3803"/>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01:15:35.024" v="112"/>
              <pc2:cmMkLst xmlns:pc2="http://schemas.microsoft.com/office/powerpoint/2019/9/main/command">
                <pc:docMk/>
                <pc:sldMk cId="176220433" sldId="3803"/>
                <pc2:cmMk id="{FA537808-E264-4ECE-8651-2D3274AC1F12}"/>
              </pc2:cmMkLst>
              <pc226:cmRplyChg chg="add">
                <pc226:chgData name="Renee Luque" userId="24b01a1d-1c91-492f-b0ec-f8dd3574c772" providerId="ADAL" clId="{86487AB2-B479-4915-8B0D-156F6B28B0F6}" dt="2024-02-06T23:29:18.143" v="101"/>
                <pc2:cmRplyMkLst xmlns:pc2="http://schemas.microsoft.com/office/powerpoint/2019/9/main/command">
                  <pc:docMk/>
                  <pc:sldMk cId="176220433" sldId="3803"/>
                  <pc2:cmMk id="{FA537808-E264-4ECE-8651-2D3274AC1F12}"/>
                  <pc2:cmRplyMk id="{47579953-F609-4098-8213-2B8C03FBD686}"/>
                </pc2:cmRplyMkLst>
              </pc226:cmRplyChg>
              <pc226:cmRplyChg chg="mod modRxn">
                <pc226:chgData name="Renee Luque" userId="24b01a1d-1c91-492f-b0ec-f8dd3574c772" providerId="ADAL" clId="{86487AB2-B479-4915-8B0D-156F6B28B0F6}" dt="2024-02-07T01:15:31.709" v="111"/>
                <pc2:cmRplyMkLst xmlns:pc2="http://schemas.microsoft.com/office/powerpoint/2019/9/main/command">
                  <pc:docMk/>
                  <pc:sldMk cId="176220433" sldId="3803"/>
                  <pc2:cmMk id="{FA537808-E264-4ECE-8651-2D3274AC1F12}"/>
                  <pc2:cmRplyMk id="{BCABBC95-E65A-4EFF-874B-2E14779B1141}"/>
                </pc2:cmRplyMkLst>
              </pc226:cmRplyChg>
            </pc226:cmChg>
            <pc226:cmChg xmlns:pc226="http://schemas.microsoft.com/office/powerpoint/2022/06/main/command" chg="add del">
              <pc226:chgData name="Renee Luque" userId="24b01a1d-1c91-492f-b0ec-f8dd3574c772" providerId="ADAL" clId="{86487AB2-B479-4915-8B0D-156F6B28B0F6}" dt="2024-02-07T22:23:02.647" v="1629"/>
              <pc2:cmMkLst xmlns:pc2="http://schemas.microsoft.com/office/powerpoint/2019/9/main/command">
                <pc:docMk/>
                <pc:sldMk cId="176220433" sldId="3803"/>
                <pc2:cmMk id="{2E20E1F1-FAB6-4112-95A1-BD50E7A1F049}"/>
              </pc2:cmMkLst>
            </pc226:cmChg>
          </p:ext>
        </pc:extLst>
      </pc:sldChg>
      <pc:sldChg chg="modSp mod addCm delCm modCm">
        <pc:chgData name="Renee Luque" userId="24b01a1d-1c91-492f-b0ec-f8dd3574c772" providerId="ADAL" clId="{86487AB2-B479-4915-8B0D-156F6B28B0F6}" dt="2024-02-07T23:26:08.078" v="1675"/>
        <pc:sldMkLst>
          <pc:docMk/>
          <pc:sldMk cId="2555671229" sldId="3807"/>
        </pc:sldMkLst>
        <pc:extLst>
          <p:ext xmlns:p="http://schemas.openxmlformats.org/presentationml/2006/main" uri="{D6D511B9-2390-475A-947B-AFAB55BFBCF1}">
            <pc226:cmChg xmlns:pc226="http://schemas.microsoft.com/office/powerpoint/2022/06/main/command" chg="add del mod">
              <pc226:chgData name="Renee Luque" userId="24b01a1d-1c91-492f-b0ec-f8dd3574c772" providerId="ADAL" clId="{86487AB2-B479-4915-8B0D-156F6B28B0F6}" dt="2024-02-07T23:26:08.078" v="1675"/>
              <pc2:cmMkLst xmlns:pc2="http://schemas.microsoft.com/office/powerpoint/2019/9/main/command">
                <pc:docMk/>
                <pc:sldMk cId="2555671229" sldId="3807"/>
                <pc2:cmMk id="{D0DA7A98-01DB-4FB0-BD15-200D1BB71F6A}"/>
              </pc2:cmMkLst>
              <pc226:cmRplyChg chg="add">
                <pc226:chgData name="Renee Luque" userId="24b01a1d-1c91-492f-b0ec-f8dd3574c772" providerId="ADAL" clId="{86487AB2-B479-4915-8B0D-156F6B28B0F6}" dt="2024-02-07T20:47:33.231" v="1248"/>
                <pc2:cmRplyMkLst xmlns:pc2="http://schemas.microsoft.com/office/powerpoint/2019/9/main/command">
                  <pc:docMk/>
                  <pc:sldMk cId="2555671229" sldId="3807"/>
                  <pc2:cmMk id="{D0DA7A98-01DB-4FB0-BD15-200D1BB71F6A}"/>
                  <pc2:cmRplyMk id="{C9AE29B5-4E85-473E-A991-951F9B64A221}"/>
                </pc2:cmRplyMkLst>
              </pc226:cmRplyChg>
            </pc226:cmChg>
          </p:ext>
        </pc:extLst>
      </pc:sldChg>
      <pc:sldChg chg="addCm delCm modNotesTx">
        <pc:chgData name="Renee Luque" userId="24b01a1d-1c91-492f-b0ec-f8dd3574c772" providerId="ADAL" clId="{86487AB2-B479-4915-8B0D-156F6B28B0F6}" dt="2024-02-07T22:22:59.301" v="1628"/>
        <pc:sldMkLst>
          <pc:docMk/>
          <pc:sldMk cId="500820418" sldId="3840"/>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86487AB2-B479-4915-8B0D-156F6B28B0F6}" dt="2024-02-07T22:22:59.301" v="1628"/>
              <pc2:cmMkLst xmlns:pc2="http://schemas.microsoft.com/office/powerpoint/2019/9/main/command">
                <pc:docMk/>
                <pc:sldMk cId="500820418" sldId="3840"/>
                <pc2:cmMk id="{62C8574E-370F-4E95-AE8C-269CEC87610E}"/>
              </pc2:cmMkLst>
            </pc226:cmChg>
          </p:ext>
        </pc:extLst>
      </pc:sldChg>
      <pc:sldChg chg="delCm modCm">
        <pc:chgData name="Renee Luque" userId="24b01a1d-1c91-492f-b0ec-f8dd3574c772" providerId="ADAL" clId="{86487AB2-B479-4915-8B0D-156F6B28B0F6}" dt="2024-02-07T20:40:14.022" v="1244"/>
        <pc:sldMkLst>
          <pc:docMk/>
          <pc:sldMk cId="1216185020" sldId="4640"/>
        </pc:sldMkLst>
        <pc:extLst>
          <p:ext xmlns:p="http://schemas.openxmlformats.org/presentationml/2006/main" uri="{D6D511B9-2390-475A-947B-AFAB55BFBCF1}">
            <pc226:cmChg xmlns:pc226="http://schemas.microsoft.com/office/powerpoint/2022/06/main/command" chg="del">
              <pc226:chgData name="Renee Luque" userId="24b01a1d-1c91-492f-b0ec-f8dd3574c772" providerId="ADAL" clId="{86487AB2-B479-4915-8B0D-156F6B28B0F6}" dt="2024-02-07T20:40:14.022" v="1244"/>
              <pc2:cmMkLst xmlns:pc2="http://schemas.microsoft.com/office/powerpoint/2019/9/main/command">
                <pc:docMk/>
                <pc:sldMk cId="1216185020" sldId="4640"/>
                <pc2:cmMk id="{F3A27466-1450-4288-854B-5A963165AC72}"/>
              </pc2:cmMkLst>
              <pc226:cmRplyChg chg="add">
                <pc226:chgData name="Renee Luque" userId="24b01a1d-1c91-492f-b0ec-f8dd3574c772" providerId="ADAL" clId="{86487AB2-B479-4915-8B0D-156F6B28B0F6}" dt="2024-02-07T17:39:35.649" v="115"/>
                <pc2:cmRplyMkLst xmlns:pc2="http://schemas.microsoft.com/office/powerpoint/2019/9/main/command">
                  <pc:docMk/>
                  <pc:sldMk cId="1216185020" sldId="4640"/>
                  <pc2:cmMk id="{F3A27466-1450-4288-854B-5A963165AC72}"/>
                  <pc2:cmRplyMk id="{3A97A4CE-D034-4D52-968D-C9A536678165}"/>
                </pc2:cmRplyMkLst>
              </pc226:cmRplyChg>
            </pc226:cmChg>
          </p:ext>
        </pc:extLst>
      </pc:sldChg>
      <pc:sldChg chg="addCm delCm modNotesTx">
        <pc:chgData name="Renee Luque" userId="24b01a1d-1c91-492f-b0ec-f8dd3574c772" providerId="ADAL" clId="{86487AB2-B479-4915-8B0D-156F6B28B0F6}" dt="2024-02-08T01:19:58.106" v="1682"/>
        <pc:sldMkLst>
          <pc:docMk/>
          <pc:sldMk cId="2999505099" sldId="4647"/>
        </pc:sldMkLst>
        <pc:extLst>
          <p:ext xmlns:p="http://schemas.openxmlformats.org/presentationml/2006/main" uri="{D6D511B9-2390-475A-947B-AFAB55BFBCF1}">
            <pc226:cmChg xmlns:pc226="http://schemas.microsoft.com/office/powerpoint/2022/06/main/command" chg="add del">
              <pc226:chgData name="Renee Luque" userId="24b01a1d-1c91-492f-b0ec-f8dd3574c772" providerId="ADAL" clId="{86487AB2-B479-4915-8B0D-156F6B28B0F6}" dt="2024-02-08T01:19:58.106" v="1682"/>
              <pc2:cmMkLst xmlns:pc2="http://schemas.microsoft.com/office/powerpoint/2019/9/main/command">
                <pc:docMk/>
                <pc:sldMk cId="2999505099" sldId="4647"/>
                <pc2:cmMk id="{617DD707-FC59-443F-9993-4C7E6BCCE4E8}"/>
              </pc2:cmMkLst>
            </pc226:cmChg>
          </p:ext>
        </pc:extLst>
      </pc:sldChg>
      <pc:sldChg chg="modNotesTx">
        <pc:chgData name="Renee Luque" userId="24b01a1d-1c91-492f-b0ec-f8dd3574c772" providerId="ADAL" clId="{86487AB2-B479-4915-8B0D-156F6B28B0F6}" dt="2024-02-07T20:44:17.638" v="1245" actId="20577"/>
        <pc:sldMkLst>
          <pc:docMk/>
          <pc:sldMk cId="4116046321" sldId="4661"/>
        </pc:sldMkLst>
      </pc:sldChg>
      <pc:sldChg chg="modSp mod delCm modCm">
        <pc:chgData name="Renee Luque" userId="24b01a1d-1c91-492f-b0ec-f8dd3574c772" providerId="ADAL" clId="{86487AB2-B479-4915-8B0D-156F6B28B0F6}" dt="2024-02-08T01:40:26.253" v="1685"/>
        <pc:sldMkLst>
          <pc:docMk/>
          <pc:sldMk cId="181692375" sldId="4793"/>
        </pc:sldMkLst>
        <pc:extLst>
          <p:ext xmlns:p="http://schemas.openxmlformats.org/presentationml/2006/main" uri="{D6D511B9-2390-475A-947B-AFAB55BFBCF1}">
            <pc226:cmChg xmlns:pc226="http://schemas.microsoft.com/office/powerpoint/2022/06/main/command" chg="del mod modRxn">
              <pc226:chgData name="Renee Luque" userId="24b01a1d-1c91-492f-b0ec-f8dd3574c772" providerId="ADAL" clId="{86487AB2-B479-4915-8B0D-156F6B28B0F6}" dt="2024-02-08T01:40:26.253" v="1685"/>
              <pc2:cmMkLst xmlns:pc2="http://schemas.microsoft.com/office/powerpoint/2019/9/main/command">
                <pc:docMk/>
                <pc:sldMk cId="181692375" sldId="4793"/>
                <pc2:cmMk id="{7DE8E4FB-585D-4C8C-A964-B459F3BF930D}"/>
              </pc2:cmMkLst>
              <pc226:cmRplyChg chg="add">
                <pc226:chgData name="Renee Luque" userId="24b01a1d-1c91-492f-b0ec-f8dd3574c772" providerId="ADAL" clId="{86487AB2-B479-4915-8B0D-156F6B28B0F6}" dt="2024-02-08T00:38:39.282" v="1677"/>
                <pc2:cmRplyMkLst xmlns:pc2="http://schemas.microsoft.com/office/powerpoint/2019/9/main/command">
                  <pc:docMk/>
                  <pc:sldMk cId="181692375" sldId="4793"/>
                  <pc2:cmMk id="{7DE8E4FB-585D-4C8C-A964-B459F3BF930D}"/>
                  <pc2:cmRplyMk id="{5FA595A2-7084-4C98-B047-9F014E343D42}"/>
                </pc2:cmRplyMkLst>
              </pc226:cmRplyChg>
              <pc226:cmRplyChg chg="add">
                <pc226:chgData name="Renee Luque" userId="24b01a1d-1c91-492f-b0ec-f8dd3574c772" providerId="ADAL" clId="{86487AB2-B479-4915-8B0D-156F6B28B0F6}" dt="2024-02-08T01:19:06.781" v="1680"/>
                <pc2:cmRplyMkLst xmlns:pc2="http://schemas.microsoft.com/office/powerpoint/2019/9/main/command">
                  <pc:docMk/>
                  <pc:sldMk cId="181692375" sldId="4793"/>
                  <pc2:cmMk id="{7DE8E4FB-585D-4C8C-A964-B459F3BF930D}"/>
                  <pc2:cmRplyMk id="{2ED987D7-7A20-4213-9176-0320C19FE745}"/>
                </pc2:cmRplyMkLst>
              </pc226:cmRplyChg>
            </pc226:cmChg>
          </p:ext>
        </pc:extLst>
      </pc:sldChg>
      <pc:sldChg chg="addCm">
        <pc:chgData name="Renee Luque" userId="24b01a1d-1c91-492f-b0ec-f8dd3574c772" providerId="ADAL" clId="{86487AB2-B479-4915-8B0D-156F6B28B0F6}" dt="2024-02-08T00:19:18.558" v="1676"/>
        <pc:sldMkLst>
          <pc:docMk/>
          <pc:sldMk cId="184759483" sldId="4794"/>
        </pc:sldMkLst>
        <pc:extLst>
          <p:ext xmlns:p="http://schemas.openxmlformats.org/presentationml/2006/main" uri="{D6D511B9-2390-475A-947B-AFAB55BFBCF1}">
            <pc226:cmChg xmlns:pc226="http://schemas.microsoft.com/office/powerpoint/2022/06/main/command" chg="add">
              <pc226:chgData name="Renee Luque" userId="24b01a1d-1c91-492f-b0ec-f8dd3574c772" providerId="ADAL" clId="{86487AB2-B479-4915-8B0D-156F6B28B0F6}" dt="2024-02-08T00:19:18.558" v="1676"/>
              <pc2:cmMkLst xmlns:pc2="http://schemas.microsoft.com/office/powerpoint/2019/9/main/command">
                <pc:docMk/>
                <pc:sldMk cId="184759483" sldId="4794"/>
                <pc2:cmMk id="{B8A74EED-972F-49C4-AAF5-6916EC5A8E23}"/>
              </pc2:cmMkLst>
            </pc226:cmChg>
          </p:ext>
        </pc:extLst>
      </pc:sldChg>
    </pc:docChg>
  </pc:docChgLst>
  <pc:docChgLst>
    <pc:chgData name="Renee Luque" userId="S::rluque@cffutures.net::24b01a1d-1c91-492f-b0ec-f8dd3574c772" providerId="AD" clId="Web-{BC499545-B8B7-4A2D-9A54-F85660B7EB72}"/>
    <pc:docChg chg="addSld modSld">
      <pc:chgData name="Renee Luque" userId="S::rluque@cffutures.net::24b01a1d-1c91-492f-b0ec-f8dd3574c772" providerId="AD" clId="Web-{BC499545-B8B7-4A2D-9A54-F85660B7EB72}" dt="2023-11-29T17:08:44.761" v="9"/>
      <pc:docMkLst>
        <pc:docMk/>
      </pc:docMkLst>
      <pc:sldChg chg="modSp">
        <pc:chgData name="Renee Luque" userId="S::rluque@cffutures.net::24b01a1d-1c91-492f-b0ec-f8dd3574c772" providerId="AD" clId="Web-{BC499545-B8B7-4A2D-9A54-F85660B7EB72}" dt="2023-11-29T16:59:48.116" v="8" actId="20577"/>
        <pc:sldMkLst>
          <pc:docMk/>
          <pc:sldMk cId="2361436726" sldId="1842"/>
        </pc:sldMkLst>
      </pc:sldChg>
      <pc:sldChg chg="modSp">
        <pc:chgData name="Renee Luque" userId="S::rluque@cffutures.net::24b01a1d-1c91-492f-b0ec-f8dd3574c772" providerId="AD" clId="Web-{BC499545-B8B7-4A2D-9A54-F85660B7EB72}" dt="2023-11-29T16:57:49.065" v="5" actId="14100"/>
        <pc:sldMkLst>
          <pc:docMk/>
          <pc:sldMk cId="1153566999" sldId="1948"/>
        </pc:sldMkLst>
      </pc:sldChg>
      <pc:sldChg chg="new">
        <pc:chgData name="Renee Luque" userId="S::rluque@cffutures.net::24b01a1d-1c91-492f-b0ec-f8dd3574c772" providerId="AD" clId="Web-{BC499545-B8B7-4A2D-9A54-F85660B7EB72}" dt="2023-11-29T17:08:44.761" v="9"/>
        <pc:sldMkLst>
          <pc:docMk/>
          <pc:sldMk cId="1747613889" sldId="4648"/>
        </pc:sldMkLst>
      </pc:sldChg>
    </pc:docChg>
  </pc:docChgLst>
  <pc:docChgLst>
    <pc:chgData name="Renee Luque" userId="24b01a1d-1c91-492f-b0ec-f8dd3574c772" providerId="ADAL" clId="{FEA57855-2894-4F74-9C87-4CEFE894F34D}"/>
    <pc:docChg chg="modSld">
      <pc:chgData name="Renee Luque" userId="24b01a1d-1c91-492f-b0ec-f8dd3574c772" providerId="ADAL" clId="{FEA57855-2894-4F74-9C87-4CEFE894F34D}" dt="2025-07-02T16:37:35.097" v="64" actId="20577"/>
      <pc:docMkLst>
        <pc:docMk/>
      </pc:docMkLst>
      <pc:sldChg chg="modSp mod">
        <pc:chgData name="Renee Luque" userId="24b01a1d-1c91-492f-b0ec-f8dd3574c772" providerId="ADAL" clId="{FEA57855-2894-4F74-9C87-4CEFE894F34D}" dt="2025-07-02T16:34:37.851" v="27" actId="20577"/>
        <pc:sldMkLst>
          <pc:docMk/>
          <pc:sldMk cId="985290986" sldId="4654"/>
        </pc:sldMkLst>
        <pc:graphicFrameChg chg="modGraphic">
          <ac:chgData name="Renee Luque" userId="24b01a1d-1c91-492f-b0ec-f8dd3574c772" providerId="ADAL" clId="{FEA57855-2894-4F74-9C87-4CEFE894F34D}" dt="2025-07-02T16:34:37.851" v="27" actId="20577"/>
          <ac:graphicFrameMkLst>
            <pc:docMk/>
            <pc:sldMk cId="985290986" sldId="4654"/>
            <ac:graphicFrameMk id="2" creationId="{8E452D22-69F4-CBF6-35C6-AD8F60B5B03F}"/>
          </ac:graphicFrameMkLst>
        </pc:graphicFrameChg>
      </pc:sldChg>
      <pc:sldChg chg="modNotesTx">
        <pc:chgData name="Renee Luque" userId="24b01a1d-1c91-492f-b0ec-f8dd3574c772" providerId="ADAL" clId="{FEA57855-2894-4F74-9C87-4CEFE894F34D}" dt="2025-07-02T16:37:35.097" v="64" actId="20577"/>
        <pc:sldMkLst>
          <pc:docMk/>
          <pc:sldMk cId="2661853760" sldId="4738"/>
        </pc:sldMkLst>
      </pc:sldChg>
      <pc:sldChg chg="modSp mod">
        <pc:chgData name="Renee Luque" userId="24b01a1d-1c91-492f-b0ec-f8dd3574c772" providerId="ADAL" clId="{FEA57855-2894-4F74-9C87-4CEFE894F34D}" dt="2025-07-02T16:34:30.605" v="13" actId="20577"/>
        <pc:sldMkLst>
          <pc:docMk/>
          <pc:sldMk cId="1298655666" sldId="4742"/>
        </pc:sldMkLst>
        <pc:graphicFrameChg chg="modGraphic">
          <ac:chgData name="Renee Luque" userId="24b01a1d-1c91-492f-b0ec-f8dd3574c772" providerId="ADAL" clId="{FEA57855-2894-4F74-9C87-4CEFE894F34D}" dt="2025-07-02T16:34:30.605" v="13" actId="20577"/>
          <ac:graphicFrameMkLst>
            <pc:docMk/>
            <pc:sldMk cId="1298655666" sldId="4742"/>
            <ac:graphicFrameMk id="13" creationId="{38FDF4D3-5320-D502-467A-967E0D0ECB98}"/>
          </ac:graphicFrameMkLst>
        </pc:graphicFrameChg>
      </pc:sldChg>
      <pc:sldChg chg="modSp mod">
        <pc:chgData name="Renee Luque" userId="24b01a1d-1c91-492f-b0ec-f8dd3574c772" providerId="ADAL" clId="{FEA57855-2894-4F74-9C87-4CEFE894F34D}" dt="2025-07-02T16:34:45.614" v="41" actId="20577"/>
        <pc:sldMkLst>
          <pc:docMk/>
          <pc:sldMk cId="15392770" sldId="4743"/>
        </pc:sldMkLst>
        <pc:graphicFrameChg chg="modGraphic">
          <ac:chgData name="Renee Luque" userId="24b01a1d-1c91-492f-b0ec-f8dd3574c772" providerId="ADAL" clId="{FEA57855-2894-4F74-9C87-4CEFE894F34D}" dt="2025-07-02T16:34:45.614" v="41" actId="20577"/>
          <ac:graphicFrameMkLst>
            <pc:docMk/>
            <pc:sldMk cId="15392770" sldId="4743"/>
            <ac:graphicFrameMk id="2" creationId="{C87A0C59-BF6F-8D5B-FF52-DAE5404B9679}"/>
          </ac:graphicFrameMkLst>
        </pc:graphicFrameChg>
      </pc:sldChg>
    </pc:docChg>
  </pc:docChgLst>
  <pc:docChgLst>
    <pc:chgData name="Isis Greenspan" userId="464bb143-1349-4605-a567-29b98f388ffb" providerId="ADAL" clId="{9FB74245-9BDF-416C-8278-D00B4D6ED363}"/>
    <pc:docChg chg="undo custSel addSld delSld modSld sldOrd delMainMaster">
      <pc:chgData name="Isis Greenspan" userId="464bb143-1349-4605-a567-29b98f388ffb" providerId="ADAL" clId="{9FB74245-9BDF-416C-8278-D00B4D6ED363}" dt="2024-02-08T01:22:05.796" v="3910"/>
      <pc:docMkLst>
        <pc:docMk/>
      </pc:docMkLst>
      <pc:sldChg chg="modNotes modNotesTx">
        <pc:chgData name="Isis Greenspan" userId="464bb143-1349-4605-a567-29b98f388ffb" providerId="ADAL" clId="{9FB74245-9BDF-416C-8278-D00B4D6ED363}" dt="2024-02-07T18:51:50.702" v="3345" actId="313"/>
        <pc:sldMkLst>
          <pc:docMk/>
          <pc:sldMk cId="3736783467" sldId="256"/>
        </pc:sldMkLst>
      </pc:sldChg>
      <pc:sldChg chg="modSp mod modNotes modNotesTx">
        <pc:chgData name="Isis Greenspan" userId="464bb143-1349-4605-a567-29b98f388ffb" providerId="ADAL" clId="{9FB74245-9BDF-416C-8278-D00B4D6ED363}" dt="2024-02-07T20:52:05.435" v="3357" actId="20577"/>
        <pc:sldMkLst>
          <pc:docMk/>
          <pc:sldMk cId="4218273661" sldId="257"/>
        </pc:sldMkLst>
      </pc:sldChg>
      <pc:sldChg chg="modNotes modNotesTx">
        <pc:chgData name="Isis Greenspan" userId="464bb143-1349-4605-a567-29b98f388ffb" providerId="ADAL" clId="{9FB74245-9BDF-416C-8278-D00B4D6ED363}" dt="2024-02-06T23:31:36.765" v="2567"/>
        <pc:sldMkLst>
          <pc:docMk/>
          <pc:sldMk cId="2537358949" sldId="263"/>
        </pc:sldMkLst>
      </pc:sldChg>
      <pc:sldChg chg="modNotes modNotesTx">
        <pc:chgData name="Isis Greenspan" userId="464bb143-1349-4605-a567-29b98f388ffb" providerId="ADAL" clId="{9FB74245-9BDF-416C-8278-D00B4D6ED363}" dt="2024-02-06T23:43:58.368" v="2689" actId="948"/>
        <pc:sldMkLst>
          <pc:docMk/>
          <pc:sldMk cId="4137781758" sldId="268"/>
        </pc:sldMkLst>
      </pc:sldChg>
      <pc:sldChg chg="modSp mod modNotes modNotesTx">
        <pc:chgData name="Isis Greenspan" userId="464bb143-1349-4605-a567-29b98f388ffb" providerId="ADAL" clId="{9FB74245-9BDF-416C-8278-D00B4D6ED363}" dt="2024-02-07T18:00:02.331" v="3094" actId="20577"/>
        <pc:sldMkLst>
          <pc:docMk/>
          <pc:sldMk cId="684277878" sldId="275"/>
        </pc:sldMkLst>
      </pc:sldChg>
      <pc:sldChg chg="modNotes modNotesTx">
        <pc:chgData name="Isis Greenspan" userId="464bb143-1349-4605-a567-29b98f388ffb" providerId="ADAL" clId="{9FB74245-9BDF-416C-8278-D00B4D6ED363}" dt="2024-02-07T18:31:56.250" v="3232" actId="20577"/>
        <pc:sldMkLst>
          <pc:docMk/>
          <pc:sldMk cId="2126809809" sldId="279"/>
        </pc:sldMkLst>
      </pc:sldChg>
      <pc:sldChg chg="add del modNotes">
        <pc:chgData name="Isis Greenspan" userId="464bb143-1349-4605-a567-29b98f388ffb" providerId="ADAL" clId="{9FB74245-9BDF-416C-8278-D00B4D6ED363}" dt="2024-02-07T18:34:43.430" v="3237" actId="47"/>
        <pc:sldMkLst>
          <pc:docMk/>
          <pc:sldMk cId="1059097255" sldId="394"/>
        </pc:sldMkLst>
      </pc:sldChg>
      <pc:sldChg chg="modNotes modNotesTx">
        <pc:chgData name="Isis Greenspan" userId="464bb143-1349-4605-a567-29b98f388ffb" providerId="ADAL" clId="{9FB74245-9BDF-416C-8278-D00B4D6ED363}" dt="2024-02-06T23:28:52.408" v="2550"/>
        <pc:sldMkLst>
          <pc:docMk/>
          <pc:sldMk cId="2967566870" sldId="395"/>
        </pc:sldMkLst>
      </pc:sldChg>
      <pc:sldChg chg="addCm modCm modNotes modNotesTx">
        <pc:chgData name="Isis Greenspan" userId="464bb143-1349-4605-a567-29b98f388ffb" providerId="ADAL" clId="{9FB74245-9BDF-416C-8278-D00B4D6ED363}" dt="2024-02-07T17:07:03.778" v="2864"/>
        <pc:sldMkLst>
          <pc:docMk/>
          <pc:sldMk cId="1017929480" sldId="405"/>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FB74245-9BDF-416C-8278-D00B4D6ED363}" dt="2024-02-07T17:07:03.778" v="2864"/>
              <pc2:cmMkLst xmlns:pc2="http://schemas.microsoft.com/office/powerpoint/2019/9/main/command">
                <pc:docMk/>
                <pc:sldMk cId="1017929480" sldId="405"/>
                <pc2:cmMk id="{D7DCC58A-2E7F-4982-A429-88055C1F90D1}"/>
              </pc2:cmMkLst>
              <pc226:cmRplyChg chg="mod modRxn">
                <pc226:chgData name="Isis Greenspan" userId="464bb143-1349-4605-a567-29b98f388ffb" providerId="ADAL" clId="{9FB74245-9BDF-416C-8278-D00B4D6ED363}" dt="2024-02-07T16:41:53.212" v="2699"/>
                <pc2:cmRplyMkLst xmlns:pc2="http://schemas.microsoft.com/office/powerpoint/2019/9/main/command">
                  <pc:docMk/>
                  <pc:sldMk cId="1017929480" sldId="405"/>
                  <pc2:cmMk id="{D7DCC58A-2E7F-4982-A429-88055C1F90D1}"/>
                  <pc2:cmRplyMk id="{14789072-A597-4A55-AC4F-8BA7EC2881B8}"/>
                </pc2:cmRplyMkLst>
              </pc226:cmRplyChg>
            </pc226:cmChg>
          </p:ext>
        </pc:extLst>
      </pc:sldChg>
      <pc:sldChg chg="modNotes modNotesTx">
        <pc:chgData name="Isis Greenspan" userId="464bb143-1349-4605-a567-29b98f388ffb" providerId="ADAL" clId="{9FB74245-9BDF-416C-8278-D00B4D6ED363}" dt="2024-02-06T23:28:57.463" v="2553"/>
        <pc:sldMkLst>
          <pc:docMk/>
          <pc:sldMk cId="851599122" sldId="409"/>
        </pc:sldMkLst>
      </pc:sldChg>
      <pc:sldChg chg="addCm modCm modNotes modNotesTx">
        <pc:chgData name="Isis Greenspan" userId="464bb143-1349-4605-a567-29b98f388ffb" providerId="ADAL" clId="{9FB74245-9BDF-416C-8278-D00B4D6ED363}" dt="2024-02-06T23:36:38.091" v="2684"/>
        <pc:sldMkLst>
          <pc:docMk/>
          <pc:sldMk cId="1839258858" sldId="462"/>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FB74245-9BDF-416C-8278-D00B4D6ED363}" dt="2024-02-06T23:36:38.091" v="2684"/>
              <pc2:cmMkLst xmlns:pc2="http://schemas.microsoft.com/office/powerpoint/2019/9/main/command">
                <pc:docMk/>
                <pc:sldMk cId="1839258858" sldId="462"/>
                <pc2:cmMk id="{C36B8CA9-7CBB-4E44-A088-5D99D8C283DC}"/>
              </pc2:cmMkLst>
              <pc226:cmRplyChg chg="mod modRxn">
                <pc226:chgData name="Isis Greenspan" userId="464bb143-1349-4605-a567-29b98f388ffb" providerId="ADAL" clId="{9FB74245-9BDF-416C-8278-D00B4D6ED363}" dt="2024-02-06T23:30:08.707" v="2558"/>
                <pc2:cmRplyMkLst xmlns:pc2="http://schemas.microsoft.com/office/powerpoint/2019/9/main/command">
                  <pc:docMk/>
                  <pc:sldMk cId="1839258858" sldId="462"/>
                  <pc2:cmMk id="{C36B8CA9-7CBB-4E44-A088-5D99D8C283DC}"/>
                  <pc2:cmRplyMk id="{CDF85E12-149F-4297-8674-2E2F6D78DB75}"/>
                </pc2:cmRplyMkLst>
              </pc226:cmRplyChg>
            </pc226:cmChg>
          </p:ext>
        </pc:extLst>
      </pc:sldChg>
      <pc:sldChg chg="add del addCm modCm modNotes modNotesTx">
        <pc:chgData name="Isis Greenspan" userId="464bb143-1349-4605-a567-29b98f388ffb" providerId="ADAL" clId="{9FB74245-9BDF-416C-8278-D00B4D6ED363}" dt="2024-02-08T00:18:48.039" v="3891" actId="47"/>
        <pc:sldMkLst>
          <pc:docMk/>
          <pc:sldMk cId="620114939" sldId="467"/>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FB74245-9BDF-416C-8278-D00B4D6ED363}" dt="2024-02-07T17:29:42.196" v="2911"/>
              <pc2:cmMkLst xmlns:pc2="http://schemas.microsoft.com/office/powerpoint/2019/9/main/command">
                <pc:docMk/>
                <pc:sldMk cId="620114939" sldId="467"/>
                <pc2:cmMk id="{9A78F751-2B74-46FD-9640-9666877BD04E}"/>
              </pc2:cmMkLst>
              <pc226:cmRplyChg chg="mod modRxn">
                <pc226:chgData name="Isis Greenspan" userId="464bb143-1349-4605-a567-29b98f388ffb" providerId="ADAL" clId="{9FB74245-9BDF-416C-8278-D00B4D6ED363}" dt="2024-02-07T17:29:02.512" v="2866"/>
                <pc2:cmRplyMkLst xmlns:pc2="http://schemas.microsoft.com/office/powerpoint/2019/9/main/command">
                  <pc:docMk/>
                  <pc:sldMk cId="620114939" sldId="467"/>
                  <pc2:cmMk id="{9A78F751-2B74-46FD-9640-9666877BD04E}"/>
                  <pc2:cmRplyMk id="{3D42920A-145B-4205-B313-FFAE6B434F1B}"/>
                </pc2:cmRplyMkLst>
              </pc226:cmRplyChg>
            </pc226:cmChg>
            <pc226:cmChg xmlns:pc226="http://schemas.microsoft.com/office/powerpoint/2022/06/main/command" chg="add">
              <pc226:chgData name="Isis Greenspan" userId="464bb143-1349-4605-a567-29b98f388ffb" providerId="ADAL" clId="{9FB74245-9BDF-416C-8278-D00B4D6ED363}" dt="2024-02-07T23:20:18.006" v="3785"/>
              <pc2:cmMkLst xmlns:pc2="http://schemas.microsoft.com/office/powerpoint/2019/9/main/command">
                <pc:docMk/>
                <pc:sldMk cId="620114939" sldId="467"/>
                <pc2:cmMk id="{39C94874-6A8C-4757-8D50-07778F1021F6}"/>
              </pc2:cmMkLst>
              <pc226:cmRplyChg chg="mod modRxn">
                <pc226:chgData name="Isis Greenspan" userId="464bb143-1349-4605-a567-29b98f388ffb" providerId="ADAL" clId="{9FB74245-9BDF-416C-8278-D00B4D6ED363}" dt="2024-02-07T22:17:13.539" v="3412"/>
                <pc2:cmRplyMkLst xmlns:pc2="http://schemas.microsoft.com/office/powerpoint/2019/9/main/command">
                  <pc:docMk/>
                  <pc:sldMk cId="620114939" sldId="467"/>
                  <pc2:cmMk id="{39C94874-6A8C-4757-8D50-07778F1021F6}"/>
                  <pc2:cmRplyMk id="{6B8C9F10-F756-49F8-A6AF-3B629D07F923}"/>
                </pc2:cmRplyMkLst>
              </pc226:cmRplyChg>
              <pc226:cmRplyChg chg="add">
                <pc226:chgData name="Isis Greenspan" userId="464bb143-1349-4605-a567-29b98f388ffb" providerId="ADAL" clId="{9FB74245-9BDF-416C-8278-D00B4D6ED363}" dt="2024-02-07T22:18:00.556" v="3413"/>
                <pc2:cmRplyMkLst xmlns:pc2="http://schemas.microsoft.com/office/powerpoint/2019/9/main/command">
                  <pc:docMk/>
                  <pc:sldMk cId="620114939" sldId="467"/>
                  <pc2:cmMk id="{39C94874-6A8C-4757-8D50-07778F1021F6}"/>
                  <pc2:cmRplyMk id="{51874727-E50B-49BC-9FFE-B0D969F19F25}"/>
                </pc2:cmRplyMkLst>
              </pc226:cmRplyChg>
              <pc226:cmRplyChg chg="add">
                <pc226:chgData name="Isis Greenspan" userId="464bb143-1349-4605-a567-29b98f388ffb" providerId="ADAL" clId="{9FB74245-9BDF-416C-8278-D00B4D6ED363}" dt="2024-02-07T23:20:18.006" v="3785"/>
                <pc2:cmRplyMkLst xmlns:pc2="http://schemas.microsoft.com/office/powerpoint/2019/9/main/command">
                  <pc:docMk/>
                  <pc:sldMk cId="620114939" sldId="467"/>
                  <pc2:cmMk id="{39C94874-6A8C-4757-8D50-07778F1021F6}"/>
                  <pc2:cmRplyMk id="{81984827-880A-4944-A9BD-AF43AB38F6D9}"/>
                </pc2:cmRplyMkLst>
              </pc226:cmRplyChg>
            </pc226:cmChg>
          </p:ext>
        </pc:extLst>
      </pc:sldChg>
      <pc:sldChg chg="modNotes">
        <pc:chgData name="Isis Greenspan" userId="464bb143-1349-4605-a567-29b98f388ffb" providerId="ADAL" clId="{9FB74245-9BDF-416C-8278-D00B4D6ED363}" dt="2024-02-06T22:49:06.442" v="1943" actId="20577"/>
        <pc:sldMkLst>
          <pc:docMk/>
          <pc:sldMk cId="927041623" sldId="508"/>
        </pc:sldMkLst>
      </pc:sldChg>
      <pc:sldChg chg="modSp mod">
        <pc:chgData name="Isis Greenspan" userId="464bb143-1349-4605-a567-29b98f388ffb" providerId="ADAL" clId="{9FB74245-9BDF-416C-8278-D00B4D6ED363}" dt="2024-02-07T16:52:16.573" v="2846" actId="21"/>
        <pc:sldMkLst>
          <pc:docMk/>
          <pc:sldMk cId="719802235" sldId="511"/>
        </pc:sldMkLst>
      </pc:sldChg>
      <pc:sldChg chg="modSp mod">
        <pc:chgData name="Isis Greenspan" userId="464bb143-1349-4605-a567-29b98f388ffb" providerId="ADAL" clId="{9FB74245-9BDF-416C-8278-D00B4D6ED363}" dt="2024-02-07T16:53:05.417" v="2856" actId="20577"/>
        <pc:sldMkLst>
          <pc:docMk/>
          <pc:sldMk cId="2337784863" sldId="513"/>
        </pc:sldMkLst>
      </pc:sldChg>
      <pc:sldChg chg="modSp mod">
        <pc:chgData name="Isis Greenspan" userId="464bb143-1349-4605-a567-29b98f388ffb" providerId="ADAL" clId="{9FB74245-9BDF-416C-8278-D00B4D6ED363}" dt="2024-02-07T16:53:25.952" v="2862" actId="20577"/>
        <pc:sldMkLst>
          <pc:docMk/>
          <pc:sldMk cId="3320587973" sldId="514"/>
        </pc:sldMkLst>
      </pc:sldChg>
      <pc:sldChg chg="modSp mod modCm">
        <pc:chgData name="Isis Greenspan" userId="464bb143-1349-4605-a567-29b98f388ffb" providerId="ADAL" clId="{9FB74245-9BDF-416C-8278-D00B4D6ED363}" dt="2024-02-07T20:29:20.235" v="3347"/>
        <pc:sldMkLst>
          <pc:docMk/>
          <pc:sldMk cId="3487876274" sldId="529"/>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9FB74245-9BDF-416C-8278-D00B4D6ED363}" dt="2024-02-07T20:29:20.235" v="3347"/>
              <pc2:cmMkLst xmlns:pc2="http://schemas.microsoft.com/office/powerpoint/2019/9/main/command">
                <pc:docMk/>
                <pc:sldMk cId="3487876274" sldId="529"/>
                <pc2:cmMk id="{029C8F09-C3AC-4EC8-98FE-96C2BFF73302}"/>
              </pc2:cmMkLst>
            </pc226:cmChg>
          </p:ext>
        </pc:extLst>
      </pc:sldChg>
      <pc:sldChg chg="modNotes">
        <pc:chgData name="Isis Greenspan" userId="464bb143-1349-4605-a567-29b98f388ffb" providerId="ADAL" clId="{9FB74245-9BDF-416C-8278-D00B4D6ED363}" dt="2024-01-20T00:58:55.636" v="61" actId="20577"/>
        <pc:sldMkLst>
          <pc:docMk/>
          <pc:sldMk cId="2552670276" sldId="1831"/>
        </pc:sldMkLst>
      </pc:sldChg>
      <pc:sldChg chg="modNotes">
        <pc:chgData name="Isis Greenspan" userId="464bb143-1349-4605-a567-29b98f388ffb" providerId="ADAL" clId="{9FB74245-9BDF-416C-8278-D00B4D6ED363}" dt="2024-02-06T22:18:33.702" v="1015" actId="20577"/>
        <pc:sldMkLst>
          <pc:docMk/>
          <pc:sldMk cId="2361436726" sldId="1842"/>
        </pc:sldMkLst>
      </pc:sldChg>
      <pc:sldChg chg="modNotes modNotesTx">
        <pc:chgData name="Isis Greenspan" userId="464bb143-1349-4605-a567-29b98f388ffb" providerId="ADAL" clId="{9FB74245-9BDF-416C-8278-D00B4D6ED363}" dt="2024-02-06T22:54:51.696" v="2113" actId="115"/>
        <pc:sldMkLst>
          <pc:docMk/>
          <pc:sldMk cId="2848969656" sldId="3769"/>
        </pc:sldMkLst>
      </pc:sldChg>
      <pc:sldChg chg="modNotes modNotesTx">
        <pc:chgData name="Isis Greenspan" userId="464bb143-1349-4605-a567-29b98f388ffb" providerId="ADAL" clId="{9FB74245-9BDF-416C-8278-D00B4D6ED363}" dt="2024-02-06T23:54:02.830" v="2694" actId="20577"/>
        <pc:sldMkLst>
          <pc:docMk/>
          <pc:sldMk cId="863208547" sldId="3784"/>
        </pc:sldMkLst>
      </pc:sldChg>
      <pc:sldChg chg="modNotes">
        <pc:chgData name="Isis Greenspan" userId="464bb143-1349-4605-a567-29b98f388ffb" providerId="ADAL" clId="{9FB74245-9BDF-416C-8278-D00B4D6ED363}" dt="2024-01-20T01:02:26.121" v="101" actId="2711"/>
        <pc:sldMkLst>
          <pc:docMk/>
          <pc:sldMk cId="3111410811" sldId="3785"/>
        </pc:sldMkLst>
      </pc:sldChg>
      <pc:sldChg chg="add del modNotes modNotesTx">
        <pc:chgData name="Isis Greenspan" userId="464bb143-1349-4605-a567-29b98f388ffb" providerId="ADAL" clId="{9FB74245-9BDF-416C-8278-D00B4D6ED363}" dt="2024-02-07T18:36:11.123" v="3276" actId="20577"/>
        <pc:sldMkLst>
          <pc:docMk/>
          <pc:sldMk cId="3799282250" sldId="3786"/>
        </pc:sldMkLst>
      </pc:sldChg>
      <pc:sldChg chg="modNotes modNotesTx">
        <pc:chgData name="Isis Greenspan" userId="464bb143-1349-4605-a567-29b98f388ffb" providerId="ADAL" clId="{9FB74245-9BDF-416C-8278-D00B4D6ED363}" dt="2024-02-06T23:16:51.593" v="2429" actId="20577"/>
        <pc:sldMkLst>
          <pc:docMk/>
          <pc:sldMk cId="47218119" sldId="3790"/>
        </pc:sldMkLst>
      </pc:sldChg>
      <pc:sldChg chg="modNotes modNotesTx">
        <pc:chgData name="Isis Greenspan" userId="464bb143-1349-4605-a567-29b98f388ffb" providerId="ADAL" clId="{9FB74245-9BDF-416C-8278-D00B4D6ED363}" dt="2024-02-06T23:53:53.002" v="2692" actId="20577"/>
        <pc:sldMkLst>
          <pc:docMk/>
          <pc:sldMk cId="23965454" sldId="3791"/>
        </pc:sldMkLst>
      </pc:sldChg>
      <pc:sldChg chg="modNotes">
        <pc:chgData name="Isis Greenspan" userId="464bb143-1349-4605-a567-29b98f388ffb" providerId="ADAL" clId="{9FB74245-9BDF-416C-8278-D00B4D6ED363}" dt="2024-02-06T22:34:13.345" v="1347" actId="20577"/>
        <pc:sldMkLst>
          <pc:docMk/>
          <pc:sldMk cId="1951318260" sldId="3793"/>
        </pc:sldMkLst>
      </pc:sldChg>
      <pc:sldChg chg="modNotes">
        <pc:chgData name="Isis Greenspan" userId="464bb143-1349-4605-a567-29b98f388ffb" providerId="ADAL" clId="{9FB74245-9BDF-416C-8278-D00B4D6ED363}" dt="2024-01-20T01:01:07.863" v="82" actId="2711"/>
        <pc:sldMkLst>
          <pc:docMk/>
          <pc:sldMk cId="1556062835" sldId="3799"/>
        </pc:sldMkLst>
      </pc:sldChg>
      <pc:sldChg chg="modNotes modNotesTx">
        <pc:chgData name="Isis Greenspan" userId="464bb143-1349-4605-a567-29b98f388ffb" providerId="ADAL" clId="{9FB74245-9BDF-416C-8278-D00B4D6ED363}" dt="2024-02-06T23:30:31.142" v="2561" actId="20577"/>
        <pc:sldMkLst>
          <pc:docMk/>
          <pc:sldMk cId="2571931516" sldId="3804"/>
        </pc:sldMkLst>
      </pc:sldChg>
      <pc:sldChg chg="modNotes">
        <pc:chgData name="Isis Greenspan" userId="464bb143-1349-4605-a567-29b98f388ffb" providerId="ADAL" clId="{9FB74245-9BDF-416C-8278-D00B4D6ED363}" dt="2024-01-20T00:59:37.830" v="67" actId="2711"/>
        <pc:sldMkLst>
          <pc:docMk/>
          <pc:sldMk cId="2808723463" sldId="3805"/>
        </pc:sldMkLst>
      </pc:sldChg>
      <pc:sldChg chg="modSp mod modCm modNotes modNotesTx">
        <pc:chgData name="Isis Greenspan" userId="464bb143-1349-4605-a567-29b98f388ffb" providerId="ADAL" clId="{9FB74245-9BDF-416C-8278-D00B4D6ED363}" dt="2024-02-07T20:58:55.279" v="3411" actId="27636"/>
        <pc:sldMkLst>
          <pc:docMk/>
          <pc:sldMk cId="2555671229" sldId="3807"/>
        </pc:sldMkLst>
        <pc:extLst>
          <p:ext xmlns:p="http://schemas.openxmlformats.org/presentationml/2006/main" uri="{D6D511B9-2390-475A-947B-AFAB55BFBCF1}">
            <pc226:cmChg xmlns:pc226="http://schemas.microsoft.com/office/powerpoint/2022/06/main/command" chg="">
              <pc226:chgData name="Isis Greenspan" userId="464bb143-1349-4605-a567-29b98f388ffb" providerId="ADAL" clId="{9FB74245-9BDF-416C-8278-D00B4D6ED363}" dt="2024-02-07T20:56:04.479" v="3360"/>
              <pc2:cmMkLst xmlns:pc2="http://schemas.microsoft.com/office/powerpoint/2019/9/main/command">
                <pc:docMk/>
                <pc:sldMk cId="2555671229" sldId="3807"/>
                <pc2:cmMk id="{D0DA7A98-01DB-4FB0-BD15-200D1BB71F6A}"/>
              </pc2:cmMkLst>
              <pc226:cmRplyChg chg="mod modRxn">
                <pc226:chgData name="Isis Greenspan" userId="464bb143-1349-4605-a567-29b98f388ffb" providerId="ADAL" clId="{9FB74245-9BDF-416C-8278-D00B4D6ED363}" dt="2024-02-07T20:54:01.481" v="3358"/>
                <pc2:cmRplyMkLst xmlns:pc2="http://schemas.microsoft.com/office/powerpoint/2019/9/main/command">
                  <pc:docMk/>
                  <pc:sldMk cId="2555671229" sldId="3807"/>
                  <pc2:cmMk id="{D0DA7A98-01DB-4FB0-BD15-200D1BB71F6A}"/>
                  <pc2:cmRplyMk id="{5523CC2D-151C-4122-B5A3-73B6F73EEB67}"/>
                </pc2:cmRplyMkLst>
              </pc226:cmRplyChg>
              <pc226:cmRplyChg chg="add mod">
                <pc226:chgData name="Isis Greenspan" userId="464bb143-1349-4605-a567-29b98f388ffb" providerId="ADAL" clId="{9FB74245-9BDF-416C-8278-D00B4D6ED363}" dt="2024-02-07T20:35:27.223" v="3353"/>
                <pc2:cmRplyMkLst xmlns:pc2="http://schemas.microsoft.com/office/powerpoint/2019/9/main/command">
                  <pc:docMk/>
                  <pc:sldMk cId="2555671229" sldId="3807"/>
                  <pc2:cmMk id="{D0DA7A98-01DB-4FB0-BD15-200D1BB71F6A}"/>
                  <pc2:cmRplyMk id="{2C129731-B237-45CF-99F0-6F88263307DB}"/>
                </pc2:cmRplyMkLst>
              </pc226:cmRplyChg>
              <pc226:cmRplyChg chg="add mod">
                <pc226:chgData name="Isis Greenspan" userId="464bb143-1349-4605-a567-29b98f388ffb" providerId="ADAL" clId="{9FB74245-9BDF-416C-8278-D00B4D6ED363}" dt="2024-02-07T20:56:04.479" v="3360"/>
                <pc2:cmRplyMkLst xmlns:pc2="http://schemas.microsoft.com/office/powerpoint/2019/9/main/command">
                  <pc:docMk/>
                  <pc:sldMk cId="2555671229" sldId="3807"/>
                  <pc2:cmMk id="{D0DA7A98-01DB-4FB0-BD15-200D1BB71F6A}"/>
                  <pc2:cmRplyMk id="{5A5C5BCF-47CF-44E4-95B4-E6BD77DD0460}"/>
                </pc2:cmRplyMkLst>
              </pc226:cmRplyChg>
            </pc226:cmChg>
          </p:ext>
        </pc:extLst>
      </pc:sldChg>
      <pc:sldChg chg="modNotes modNotesTx">
        <pc:chgData name="Isis Greenspan" userId="464bb143-1349-4605-a567-29b98f388ffb" providerId="ADAL" clId="{9FB74245-9BDF-416C-8278-D00B4D6ED363}" dt="2024-02-06T22:44:55.453" v="1853" actId="20577"/>
        <pc:sldMkLst>
          <pc:docMk/>
          <pc:sldMk cId="818622734" sldId="3808"/>
        </pc:sldMkLst>
      </pc:sldChg>
      <pc:sldChg chg="modNotes modNotesTx">
        <pc:chgData name="Isis Greenspan" userId="464bb143-1349-4605-a567-29b98f388ffb" providerId="ADAL" clId="{9FB74245-9BDF-416C-8278-D00B4D6ED363}" dt="2024-02-07T18:37:28.794" v="3311" actId="20577"/>
        <pc:sldMkLst>
          <pc:docMk/>
          <pc:sldMk cId="672970789" sldId="3809"/>
        </pc:sldMkLst>
      </pc:sldChg>
      <pc:sldChg chg="modNotes modNotesTx">
        <pc:chgData name="Isis Greenspan" userId="464bb143-1349-4605-a567-29b98f388ffb" providerId="ADAL" clId="{9FB74245-9BDF-416C-8278-D00B4D6ED363}" dt="2024-02-06T23:31:26.784" v="2564"/>
        <pc:sldMkLst>
          <pc:docMk/>
          <pc:sldMk cId="1712251695" sldId="3810"/>
        </pc:sldMkLst>
      </pc:sldChg>
      <pc:sldChg chg="modCm">
        <pc:chgData name="Isis Greenspan" userId="464bb143-1349-4605-a567-29b98f388ffb" providerId="ADAL" clId="{9FB74245-9BDF-416C-8278-D00B4D6ED363}" dt="2024-02-07T20:30:02.292" v="3348"/>
        <pc:sldMkLst>
          <pc:docMk/>
          <pc:sldMk cId="500820418" sldId="3840"/>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9FB74245-9BDF-416C-8278-D00B4D6ED363}" dt="2024-02-07T20:30:02.292" v="3348"/>
              <pc2:cmMkLst xmlns:pc2="http://schemas.microsoft.com/office/powerpoint/2019/9/main/command">
                <pc:docMk/>
                <pc:sldMk cId="500820418" sldId="3840"/>
                <pc2:cmMk id="{62C8574E-370F-4E95-AE8C-269CEC87610E}"/>
              </pc2:cmMkLst>
            </pc226:cmChg>
          </p:ext>
        </pc:extLst>
      </pc:sldChg>
      <pc:sldChg chg="modSp mod addCm modCm modNotes modNotesTx">
        <pc:chgData name="Isis Greenspan" userId="464bb143-1349-4605-a567-29b98f388ffb" providerId="ADAL" clId="{9FB74245-9BDF-416C-8278-D00B4D6ED363}" dt="2024-02-07T17:31:17.036" v="2963"/>
        <pc:sldMkLst>
          <pc:docMk/>
          <pc:sldMk cId="1216185020" sldId="4640"/>
        </pc:sldMkLst>
        <pc:extLst>
          <p:ext xmlns:p="http://schemas.openxmlformats.org/presentationml/2006/main" uri="{D6D511B9-2390-475A-947B-AFAB55BFBCF1}">
            <pc226:cmChg xmlns:pc226="http://schemas.microsoft.com/office/powerpoint/2022/06/main/command" chg="add mod">
              <pc226:chgData name="Isis Greenspan" userId="464bb143-1349-4605-a567-29b98f388ffb" providerId="ADAL" clId="{9FB74245-9BDF-416C-8278-D00B4D6ED363}" dt="2024-02-07T17:31:17.036" v="2963"/>
              <pc2:cmMkLst xmlns:pc2="http://schemas.microsoft.com/office/powerpoint/2019/9/main/command">
                <pc:docMk/>
                <pc:sldMk cId="1216185020" sldId="4640"/>
                <pc2:cmMk id="{F3A27466-1450-4288-854B-5A963165AC72}"/>
              </pc2:cmMkLst>
            </pc226:cmChg>
          </p:ext>
        </pc:extLst>
      </pc:sldChg>
      <pc:sldChg chg="modNotes modNotesTx">
        <pc:chgData name="Isis Greenspan" userId="464bb143-1349-4605-a567-29b98f388ffb" providerId="ADAL" clId="{9FB74245-9BDF-416C-8278-D00B4D6ED363}" dt="2024-02-06T23:17:21.092" v="2446" actId="20577"/>
        <pc:sldMkLst>
          <pc:docMk/>
          <pc:sldMk cId="2753713221" sldId="4642"/>
        </pc:sldMkLst>
      </pc:sldChg>
      <pc:sldChg chg="modNotes">
        <pc:chgData name="Isis Greenspan" userId="464bb143-1349-4605-a567-29b98f388ffb" providerId="ADAL" clId="{9FB74245-9BDF-416C-8278-D00B4D6ED363}" dt="2024-02-06T22:47:18.506" v="1916" actId="20577"/>
        <pc:sldMkLst>
          <pc:docMk/>
          <pc:sldMk cId="4063859370" sldId="4644"/>
        </pc:sldMkLst>
      </pc:sldChg>
      <pc:sldChg chg="modNotes">
        <pc:chgData name="Isis Greenspan" userId="464bb143-1349-4605-a567-29b98f388ffb" providerId="ADAL" clId="{9FB74245-9BDF-416C-8278-D00B4D6ED363}" dt="2024-02-06T22:58:24.497" v="2230" actId="20577"/>
        <pc:sldMkLst>
          <pc:docMk/>
          <pc:sldMk cId="351370186" sldId="4645"/>
        </pc:sldMkLst>
      </pc:sldChg>
      <pc:sldChg chg="modCm">
        <pc:chgData name="Isis Greenspan" userId="464bb143-1349-4605-a567-29b98f388ffb" providerId="ADAL" clId="{9FB74245-9BDF-416C-8278-D00B4D6ED363}" dt="2024-02-07T20:45:11.768" v="3355"/>
        <pc:sldMkLst>
          <pc:docMk/>
          <pc:sldMk cId="2999505099" sldId="4647"/>
        </pc:sldMkLst>
        <pc:extLst>
          <p:ext xmlns:p="http://schemas.openxmlformats.org/presentationml/2006/main" uri="{D6D511B9-2390-475A-947B-AFAB55BFBCF1}">
            <pc226:cmChg xmlns:pc226="http://schemas.microsoft.com/office/powerpoint/2022/06/main/command" chg="mod">
              <pc226:chgData name="Isis Greenspan" userId="464bb143-1349-4605-a567-29b98f388ffb" providerId="ADAL" clId="{9FB74245-9BDF-416C-8278-D00B4D6ED363}" dt="2024-02-07T20:45:11.768" v="3355"/>
              <pc2:cmMkLst xmlns:pc2="http://schemas.microsoft.com/office/powerpoint/2019/9/main/command">
                <pc:docMk/>
                <pc:sldMk cId="2999505099" sldId="4647"/>
                <pc2:cmMk id="{617DD707-FC59-443F-9993-4C7E6BCCE4E8}"/>
              </pc2:cmMkLst>
            </pc226:cmChg>
          </p:ext>
        </pc:extLst>
      </pc:sldChg>
      <pc:sldChg chg="modNotes">
        <pc:chgData name="Isis Greenspan" userId="464bb143-1349-4605-a567-29b98f388ffb" providerId="ADAL" clId="{9FB74245-9BDF-416C-8278-D00B4D6ED363}" dt="2024-02-06T22:28:35.997" v="1259" actId="115"/>
        <pc:sldMkLst>
          <pc:docMk/>
          <pc:sldMk cId="130668740" sldId="4650"/>
        </pc:sldMkLst>
      </pc:sldChg>
      <pc:sldChg chg="modSp mod modNotes modNotesTx">
        <pc:chgData name="Isis Greenspan" userId="464bb143-1349-4605-a567-29b98f388ffb" providerId="ADAL" clId="{9FB74245-9BDF-416C-8278-D00B4D6ED363}" dt="2024-02-07T18:51:35.989" v="3340" actId="313"/>
        <pc:sldMkLst>
          <pc:docMk/>
          <pc:sldMk cId="985290986" sldId="4654"/>
        </pc:sldMkLst>
      </pc:sldChg>
      <pc:sldChg chg="modSp mod modNotes modNotesTx">
        <pc:chgData name="Isis Greenspan" userId="464bb143-1349-4605-a567-29b98f388ffb" providerId="ADAL" clId="{9FB74245-9BDF-416C-8278-D00B4D6ED363}" dt="2024-02-07T18:51:43.640" v="3342" actId="313"/>
        <pc:sldMkLst>
          <pc:docMk/>
          <pc:sldMk cId="1839908883" sldId="4657"/>
        </pc:sldMkLst>
      </pc:sldChg>
      <pc:sldChg chg="modSp mod modNotes modNotesTx">
        <pc:chgData name="Isis Greenspan" userId="464bb143-1349-4605-a567-29b98f388ffb" providerId="ADAL" clId="{9FB74245-9BDF-416C-8278-D00B4D6ED363}" dt="2024-02-07T18:51:44.283" v="3343" actId="313"/>
        <pc:sldMkLst>
          <pc:docMk/>
          <pc:sldMk cId="4233199172" sldId="4658"/>
        </pc:sldMkLst>
      </pc:sldChg>
      <pc:sldChg chg="modSp mod modNotes modNotesTx">
        <pc:chgData name="Isis Greenspan" userId="464bb143-1349-4605-a567-29b98f388ffb" providerId="ADAL" clId="{9FB74245-9BDF-416C-8278-D00B4D6ED363}" dt="2024-02-07T18:51:45.036" v="3344" actId="313"/>
        <pc:sldMkLst>
          <pc:docMk/>
          <pc:sldMk cId="1646490003" sldId="4659"/>
        </pc:sldMkLst>
      </pc:sldChg>
      <pc:sldChg chg="modNotes modNotesTx">
        <pc:chgData name="Isis Greenspan" userId="464bb143-1349-4605-a567-29b98f388ffb" providerId="ADAL" clId="{9FB74245-9BDF-416C-8278-D00B4D6ED363}" dt="2024-02-06T23:32:11.806" v="2571" actId="20577"/>
        <pc:sldMkLst>
          <pc:docMk/>
          <pc:sldMk cId="1570831877" sldId="4660"/>
        </pc:sldMkLst>
      </pc:sldChg>
      <pc:sldChg chg="modNotes modNotesTx">
        <pc:chgData name="Isis Greenspan" userId="464bb143-1349-4605-a567-29b98f388ffb" providerId="ADAL" clId="{9FB74245-9BDF-416C-8278-D00B4D6ED363}" dt="2024-02-06T23:27:37.827" v="2531"/>
        <pc:sldMkLst>
          <pc:docMk/>
          <pc:sldMk cId="4116046321" sldId="4661"/>
        </pc:sldMkLst>
      </pc:sldChg>
      <pc:sldChg chg="modNotes modNotesTx">
        <pc:chgData name="Isis Greenspan" userId="464bb143-1349-4605-a567-29b98f388ffb" providerId="ADAL" clId="{9FB74245-9BDF-416C-8278-D00B4D6ED363}" dt="2024-02-06T22:35:20.220" v="1387" actId="20577"/>
        <pc:sldMkLst>
          <pc:docMk/>
          <pc:sldMk cId="17488694" sldId="4662"/>
        </pc:sldMkLst>
      </pc:sldChg>
      <pc:sldChg chg="modSp mod modNotes modNotesTx">
        <pc:chgData name="Isis Greenspan" userId="464bb143-1349-4605-a567-29b98f388ffb" providerId="ADAL" clId="{9FB74245-9BDF-416C-8278-D00B4D6ED363}" dt="2024-02-07T17:53:52.138" v="3052" actId="20577"/>
        <pc:sldMkLst>
          <pc:docMk/>
          <pc:sldMk cId="4107096502" sldId="4731"/>
        </pc:sldMkLst>
      </pc:sldChg>
      <pc:sldChg chg="modNotes modNotesTx">
        <pc:chgData name="Isis Greenspan" userId="464bb143-1349-4605-a567-29b98f388ffb" providerId="ADAL" clId="{9FB74245-9BDF-416C-8278-D00B4D6ED363}" dt="2024-02-07T18:03:00.650" v="3156" actId="20577"/>
        <pc:sldMkLst>
          <pc:docMk/>
          <pc:sldMk cId="3494499920" sldId="4734"/>
        </pc:sldMkLst>
      </pc:sldChg>
      <pc:sldChg chg="modNotes modNotesTx">
        <pc:chgData name="Isis Greenspan" userId="464bb143-1349-4605-a567-29b98f388ffb" providerId="ADAL" clId="{9FB74245-9BDF-416C-8278-D00B4D6ED363}" dt="2024-02-06T23:27:24.872" v="2525"/>
        <pc:sldMkLst>
          <pc:docMk/>
          <pc:sldMk cId="2623151652" sldId="4735"/>
        </pc:sldMkLst>
      </pc:sldChg>
      <pc:sldChg chg="modNotes modNotesTx">
        <pc:chgData name="Isis Greenspan" userId="464bb143-1349-4605-a567-29b98f388ffb" providerId="ADAL" clId="{9FB74245-9BDF-416C-8278-D00B4D6ED363}" dt="2024-02-06T23:27:32.426" v="2528"/>
        <pc:sldMkLst>
          <pc:docMk/>
          <pc:sldMk cId="2661853760" sldId="4738"/>
        </pc:sldMkLst>
      </pc:sldChg>
      <pc:sldChg chg="modNotes">
        <pc:chgData name="Isis Greenspan" userId="464bb143-1349-4605-a567-29b98f388ffb" providerId="ADAL" clId="{9FB74245-9BDF-416C-8278-D00B4D6ED363}" dt="2024-02-06T23:24:25.271" v="2483" actId="2710"/>
        <pc:sldMkLst>
          <pc:docMk/>
          <pc:sldMk cId="3977658994" sldId="4740"/>
        </pc:sldMkLst>
      </pc:sldChg>
      <pc:sldChg chg="modNotes modNotesTx">
        <pc:chgData name="Isis Greenspan" userId="464bb143-1349-4605-a567-29b98f388ffb" providerId="ADAL" clId="{9FB74245-9BDF-416C-8278-D00B4D6ED363}" dt="2024-02-06T23:32:44.254" v="2576"/>
        <pc:sldMkLst>
          <pc:docMk/>
          <pc:sldMk cId="511035640" sldId="4741"/>
        </pc:sldMkLst>
      </pc:sldChg>
      <pc:sldChg chg="modSp mod modNotes modNotesTx">
        <pc:chgData name="Isis Greenspan" userId="464bb143-1349-4605-a567-29b98f388ffb" providerId="ADAL" clId="{9FB74245-9BDF-416C-8278-D00B4D6ED363}" dt="2024-02-07T18:51:35.002" v="3339" actId="313"/>
        <pc:sldMkLst>
          <pc:docMk/>
          <pc:sldMk cId="1298655666" sldId="4742"/>
        </pc:sldMkLst>
      </pc:sldChg>
      <pc:sldChg chg="modSp mod modNotes modNotesTx">
        <pc:chgData name="Isis Greenspan" userId="464bb143-1349-4605-a567-29b98f388ffb" providerId="ADAL" clId="{9FB74245-9BDF-416C-8278-D00B4D6ED363}" dt="2024-02-07T18:51:36.931" v="3341" actId="313"/>
        <pc:sldMkLst>
          <pc:docMk/>
          <pc:sldMk cId="15392770" sldId="4743"/>
        </pc:sldMkLst>
      </pc:sldChg>
      <pc:sldChg chg="modSp mod modNotesTx">
        <pc:chgData name="Isis Greenspan" userId="464bb143-1349-4605-a567-29b98f388ffb" providerId="ADAL" clId="{9FB74245-9BDF-416C-8278-D00B4D6ED363}" dt="2024-02-06T23:36:03.660" v="2674" actId="21"/>
        <pc:sldMkLst>
          <pc:docMk/>
          <pc:sldMk cId="1731321888" sldId="4744"/>
        </pc:sldMkLst>
      </pc:sldChg>
      <pc:sldChg chg="addSp delSp modSp mod ord chgLayout">
        <pc:chgData name="Isis Greenspan" userId="464bb143-1349-4605-a567-29b98f388ffb" providerId="ADAL" clId="{9FB74245-9BDF-416C-8278-D00B4D6ED363}" dt="2024-02-06T23:36:23.717" v="2683" actId="20577"/>
        <pc:sldMkLst>
          <pc:docMk/>
          <pc:sldMk cId="892280404" sldId="4745"/>
        </pc:sldMkLst>
      </pc:sldChg>
      <pc:sldChg chg="modSp add mod">
        <pc:chgData name="Isis Greenspan" userId="464bb143-1349-4605-a567-29b98f388ffb" providerId="ADAL" clId="{9FB74245-9BDF-416C-8278-D00B4D6ED363}" dt="2024-02-07T16:53:19.092" v="2857" actId="21"/>
        <pc:sldMkLst>
          <pc:docMk/>
          <pc:sldMk cId="4257239200" sldId="4746"/>
        </pc:sldMkLst>
      </pc:sldChg>
      <pc:sldChg chg="modSp add mod">
        <pc:chgData name="Isis Greenspan" userId="464bb143-1349-4605-a567-29b98f388ffb" providerId="ADAL" clId="{9FB74245-9BDF-416C-8278-D00B4D6ED363}" dt="2024-02-06T23:36:17.532" v="2679" actId="21"/>
        <pc:sldMkLst>
          <pc:docMk/>
          <pc:sldMk cId="3248407330" sldId="4747"/>
        </pc:sldMkLst>
      </pc:sldChg>
      <pc:sldChg chg="addSp delSp modSp add del mod modClrScheme chgLayout">
        <pc:chgData name="Isis Greenspan" userId="464bb143-1349-4605-a567-29b98f388ffb" providerId="ADAL" clId="{9FB74245-9BDF-416C-8278-D00B4D6ED363}" dt="2024-02-07T22:42:18.598" v="3780" actId="47"/>
        <pc:sldMkLst>
          <pc:docMk/>
          <pc:sldMk cId="2245451071" sldId="4748"/>
        </pc:sldMkLst>
      </pc:sldChg>
      <pc:sldChg chg="add del">
        <pc:chgData name="Isis Greenspan" userId="464bb143-1349-4605-a567-29b98f388ffb" providerId="ADAL" clId="{9FB74245-9BDF-416C-8278-D00B4D6ED363}" dt="2024-02-07T23:58:31.313" v="3872" actId="47"/>
        <pc:sldMkLst>
          <pc:docMk/>
          <pc:sldMk cId="3148596168" sldId="4748"/>
        </pc:sldMkLst>
      </pc:sldChg>
      <pc:sldChg chg="modSp add del mod">
        <pc:chgData name="Isis Greenspan" userId="464bb143-1349-4605-a567-29b98f388ffb" providerId="ADAL" clId="{9FB74245-9BDF-416C-8278-D00B4D6ED363}" dt="2024-02-07T23:42:20.687" v="3807" actId="47"/>
        <pc:sldMkLst>
          <pc:docMk/>
          <pc:sldMk cId="1023363514" sldId="4749"/>
        </pc:sldMkLst>
      </pc:sldChg>
      <pc:sldChg chg="addSp delSp modSp add del mod setBg addCm modCm">
        <pc:chgData name="Isis Greenspan" userId="464bb143-1349-4605-a567-29b98f388ffb" providerId="ADAL" clId="{9FB74245-9BDF-416C-8278-D00B4D6ED363}" dt="2024-02-08T01:22:05.796" v="3910"/>
        <pc:sldMkLst>
          <pc:docMk/>
          <pc:sldMk cId="181692375" sldId="4793"/>
        </pc:sldMkLst>
        <pc:extLst>
          <p:ext xmlns:p="http://schemas.openxmlformats.org/presentationml/2006/main" uri="{D6D511B9-2390-475A-947B-AFAB55BFBCF1}">
            <pc226:cmChg xmlns:pc226="http://schemas.microsoft.com/office/powerpoint/2022/06/main/command" chg="add">
              <pc226:chgData name="Isis Greenspan" userId="464bb143-1349-4605-a567-29b98f388ffb" providerId="ADAL" clId="{9FB74245-9BDF-416C-8278-D00B4D6ED363}" dt="2024-02-08T01:22:05.796" v="3910"/>
              <pc2:cmMkLst xmlns:pc2="http://schemas.microsoft.com/office/powerpoint/2019/9/main/command">
                <pc:docMk/>
                <pc:sldMk cId="181692375" sldId="4793"/>
                <pc2:cmMk id="{7DE8E4FB-585D-4C8C-A964-B459F3BF930D}"/>
              </pc2:cmMkLst>
              <pc226:cmRplyChg chg="add">
                <pc226:chgData name="Isis Greenspan" userId="464bb143-1349-4605-a567-29b98f388ffb" providerId="ADAL" clId="{9FB74245-9BDF-416C-8278-D00B4D6ED363}" dt="2024-02-08T01:22:05.796" v="3910"/>
                <pc2:cmRplyMkLst xmlns:pc2="http://schemas.microsoft.com/office/powerpoint/2019/9/main/command">
                  <pc:docMk/>
                  <pc:sldMk cId="181692375" sldId="4793"/>
                  <pc2:cmMk id="{7DE8E4FB-585D-4C8C-A964-B459F3BF930D}"/>
                  <pc2:cmRplyMk id="{A1D06376-5138-4270-8500-9ADDF479468D}"/>
                </pc2:cmRplyMkLst>
              </pc226:cmRplyChg>
              <pc226:cmRplyChg chg="add">
                <pc226:chgData name="Isis Greenspan" userId="464bb143-1349-4605-a567-29b98f388ffb" providerId="ADAL" clId="{9FB74245-9BDF-416C-8278-D00B4D6ED363}" dt="2024-02-08T00:29:08.568" v="3907"/>
                <pc2:cmRplyMkLst xmlns:pc2="http://schemas.microsoft.com/office/powerpoint/2019/9/main/command">
                  <pc:docMk/>
                  <pc:sldMk cId="181692375" sldId="4793"/>
                  <pc2:cmMk id="{7DE8E4FB-585D-4C8C-A964-B459F3BF930D}"/>
                  <pc2:cmRplyMk id="{E566AAD2-8A9F-42F7-9DE3-855627AF6B33}"/>
                </pc2:cmRplyMkLst>
              </pc226:cmRplyChg>
              <pc226:cmRplyChg chg="mod modRxn">
                <pc226:chgData name="Isis Greenspan" userId="464bb143-1349-4605-a567-29b98f388ffb" providerId="ADAL" clId="{9FB74245-9BDF-416C-8278-D00B4D6ED363}" dt="2024-02-08T01:19:20.644" v="3909"/>
                <pc2:cmRplyMkLst xmlns:pc2="http://schemas.microsoft.com/office/powerpoint/2019/9/main/command">
                  <pc:docMk/>
                  <pc:sldMk cId="181692375" sldId="4793"/>
                  <pc2:cmMk id="{7DE8E4FB-585D-4C8C-A964-B459F3BF930D}"/>
                  <pc2:cmRplyMk id="{2ED987D7-7A20-4213-9176-0320C19FE745}"/>
                </pc2:cmRplyMkLst>
              </pc226:cmRplyChg>
            </pc226:cmChg>
          </p:ext>
        </pc:extLst>
      </pc:sldChg>
      <pc:sldChg chg="addSp delSp modSp new del mod modClrScheme modCm chgLayout">
        <pc:chgData name="Isis Greenspan" userId="464bb143-1349-4605-a567-29b98f388ffb" providerId="ADAL" clId="{9FB74245-9BDF-416C-8278-D00B4D6ED363}" dt="2024-02-08T00:17:53.400" v="3885" actId="47"/>
        <pc:sldMkLst>
          <pc:docMk/>
          <pc:sldMk cId="184759483" sldId="4794"/>
        </pc:sldMkLst>
        <pc:extLst>
          <p:ext xmlns:p="http://schemas.openxmlformats.org/presentationml/2006/main" uri="{D6D511B9-2390-475A-947B-AFAB55BFBCF1}">
            <pc226:cmChg xmlns:pc226="http://schemas.microsoft.com/office/powerpoint/2022/06/main/command" chg="mod modRxn">
              <pc226:chgData name="Isis Greenspan" userId="464bb143-1349-4605-a567-29b98f388ffb" providerId="ADAL" clId="{9FB74245-9BDF-416C-8278-D00B4D6ED363}" dt="2024-02-08T00:17:47.533" v="3884"/>
              <pc2:cmMkLst xmlns:pc2="http://schemas.microsoft.com/office/powerpoint/2019/9/main/command">
                <pc:docMk/>
                <pc:sldMk cId="184759483" sldId="4794"/>
                <pc2:cmMk id="{B8A74EED-972F-49C4-AAF5-6916EC5A8E23}"/>
              </pc2:cmMkLst>
            </pc226:cmChg>
          </p:ext>
        </pc:extLst>
      </pc:sldChg>
      <pc:sldChg chg="modSp del mod">
        <pc:chgData name="Isis Greenspan" userId="464bb143-1349-4605-a567-29b98f388ffb" providerId="ADAL" clId="{9FB74245-9BDF-416C-8278-D00B4D6ED363}" dt="2024-02-08T00:17:57.913" v="3886" actId="47"/>
        <pc:sldMkLst>
          <pc:docMk/>
          <pc:sldMk cId="3642571244" sldId="4795"/>
        </pc:sldMkLst>
      </pc:sldChg>
      <pc:sldMasterChg chg="del delSldLayout">
        <pc:chgData name="Isis Greenspan" userId="464bb143-1349-4605-a567-29b98f388ffb" providerId="ADAL" clId="{9FB74245-9BDF-416C-8278-D00B4D6ED363}" dt="2024-02-08T00:17:57.913" v="3886" actId="47"/>
        <pc:sldMasterMkLst>
          <pc:docMk/>
          <pc:sldMasterMk cId="2788371006" sldId="2147484468"/>
        </pc:sldMasterMkLst>
        <pc:sldLayoutChg chg="del">
          <pc:chgData name="Isis Greenspan" userId="464bb143-1349-4605-a567-29b98f388ffb" providerId="ADAL" clId="{9FB74245-9BDF-416C-8278-D00B4D6ED363}" dt="2024-02-08T00:17:57.913" v="3886" actId="47"/>
          <pc:sldLayoutMkLst>
            <pc:docMk/>
            <pc:sldMasterMk cId="2788371006" sldId="2147484468"/>
            <pc:sldLayoutMk cId="3604201497" sldId="2147484469"/>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3920758358" sldId="2147484470"/>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56075950" sldId="2147484471"/>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4088061311" sldId="2147484472"/>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28395102" sldId="2147484473"/>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05297678" sldId="2147484474"/>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3661213244" sldId="2147484475"/>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3420994852" sldId="2147484476"/>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3206657617" sldId="2147484477"/>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521112109" sldId="2147484478"/>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58458964" sldId="2147484479"/>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905439170" sldId="2147484480"/>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273311840" sldId="2147484481"/>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630999188" sldId="2147484482"/>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601411152" sldId="2147484483"/>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4231506379" sldId="2147484484"/>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19306619" sldId="2147484485"/>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770530137" sldId="2147484486"/>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05997775" sldId="2147484487"/>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346465989" sldId="2147484488"/>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1270503467" sldId="2147484489"/>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01588741" sldId="2147484490"/>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344226045" sldId="2147484491"/>
          </pc:sldLayoutMkLst>
        </pc:sldLayoutChg>
        <pc:sldLayoutChg chg="del">
          <pc:chgData name="Isis Greenspan" userId="464bb143-1349-4605-a567-29b98f388ffb" providerId="ADAL" clId="{9FB74245-9BDF-416C-8278-D00B4D6ED363}" dt="2024-02-08T00:17:57.913" v="3886" actId="47"/>
          <pc:sldLayoutMkLst>
            <pc:docMk/>
            <pc:sldMasterMk cId="2788371006" sldId="2147484468"/>
            <pc:sldLayoutMk cId="2842386988" sldId="2147484492"/>
          </pc:sldLayoutMkLst>
        </pc:sldLayoutChg>
      </pc:sldMasterChg>
    </pc:docChg>
  </pc:docChgLst>
  <pc:docChgLst>
    <pc:chgData name="Isis Greenspan" userId="S::igreenspan@cffutures.net::464bb143-1349-4605-a567-29b98f388ffb" providerId="AD" clId="Web-{DB14BA3C-936B-017C-EBA2-4E4D9616863F}"/>
    <pc:docChg chg="modSld">
      <pc:chgData name="Isis Greenspan" userId="S::igreenspan@cffutures.net::464bb143-1349-4605-a567-29b98f388ffb" providerId="AD" clId="Web-{DB14BA3C-936B-017C-EBA2-4E4D9616863F}" dt="2024-01-03T18:19:32.385" v="11" actId="20577"/>
      <pc:docMkLst>
        <pc:docMk/>
      </pc:docMkLst>
      <pc:sldChg chg="modSp">
        <pc:chgData name="Isis Greenspan" userId="S::igreenspan@cffutures.net::464bb143-1349-4605-a567-29b98f388ffb" providerId="AD" clId="Web-{DB14BA3C-936B-017C-EBA2-4E4D9616863F}" dt="2024-01-03T17:29:02.983" v="6" actId="14100"/>
        <pc:sldMkLst>
          <pc:docMk/>
          <pc:sldMk cId="2337784863" sldId="513"/>
        </pc:sldMkLst>
      </pc:sldChg>
      <pc:sldChg chg="modSp">
        <pc:chgData name="Isis Greenspan" userId="S::igreenspan@cffutures.net::464bb143-1349-4605-a567-29b98f388ffb" providerId="AD" clId="Web-{DB14BA3C-936B-017C-EBA2-4E4D9616863F}" dt="2024-01-03T17:59:15.356" v="9" actId="1076"/>
        <pc:sldMkLst>
          <pc:docMk/>
          <pc:sldMk cId="17488694" sldId="4662"/>
        </pc:sldMkLst>
      </pc:sldChg>
      <pc:sldChg chg="modSp">
        <pc:chgData name="Isis Greenspan" userId="S::igreenspan@cffutures.net::464bb143-1349-4605-a567-29b98f388ffb" providerId="AD" clId="Web-{DB14BA3C-936B-017C-EBA2-4E4D9616863F}" dt="2024-01-03T18:19:32.385" v="11" actId="20577"/>
        <pc:sldMkLst>
          <pc:docMk/>
          <pc:sldMk cId="4107096502" sldId="4731"/>
        </pc:sldMkLst>
      </pc:sldChg>
    </pc:docChg>
  </pc:docChgLst>
  <pc:docChgLst>
    <pc:chgData name="Isis Greenspan" userId="S::igreenspan@cffutures.net::464bb143-1349-4605-a567-29b98f388ffb" providerId="AD" clId="Web-{7A26E204-A490-2AEB-9FFC-73EC8F76F381}"/>
    <pc:docChg chg="">
      <pc:chgData name="Isis Greenspan" userId="S::igreenspan@cffutures.net::464bb143-1349-4605-a567-29b98f388ffb" providerId="AD" clId="Web-{7A26E204-A490-2AEB-9FFC-73EC8F76F381}" dt="2023-12-12T17:37:45.971" v="0"/>
      <pc:docMkLst>
        <pc:docMk/>
      </pc:docMkLst>
      <pc:sldChg chg="modCm">
        <pc:chgData name="Isis Greenspan" userId="S::igreenspan@cffutures.net::464bb143-1349-4605-a567-29b98f388ffb" providerId="AD" clId="Web-{7A26E204-A490-2AEB-9FFC-73EC8F76F381}" dt="2023-12-12T17:37:45.971" v="0"/>
        <pc:sldMkLst>
          <pc:docMk/>
          <pc:sldMk cId="2552670276" sldId="1831"/>
        </pc:sldMkLst>
        <pc:extLst>
          <p:ext xmlns:p="http://schemas.openxmlformats.org/presentationml/2006/main" uri="{D6D511B9-2390-475A-947B-AFAB55BFBCF1}">
            <pc226:cmChg xmlns:pc226="http://schemas.microsoft.com/office/powerpoint/2022/06/main/command" chg="mod modRxn">
              <pc226:chgData name="Isis Greenspan" userId="S::igreenspan@cffutures.net::464bb143-1349-4605-a567-29b98f388ffb" providerId="AD" clId="Web-{7A26E204-A490-2AEB-9FFC-73EC8F76F381}" dt="2023-12-12T17:37:45.971" v="0"/>
              <pc2:cmMkLst xmlns:pc2="http://schemas.microsoft.com/office/powerpoint/2019/9/main/command">
                <pc:docMk/>
                <pc:sldMk cId="2552670276" sldId="1831"/>
                <pc2:cmMk id="{9A0C403F-F1B0-41D3-B24F-C07AB41D59E4}"/>
              </pc2:cmMkLst>
            </pc226:cmChg>
          </p:ext>
        </pc:extLst>
      </pc:sldChg>
    </pc:docChg>
  </pc:docChgLst>
  <pc:docChgLst>
    <pc:chgData clId="Web-{34B0E474-AF74-4763-A65C-96561339C215}"/>
    <pc:docChg chg="">
      <pc:chgData name="" userId="" providerId="" clId="Web-{34B0E474-AF74-4763-A65C-96561339C215}" dt="2023-11-30T22:58:20.237" v="0"/>
      <pc:docMkLst>
        <pc:docMk/>
      </pc:docMkLst>
      <pc:sldChg chg="modCm">
        <pc:chgData name="" userId="" providerId="" clId="Web-{34B0E474-AF74-4763-A65C-96561339C215}" dt="2023-11-30T22:58:20.237" v="0"/>
        <pc:sldMkLst>
          <pc:docMk/>
          <pc:sldMk cId="2848969656" sldId="3769"/>
        </pc:sldMkLst>
        <pc:extLst>
          <p:ext xmlns:p="http://schemas.openxmlformats.org/presentationml/2006/main" uri="{D6D511B9-2390-475A-947B-AFAB55BFBCF1}">
            <pc226:cmChg xmlns:pc226="http://schemas.microsoft.com/office/powerpoint/2022/06/main/command" chg="">
              <pc226:chgData name="" userId="" providerId="" clId="Web-{34B0E474-AF74-4763-A65C-96561339C215}" dt="2023-11-30T22:58:20.237" v="0"/>
              <pc2:cmMkLst xmlns:pc2="http://schemas.microsoft.com/office/powerpoint/2019/9/main/command">
                <pc:docMk/>
                <pc:sldMk cId="2848969656" sldId="3769"/>
                <pc2:cmMk id="{6AE74F49-F13F-45C4-9F94-C98092861AE2}"/>
              </pc2:cmMkLst>
              <pc226:cmRplyChg chg="add">
                <pc226:chgData name="" userId="" providerId="" clId="Web-{34B0E474-AF74-4763-A65C-96561339C215}" dt="2023-11-30T22:58:20.237" v="0"/>
                <pc2:cmRplyMkLst xmlns:pc2="http://schemas.microsoft.com/office/powerpoint/2019/9/main/command">
                  <pc:docMk/>
                  <pc:sldMk cId="2848969656" sldId="3769"/>
                  <pc2:cmMk id="{6AE74F49-F13F-45C4-9F94-C98092861AE2}"/>
                  <pc2:cmRplyMk id="{9F358F77-D030-4F72-A1AE-78D4D458A450}"/>
                </pc2:cmRplyMkLst>
              </pc226:cmRplyChg>
            </pc226:cmChg>
          </p:ext>
        </pc:extLst>
      </pc:sldChg>
    </pc:docChg>
  </pc:docChgLst>
  <pc:docChgLst>
    <pc:chgData name="Darron Petit" userId="fa1b50a9-2e46-4990-9854-aef413bde390" providerId="ADAL" clId="{5C653982-59C5-4616-A3A9-B6588FCF950F}"/>
    <pc:docChg chg="undo custSel modSld">
      <pc:chgData name="Darron Petit" userId="fa1b50a9-2e46-4990-9854-aef413bde390" providerId="ADAL" clId="{5C653982-59C5-4616-A3A9-B6588FCF950F}" dt="2024-03-07T20:03:38.897" v="1637" actId="962"/>
      <pc:docMkLst>
        <pc:docMk/>
      </pc:docMkLst>
      <pc:sldChg chg="modSp mod">
        <pc:chgData name="Darron Petit" userId="fa1b50a9-2e46-4990-9854-aef413bde390" providerId="ADAL" clId="{5C653982-59C5-4616-A3A9-B6588FCF950F}" dt="2024-03-07T19:52:13.916" v="1396" actId="962"/>
        <pc:sldMkLst>
          <pc:docMk/>
          <pc:sldMk cId="2537358949" sldId="263"/>
        </pc:sldMkLst>
      </pc:sldChg>
      <pc:sldChg chg="modSp mod">
        <pc:chgData name="Darron Petit" userId="fa1b50a9-2e46-4990-9854-aef413bde390" providerId="ADAL" clId="{5C653982-59C5-4616-A3A9-B6588FCF950F}" dt="2024-03-07T20:00:21.603" v="1591" actId="962"/>
        <pc:sldMkLst>
          <pc:docMk/>
          <pc:sldMk cId="1059097255" sldId="394"/>
        </pc:sldMkLst>
      </pc:sldChg>
      <pc:sldChg chg="modSp mod">
        <pc:chgData name="Darron Petit" userId="fa1b50a9-2e46-4990-9854-aef413bde390" providerId="ADAL" clId="{5C653982-59C5-4616-A3A9-B6588FCF950F}" dt="2024-03-07T19:31:32.077" v="1029" actId="962"/>
        <pc:sldMkLst>
          <pc:docMk/>
          <pc:sldMk cId="2967566870" sldId="395"/>
        </pc:sldMkLst>
      </pc:sldChg>
      <pc:sldChg chg="modSp mod">
        <pc:chgData name="Darron Petit" userId="fa1b50a9-2e46-4990-9854-aef413bde390" providerId="ADAL" clId="{5C653982-59C5-4616-A3A9-B6588FCF950F}" dt="2024-03-07T19:32:26.101" v="1031" actId="962"/>
        <pc:sldMkLst>
          <pc:docMk/>
          <pc:sldMk cId="851599122" sldId="409"/>
        </pc:sldMkLst>
      </pc:sldChg>
      <pc:sldChg chg="modSp mod">
        <pc:chgData name="Darron Petit" userId="fa1b50a9-2e46-4990-9854-aef413bde390" providerId="ADAL" clId="{5C653982-59C5-4616-A3A9-B6588FCF950F}" dt="2024-03-07T19:57:02.502" v="1529" actId="962"/>
        <pc:sldMkLst>
          <pc:docMk/>
          <pc:sldMk cId="927041623" sldId="508"/>
        </pc:sldMkLst>
      </pc:sldChg>
      <pc:sldChg chg="modSp mod">
        <pc:chgData name="Darron Petit" userId="fa1b50a9-2e46-4990-9854-aef413bde390" providerId="ADAL" clId="{5C653982-59C5-4616-A3A9-B6588FCF950F}" dt="2024-03-07T20:01:57.307" v="1619" actId="962"/>
        <pc:sldMkLst>
          <pc:docMk/>
          <pc:sldMk cId="719802235" sldId="511"/>
        </pc:sldMkLst>
      </pc:sldChg>
      <pc:sldChg chg="modSp mod">
        <pc:chgData name="Darron Petit" userId="fa1b50a9-2e46-4990-9854-aef413bde390" providerId="ADAL" clId="{5C653982-59C5-4616-A3A9-B6588FCF950F}" dt="2024-03-07T20:02:06.695" v="1625" actId="962"/>
        <pc:sldMkLst>
          <pc:docMk/>
          <pc:sldMk cId="3320587973" sldId="514"/>
        </pc:sldMkLst>
      </pc:sldChg>
      <pc:sldChg chg="modSp mod">
        <pc:chgData name="Darron Petit" userId="fa1b50a9-2e46-4990-9854-aef413bde390" providerId="ADAL" clId="{5C653982-59C5-4616-A3A9-B6588FCF950F}" dt="2024-03-07T19:34:10.517" v="1075" actId="962"/>
        <pc:sldMkLst>
          <pc:docMk/>
          <pc:sldMk cId="2552670276" sldId="1831"/>
        </pc:sldMkLst>
      </pc:sldChg>
      <pc:sldChg chg="modSp mod">
        <pc:chgData name="Darron Petit" userId="fa1b50a9-2e46-4990-9854-aef413bde390" providerId="ADAL" clId="{5C653982-59C5-4616-A3A9-B6588FCF950F}" dt="2024-03-07T19:43:11.438" v="1136" actId="13244"/>
        <pc:sldMkLst>
          <pc:docMk/>
          <pc:sldMk cId="47218119" sldId="3790"/>
        </pc:sldMkLst>
      </pc:sldChg>
      <pc:sldChg chg="modSp mod">
        <pc:chgData name="Darron Petit" userId="fa1b50a9-2e46-4990-9854-aef413bde390" providerId="ADAL" clId="{5C653982-59C5-4616-A3A9-B6588FCF950F}" dt="2024-03-07T19:41:46.091" v="1108" actId="962"/>
        <pc:sldMkLst>
          <pc:docMk/>
          <pc:sldMk cId="2571931516" sldId="3804"/>
        </pc:sldMkLst>
      </pc:sldChg>
      <pc:sldChg chg="modSp mod">
        <pc:chgData name="Darron Petit" userId="fa1b50a9-2e46-4990-9854-aef413bde390" providerId="ADAL" clId="{5C653982-59C5-4616-A3A9-B6588FCF950F}" dt="2024-03-07T19:30:11.435" v="1026" actId="115"/>
        <pc:sldMkLst>
          <pc:docMk/>
          <pc:sldMk cId="2555671229" sldId="3807"/>
        </pc:sldMkLst>
      </pc:sldChg>
      <pc:sldChg chg="modSp mod">
        <pc:chgData name="Darron Petit" userId="fa1b50a9-2e46-4990-9854-aef413bde390" providerId="ADAL" clId="{5C653982-59C5-4616-A3A9-B6588FCF950F}" dt="2024-03-07T19:54:42.390" v="1463" actId="962"/>
        <pc:sldMkLst>
          <pc:docMk/>
          <pc:sldMk cId="818622734" sldId="3808"/>
        </pc:sldMkLst>
      </pc:sldChg>
      <pc:sldChg chg="modSp mod">
        <pc:chgData name="Darron Petit" userId="fa1b50a9-2e46-4990-9854-aef413bde390" providerId="ADAL" clId="{5C653982-59C5-4616-A3A9-B6588FCF950F}" dt="2024-03-07T19:52:35.801" v="1400" actId="962"/>
        <pc:sldMkLst>
          <pc:docMk/>
          <pc:sldMk cId="672970789" sldId="3809"/>
        </pc:sldMkLst>
      </pc:sldChg>
      <pc:sldChg chg="modSp mod">
        <pc:chgData name="Darron Petit" userId="fa1b50a9-2e46-4990-9854-aef413bde390" providerId="ADAL" clId="{5C653982-59C5-4616-A3A9-B6588FCF950F}" dt="2024-03-07T19:50:58.725" v="1218" actId="962"/>
        <pc:sldMkLst>
          <pc:docMk/>
          <pc:sldMk cId="1712251695" sldId="3810"/>
        </pc:sldMkLst>
      </pc:sldChg>
      <pc:sldChg chg="modSp mod">
        <pc:chgData name="Darron Petit" userId="fa1b50a9-2e46-4990-9854-aef413bde390" providerId="ADAL" clId="{5C653982-59C5-4616-A3A9-B6588FCF950F}" dt="2024-03-07T19:19:11.450" v="751" actId="962"/>
        <pc:sldMkLst>
          <pc:docMk/>
          <pc:sldMk cId="1216185020" sldId="4640"/>
        </pc:sldMkLst>
      </pc:sldChg>
      <pc:sldChg chg="modSp mod">
        <pc:chgData name="Darron Petit" userId="fa1b50a9-2e46-4990-9854-aef413bde390" providerId="ADAL" clId="{5C653982-59C5-4616-A3A9-B6588FCF950F}" dt="2024-03-07T19:56:25.169" v="1517" actId="13244"/>
        <pc:sldMkLst>
          <pc:docMk/>
          <pc:sldMk cId="4063859370" sldId="4644"/>
        </pc:sldMkLst>
      </pc:sldChg>
      <pc:sldChg chg="modSp mod">
        <pc:chgData name="Darron Petit" userId="fa1b50a9-2e46-4990-9854-aef413bde390" providerId="ADAL" clId="{5C653982-59C5-4616-A3A9-B6588FCF950F}" dt="2024-03-07T19:59:48.327" v="1589" actId="962"/>
        <pc:sldMkLst>
          <pc:docMk/>
          <pc:sldMk cId="351370186" sldId="4645"/>
        </pc:sldMkLst>
      </pc:sldChg>
      <pc:sldChg chg="modSp mod">
        <pc:chgData name="Darron Petit" userId="fa1b50a9-2e46-4990-9854-aef413bde390" providerId="ADAL" clId="{5C653982-59C5-4616-A3A9-B6588FCF950F}" dt="2024-03-07T19:33:03.228" v="1065" actId="962"/>
        <pc:sldMkLst>
          <pc:docMk/>
          <pc:sldMk cId="130668740" sldId="4650"/>
        </pc:sldMkLst>
      </pc:sldChg>
      <pc:sldChg chg="modSp mod">
        <pc:chgData name="Darron Petit" userId="fa1b50a9-2e46-4990-9854-aef413bde390" providerId="ADAL" clId="{5C653982-59C5-4616-A3A9-B6588FCF950F}" dt="2024-03-07T19:04:55.754" v="109" actId="962"/>
        <pc:sldMkLst>
          <pc:docMk/>
          <pc:sldMk cId="985290986" sldId="4654"/>
        </pc:sldMkLst>
      </pc:sldChg>
      <pc:sldChg chg="modSp mod">
        <pc:chgData name="Darron Petit" userId="fa1b50a9-2e46-4990-9854-aef413bde390" providerId="ADAL" clId="{5C653982-59C5-4616-A3A9-B6588FCF950F}" dt="2024-03-07T19:05:28.465" v="173" actId="962"/>
        <pc:sldMkLst>
          <pc:docMk/>
          <pc:sldMk cId="1839908883" sldId="4657"/>
        </pc:sldMkLst>
      </pc:sldChg>
      <pc:sldChg chg="modSp mod">
        <pc:chgData name="Darron Petit" userId="fa1b50a9-2e46-4990-9854-aef413bde390" providerId="ADAL" clId="{5C653982-59C5-4616-A3A9-B6588FCF950F}" dt="2024-03-07T19:05:39.095" v="182" actId="962"/>
        <pc:sldMkLst>
          <pc:docMk/>
          <pc:sldMk cId="4233199172" sldId="4658"/>
        </pc:sldMkLst>
      </pc:sldChg>
      <pc:sldChg chg="modSp mod">
        <pc:chgData name="Darron Petit" userId="fa1b50a9-2e46-4990-9854-aef413bde390" providerId="ADAL" clId="{5C653982-59C5-4616-A3A9-B6588FCF950F}" dt="2024-03-07T19:18:59.183" v="748" actId="13244"/>
        <pc:sldMkLst>
          <pc:docMk/>
          <pc:sldMk cId="1646490003" sldId="4659"/>
        </pc:sldMkLst>
      </pc:sldChg>
      <pc:sldChg chg="modSp mod">
        <pc:chgData name="Darron Petit" userId="fa1b50a9-2e46-4990-9854-aef413bde390" providerId="ADAL" clId="{5C653982-59C5-4616-A3A9-B6588FCF950F}" dt="2024-03-07T19:43:49.243" v="1141" actId="13244"/>
        <pc:sldMkLst>
          <pc:docMk/>
          <pc:sldMk cId="4116046321" sldId="4661"/>
        </pc:sldMkLst>
      </pc:sldChg>
      <pc:sldChg chg="modSp mod">
        <pc:chgData name="Darron Petit" userId="fa1b50a9-2e46-4990-9854-aef413bde390" providerId="ADAL" clId="{5C653982-59C5-4616-A3A9-B6588FCF950F}" dt="2024-03-07T19:43:25.784" v="1140" actId="13244"/>
        <pc:sldMkLst>
          <pc:docMk/>
          <pc:sldMk cId="17488694" sldId="4662"/>
        </pc:sldMkLst>
      </pc:sldChg>
      <pc:sldChg chg="modSp mod">
        <pc:chgData name="Darron Petit" userId="fa1b50a9-2e46-4990-9854-aef413bde390" providerId="ADAL" clId="{5C653982-59C5-4616-A3A9-B6588FCF950F}" dt="2024-03-07T19:25:06.311" v="950" actId="962"/>
        <pc:sldMkLst>
          <pc:docMk/>
          <pc:sldMk cId="2661853760" sldId="4738"/>
        </pc:sldMkLst>
      </pc:sldChg>
      <pc:sldChg chg="modSp mod">
        <pc:chgData name="Darron Petit" userId="fa1b50a9-2e46-4990-9854-aef413bde390" providerId="ADAL" clId="{5C653982-59C5-4616-A3A9-B6588FCF950F}" dt="2024-03-07T19:58:26.614" v="1567" actId="962"/>
        <pc:sldMkLst>
          <pc:docMk/>
          <pc:sldMk cId="511035640" sldId="4741"/>
        </pc:sldMkLst>
      </pc:sldChg>
      <pc:sldChg chg="modSp mod">
        <pc:chgData name="Darron Petit" userId="fa1b50a9-2e46-4990-9854-aef413bde390" providerId="ADAL" clId="{5C653982-59C5-4616-A3A9-B6588FCF950F}" dt="2024-03-07T19:10:12.926" v="225" actId="962"/>
        <pc:sldMkLst>
          <pc:docMk/>
          <pc:sldMk cId="1298655666" sldId="4742"/>
        </pc:sldMkLst>
      </pc:sldChg>
      <pc:sldChg chg="modSp mod">
        <pc:chgData name="Darron Petit" userId="fa1b50a9-2e46-4990-9854-aef413bde390" providerId="ADAL" clId="{5C653982-59C5-4616-A3A9-B6588FCF950F}" dt="2024-03-07T19:05:09.909" v="144" actId="962"/>
        <pc:sldMkLst>
          <pc:docMk/>
          <pc:sldMk cId="15392770" sldId="4743"/>
        </pc:sldMkLst>
      </pc:sldChg>
      <pc:sldChg chg="modSp">
        <pc:chgData name="Darron Petit" userId="fa1b50a9-2e46-4990-9854-aef413bde390" providerId="ADAL" clId="{5C653982-59C5-4616-A3A9-B6588FCF950F}" dt="2024-03-07T20:02:23.616" v="1631" actId="962"/>
        <pc:sldMkLst>
          <pc:docMk/>
          <pc:sldMk cId="1731321888" sldId="4744"/>
        </pc:sldMkLst>
      </pc:sldChg>
      <pc:sldChg chg="modSp">
        <pc:chgData name="Darron Petit" userId="fa1b50a9-2e46-4990-9854-aef413bde390" providerId="ADAL" clId="{5C653982-59C5-4616-A3A9-B6588FCF950F}" dt="2024-03-07T20:02:33.806" v="1635" actId="962"/>
        <pc:sldMkLst>
          <pc:docMk/>
          <pc:sldMk cId="892280404" sldId="4745"/>
        </pc:sldMkLst>
      </pc:sldChg>
      <pc:sldChg chg="modSp mod">
        <pc:chgData name="Darron Petit" userId="fa1b50a9-2e46-4990-9854-aef413bde390" providerId="ADAL" clId="{5C653982-59C5-4616-A3A9-B6588FCF950F}" dt="2024-03-07T20:02:13.263" v="1627" actId="962"/>
        <pc:sldMkLst>
          <pc:docMk/>
          <pc:sldMk cId="4257239200" sldId="4746"/>
        </pc:sldMkLst>
      </pc:sldChg>
      <pc:sldChg chg="modSp">
        <pc:chgData name="Darron Petit" userId="fa1b50a9-2e46-4990-9854-aef413bde390" providerId="ADAL" clId="{5C653982-59C5-4616-A3A9-B6588FCF950F}" dt="2024-03-07T20:02:28.511" v="1633" actId="962"/>
        <pc:sldMkLst>
          <pc:docMk/>
          <pc:sldMk cId="3248407330" sldId="4747"/>
        </pc:sldMkLst>
      </pc:sldChg>
      <pc:sldChg chg="modSp mod">
        <pc:chgData name="Darron Petit" userId="fa1b50a9-2e46-4990-9854-aef413bde390" providerId="ADAL" clId="{5C653982-59C5-4616-A3A9-B6588FCF950F}" dt="2024-03-07T19:53:42.749" v="1429" actId="1076"/>
        <pc:sldMkLst>
          <pc:docMk/>
          <pc:sldMk cId="181692375" sldId="4793"/>
        </pc:sldMkLst>
      </pc:sldChg>
      <pc:sldChg chg="modSp mod">
        <pc:chgData name="Darron Petit" userId="fa1b50a9-2e46-4990-9854-aef413bde390" providerId="ADAL" clId="{5C653982-59C5-4616-A3A9-B6588FCF950F}" dt="2024-03-07T19:17:14.844" v="730" actId="962"/>
        <pc:sldMkLst>
          <pc:docMk/>
          <pc:sldMk cId="1283054072" sldId="4795"/>
        </pc:sldMkLst>
      </pc:sldChg>
      <pc:sldChg chg="modSp mod">
        <pc:chgData name="Darron Petit" userId="fa1b50a9-2e46-4990-9854-aef413bde390" providerId="ADAL" clId="{5C653982-59C5-4616-A3A9-B6588FCF950F}" dt="2024-03-07T19:17:39.206" v="740" actId="13244"/>
        <pc:sldMkLst>
          <pc:docMk/>
          <pc:sldMk cId="2438444739" sldId="4796"/>
        </pc:sldMkLst>
      </pc:sldChg>
      <pc:sldChg chg="modSp mod">
        <pc:chgData name="Darron Petit" userId="fa1b50a9-2e46-4990-9854-aef413bde390" providerId="ADAL" clId="{5C653982-59C5-4616-A3A9-B6588FCF950F}" dt="2024-03-07T19:18:42.576" v="747" actId="962"/>
        <pc:sldMkLst>
          <pc:docMk/>
          <pc:sldMk cId="163538817" sldId="4797"/>
        </pc:sldMkLst>
      </pc:sldChg>
      <pc:sldChg chg="modSp mod">
        <pc:chgData name="Darron Petit" userId="fa1b50a9-2e46-4990-9854-aef413bde390" providerId="ADAL" clId="{5C653982-59C5-4616-A3A9-B6588FCF950F}" dt="2024-03-07T19:50:34.309" v="1214" actId="962"/>
        <pc:sldMkLst>
          <pc:docMk/>
          <pc:sldMk cId="2115363057" sldId="4798"/>
        </pc:sldMkLst>
      </pc:sldChg>
      <pc:sldChg chg="modSp mod">
        <pc:chgData name="Darron Petit" userId="fa1b50a9-2e46-4990-9854-aef413bde390" providerId="ADAL" clId="{5C653982-59C5-4616-A3A9-B6588FCF950F}" dt="2024-03-07T19:58:39.877" v="1569" actId="962"/>
        <pc:sldMkLst>
          <pc:docMk/>
          <pc:sldMk cId="2848969656" sldId="4801"/>
        </pc:sldMkLst>
      </pc:sldChg>
      <pc:sldChg chg="modSp mod">
        <pc:chgData name="Darron Petit" userId="fa1b50a9-2e46-4990-9854-aef413bde390" providerId="ADAL" clId="{5C653982-59C5-4616-A3A9-B6588FCF950F}" dt="2024-03-07T19:44:01.334" v="1143" actId="13244"/>
        <pc:sldMkLst>
          <pc:docMk/>
          <pc:sldMk cId="1173499175" sldId="4802"/>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Sheet1!$B$1</c:f>
              <c:strCache>
                <c:ptCount val="1"/>
                <c:pt idx="0">
                  <c:v>National</c:v>
                </c:pt>
              </c:strCache>
            </c:strRef>
          </c:tx>
          <c:spPr>
            <a:ln w="52705" cap="rnd">
              <a:solidFill>
                <a:srgbClr val="0F4263"/>
              </a:solidFill>
              <a:round/>
            </a:ln>
            <a:effectLst/>
          </c:spPr>
          <c:marker>
            <c:symbol val="circle"/>
            <c:size val="5"/>
            <c:spPr>
              <a:solidFill>
                <a:srgbClr val="0F4263"/>
              </a:solidFill>
              <a:ln w="52705">
                <a:solidFill>
                  <a:srgbClr val="0F4263"/>
                </a:solidFill>
              </a:ln>
              <a:effectLst/>
            </c:spPr>
          </c:marker>
          <c:dLbls>
            <c:dLbl>
              <c:idx val="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2EC4-2B4C-B1FB-FDF58AF4A77D}"/>
                </c:ext>
              </c:extLst>
            </c:dLbl>
            <c:dLbl>
              <c:idx val="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2EC4-2B4C-B1FB-FDF58AF4A77D}"/>
                </c:ext>
              </c:extLst>
            </c:dLbl>
            <c:dLbl>
              <c:idx val="4"/>
              <c:layout>
                <c:manualLayout>
                  <c:x val="-3.8211651932854557E-2"/>
                  <c:y val="-4.545895354504502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870-4C32-9719-41DC8B7545DF}"/>
                </c:ext>
              </c:extLst>
            </c:dLbl>
            <c:dLbl>
              <c:idx val="5"/>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2EC4-2B4C-B1FB-FDF58AF4A77D}"/>
                </c:ext>
              </c:extLst>
            </c:dLbl>
            <c:dLbl>
              <c:idx val="7"/>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2EC4-2B4C-B1FB-FDF58AF4A77D}"/>
                </c:ext>
              </c:extLst>
            </c:dLbl>
            <c:dLbl>
              <c:idx val="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2EC4-2B4C-B1FB-FDF58AF4A77D}"/>
                </c:ext>
              </c:extLst>
            </c:dLbl>
            <c:dLbl>
              <c:idx val="11"/>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2EC4-2B4C-B1FB-FDF58AF4A77D}"/>
                </c:ext>
              </c:extLst>
            </c:dLbl>
            <c:dLbl>
              <c:idx val="13"/>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2EC4-2B4C-B1FB-FDF58AF4A77D}"/>
                </c:ext>
              </c:extLst>
            </c:dLbl>
            <c:dLbl>
              <c:idx val="14"/>
              <c:layout>
                <c:manualLayout>
                  <c:x val="-4.689981090427247E-2"/>
                  <c:y val="-4.8101915960454621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870-4C32-9719-41DC8B7545DF}"/>
                </c:ext>
              </c:extLst>
            </c:dLbl>
            <c:dLbl>
              <c:idx val="15"/>
              <c:layout>
                <c:manualLayout>
                  <c:x val="-1.8663294247164532E-2"/>
                  <c:y val="5.074487837586421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2EC4-2B4C-B1FB-FDF58AF4A77D}"/>
                </c:ext>
              </c:extLst>
            </c:dLbl>
            <c:dLbl>
              <c:idx val="16"/>
              <c:layout>
                <c:manualLayout>
                  <c:x val="-4.3641751289990649E-2"/>
                  <c:y val="-4.810191596045463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D870-4C32-9719-41DC8B7545DF}"/>
                </c:ext>
              </c:extLst>
            </c:dLbl>
            <c:dLbl>
              <c:idx val="17"/>
              <c:layout>
                <c:manualLayout>
                  <c:x val="-3.366661601424379E-2"/>
                  <c:y val="5.021628589278229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2EC4-2B4C-B1FB-FDF58AF4A77D}"/>
                </c:ext>
              </c:extLst>
            </c:dLbl>
            <c:dLbl>
              <c:idx val="19"/>
              <c:dLblPos val="b"/>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2EC4-2B4C-B1FB-FDF58AF4A77D}"/>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0" cap="flat" cmpd="sng" algn="ctr">
                      <a:noFill/>
                      <a:round/>
                    </a:ln>
                    <a:effectLst/>
                  </c:spPr>
                </c15:leaderLines>
              </c:ext>
            </c:extLst>
          </c:dLbls>
          <c:cat>
            <c:numRef>
              <c:f>Sheet1!$A$2:$A$23</c:f>
              <c:numCache>
                <c:formatCode>General</c:formatCode>
                <c:ptCount val="22"/>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numCache>
            </c:numRef>
          </c:cat>
          <c:val>
            <c:numRef>
              <c:f>Sheet1!$B$2:$B$23</c:f>
              <c:numCache>
                <c:formatCode>0.0%</c:formatCode>
                <c:ptCount val="22"/>
                <c:pt idx="0">
                  <c:v>0.18018790531235268</c:v>
                </c:pt>
                <c:pt idx="1">
                  <c:v>0.1844400499211489</c:v>
                </c:pt>
                <c:pt idx="2">
                  <c:v>0.20501517352471629</c:v>
                </c:pt>
                <c:pt idx="3">
                  <c:v>0.221</c:v>
                </c:pt>
                <c:pt idx="4">
                  <c:v>0.23320180343665819</c:v>
                </c:pt>
                <c:pt idx="5">
                  <c:v>0.25095129054188892</c:v>
                </c:pt>
                <c:pt idx="6">
                  <c:v>0.25601341506996178</c:v>
                </c:pt>
                <c:pt idx="7">
                  <c:v>0.2564237396663912</c:v>
                </c:pt>
                <c:pt idx="8">
                  <c:v>0.24475125851347351</c:v>
                </c:pt>
                <c:pt idx="9">
                  <c:v>0.25859772847437279</c:v>
                </c:pt>
                <c:pt idx="10">
                  <c:v>0.30097868240203224</c:v>
                </c:pt>
                <c:pt idx="11">
                  <c:v>0.29960797500225539</c:v>
                </c:pt>
                <c:pt idx="12">
                  <c:v>0.31845648994440645</c:v>
                </c:pt>
                <c:pt idx="13">
                  <c:v>0.31445214342528582</c:v>
                </c:pt>
                <c:pt idx="14">
                  <c:v>0.32767360127410972</c:v>
                </c:pt>
                <c:pt idx="15">
                  <c:v>0.35506993858594027</c:v>
                </c:pt>
                <c:pt idx="16">
                  <c:v>0.3734939321534137</c:v>
                </c:pt>
                <c:pt idx="17">
                  <c:v>0.39247839272458696</c:v>
                </c:pt>
                <c:pt idx="18">
                  <c:v>0.3916546696655987</c:v>
                </c:pt>
                <c:pt idx="19">
                  <c:v>0.37922179578828819</c:v>
                </c:pt>
                <c:pt idx="20">
                  <c:v>0.38767296882035379</c:v>
                </c:pt>
              </c:numCache>
            </c:numRef>
          </c:val>
          <c:smooth val="0"/>
          <c:extLst>
            <c:ext xmlns:c16="http://schemas.microsoft.com/office/drawing/2014/chart" uri="{C3380CC4-5D6E-409C-BE32-E72D297353CC}">
              <c16:uniqueId val="{0000000A-2EC4-2B4C-B1FB-FDF58AF4A77D}"/>
            </c:ext>
          </c:extLst>
        </c:ser>
        <c:dLbls>
          <c:showLegendKey val="0"/>
          <c:showVal val="0"/>
          <c:showCatName val="0"/>
          <c:showSerName val="0"/>
          <c:showPercent val="0"/>
          <c:showBubbleSize val="0"/>
        </c:dLbls>
        <c:marker val="1"/>
        <c:smooth val="0"/>
        <c:axId val="260441360"/>
        <c:axId val="259188816"/>
      </c:lineChart>
      <c:catAx>
        <c:axId val="2604413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59188816"/>
        <c:crosses val="autoZero"/>
        <c:auto val="1"/>
        <c:lblAlgn val="ctr"/>
        <c:lblOffset val="100"/>
        <c:noMultiLvlLbl val="0"/>
      </c:catAx>
      <c:valAx>
        <c:axId val="259188816"/>
        <c:scaling>
          <c:orientation val="minMax"/>
        </c:scaling>
        <c:delete val="0"/>
        <c:axPos val="l"/>
        <c:majorGridlines>
          <c:spPr>
            <a:ln w="9525" cap="flat" cmpd="sng" algn="ctr">
              <a:solidFill>
                <a:schemeClr val="tx1">
                  <a:lumMod val="15000"/>
                  <a:lumOff val="85000"/>
                </a:schemeClr>
              </a:solidFill>
              <a:round/>
            </a:ln>
            <a:effectLst/>
          </c:spPr>
        </c:majorGridlines>
        <c:numFmt formatCode="0%" sourceLinked="0"/>
        <c:majorTickMark val="none"/>
        <c:minorTickMark val="none"/>
        <c:tickLblPos val="nextTo"/>
        <c:spPr>
          <a:noFill/>
          <a:ln>
            <a:noFill/>
          </a:ln>
          <a:effectLst/>
        </c:spPr>
        <c:txPr>
          <a:bodyPr rot="-60000000" spcFirstLastPara="1" vertOverflow="ellipsis" vert="horz" wrap="square" anchor="ctr" anchorCtr="1"/>
          <a:lstStyle/>
          <a:p>
            <a:pPr>
              <a:defRPr sz="1600" b="0" i="0" u="none" strike="noStrike" kern="1200" baseline="0">
                <a:solidFill>
                  <a:schemeClr val="tx1"/>
                </a:solidFill>
                <a:latin typeface="+mn-lt"/>
                <a:ea typeface="+mn-ea"/>
                <a:cs typeface="+mn-cs"/>
              </a:defRPr>
            </a:pPr>
            <a:endParaRPr lang="en-US"/>
          </a:p>
        </c:txPr>
        <c:crossAx val="26044136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0847573-99E1-8042-C773-394E05DD00D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2C24FF7D-0E81-3C5F-6B38-E21778634E3F}"/>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FED8BE8-8FBE-4F24-82D7-C1EA5AC30513}" type="datetimeFigureOut">
              <a:rPr lang="en-US" smtClean="0"/>
              <a:t>7/13/2025</a:t>
            </a:fld>
            <a:endParaRPr lang="en-US"/>
          </a:p>
        </p:txBody>
      </p:sp>
      <p:sp>
        <p:nvSpPr>
          <p:cNvPr id="4" name="Footer Placeholder 3">
            <a:extLst>
              <a:ext uri="{FF2B5EF4-FFF2-40B4-BE49-F238E27FC236}">
                <a16:creationId xmlns:a16="http://schemas.microsoft.com/office/drawing/2014/main" id="{78AC4316-C2BB-9724-9F11-B05B69CFF78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A8DD2BDD-B749-3768-193F-65A5AB4B243E}"/>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7DA2874-6DAB-48D5-BD72-876354CD4D1B}" type="slidenum">
              <a:rPr lang="en-US" smtClean="0"/>
              <a:t>‹#›</a:t>
            </a:fld>
            <a:endParaRPr lang="en-US"/>
          </a:p>
        </p:txBody>
      </p:sp>
    </p:spTree>
    <p:extLst>
      <p:ext uri="{BB962C8B-B14F-4D97-AF65-F5344CB8AC3E}">
        <p14:creationId xmlns:p14="http://schemas.microsoft.com/office/powerpoint/2010/main" val="40361076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E4D841-7C9F-8744-B86B-3110E74E9E17}" type="datetimeFigureOut">
              <a:rPr lang="en-US" smtClean="0"/>
              <a:t>7/13/2025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3C76930-8B51-7E46-B626-25E9D8E8494C}" type="slidenum">
              <a:rPr lang="en-US" smtClean="0"/>
              <a:t>‹#›</a:t>
            </a:fld>
            <a:endParaRPr lang="en-US"/>
          </a:p>
        </p:txBody>
      </p:sp>
    </p:spTree>
    <p:extLst>
      <p:ext uri="{BB962C8B-B14F-4D97-AF65-F5344CB8AC3E}">
        <p14:creationId xmlns:p14="http://schemas.microsoft.com/office/powerpoint/2010/main" val="28477653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nida.nih.gov/research-topics/trends-statistics/overdose-death-rates" TargetMode="External"/><Relationship Id="rId2" Type="http://schemas.openxmlformats.org/officeDocument/2006/relationships/slide" Target="../slides/slide14.xml"/><Relationship Id="rId1" Type="http://schemas.openxmlformats.org/officeDocument/2006/relationships/notesMaster" Target="../notesMasters/notesMaster1.xml"/><Relationship Id="rId5" Type="http://schemas.openxmlformats.org/officeDocument/2006/relationships/hyperlink" Target="https://doi.org/10.1001/jamapediatrics.2019.1738" TargetMode="External"/><Relationship Id="rId4" Type="http://schemas.openxmlformats.org/officeDocument/2006/relationships/hyperlink" Target="https://aspe.hhs.gov/system/files/pdf/258836/SubstanceUseChildWelfareOverview.pdf"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childwelfare.gov/resources/about-capta-legislative-history/" TargetMode="External"/><Relationship Id="rId2" Type="http://schemas.openxmlformats.org/officeDocument/2006/relationships/slide" Target="../slides/slide16.xml"/><Relationship Id="rId1" Type="http://schemas.openxmlformats.org/officeDocument/2006/relationships/notesMaster" Target="../notesMasters/notesMaster1.xml"/><Relationship Id="rId4" Type="http://schemas.openxmlformats.org/officeDocument/2006/relationships/hyperlink" Target="https://ncsacw.acf.hhs.gov/files/prenatal-substance-exposure-brief1.pdf" TargetMode="Externa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www.childwelfare.gov/resources/major-federal-legislation-concerned-child-protection-child-welfare-and-adoption/"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ncsacw.acf.hhs.gov/files/on-the-ground-508.pdf"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tribalinformationexchange.org/index.php/about/" TargetMode="External"/><Relationship Id="rId2" Type="http://schemas.openxmlformats.org/officeDocument/2006/relationships/slide" Target="../slides/slide21.xml"/><Relationship Id="rId1" Type="http://schemas.openxmlformats.org/officeDocument/2006/relationships/notesMaster" Target="../notesMasters/notesMaster1.xml"/><Relationship Id="rId6" Type="http://schemas.openxmlformats.org/officeDocument/2006/relationships/hyperlink" Target="https://education.nationalgeographic.org/resource/indian-removal-act/" TargetMode="External"/><Relationship Id="rId5" Type="http://schemas.openxmlformats.org/officeDocument/2006/relationships/hyperlink" Target="https://tribalinformationexchange.org/index.php/icwa/" TargetMode="External"/><Relationship Id="rId4" Type="http://schemas.openxmlformats.org/officeDocument/2006/relationships/hyperlink" Target="https://www.bia.gov/sites/default/files/dup/assets/bia/ois/raca/pdf/idc1-034295.pdf" TargetMode="External"/></Relationships>
</file>

<file path=ppt/notesSlides/_rels/notesSlide22.xml.rels><?xml version="1.0" encoding="UTF-8" standalone="yes"?>
<Relationships xmlns="http://schemas.openxmlformats.org/package/2006/relationships"><Relationship Id="rId8" Type="http://schemas.openxmlformats.org/officeDocument/2006/relationships/hyperlink" Target="https://www.bia.gov/sites/default/files/dup/assets/bia/ois/raca/pdf/idc1-034295.pdf" TargetMode="External"/><Relationship Id="rId3" Type="http://schemas.openxmlformats.org/officeDocument/2006/relationships/hyperlink" Target="https://tribalinformationexchange.org/index.php/about/" TargetMode="External"/><Relationship Id="rId7" Type="http://schemas.openxmlformats.org/officeDocument/2006/relationships/hyperlink" Target="https://ncsacw.acf.hhs.gov/files/ICWA-active-efforts-tool.pdf" TargetMode="External"/><Relationship Id="rId2" Type="http://schemas.openxmlformats.org/officeDocument/2006/relationships/slide" Target="../slides/slide22.xml"/><Relationship Id="rId1" Type="http://schemas.openxmlformats.org/officeDocument/2006/relationships/notesMaster" Target="../notesMasters/notesMaster1.xml"/><Relationship Id="rId6" Type="http://schemas.openxmlformats.org/officeDocument/2006/relationships/hyperlink" Target="https://ncsacw.acf.hhs.gov/files/ICWA-active-efforts-guide.pdf" TargetMode="External"/><Relationship Id="rId5" Type="http://schemas.openxmlformats.org/officeDocument/2006/relationships/hyperlink" Target="https://www.youtube.com/watch?v=wAuQTBa4qjQ" TargetMode="External"/><Relationship Id="rId4" Type="http://schemas.openxmlformats.org/officeDocument/2006/relationships/hyperlink" Target="https://www.nicwa.org/" TargetMode="External"/><Relationship Id="rId9" Type="http://schemas.openxmlformats.org/officeDocument/2006/relationships/hyperlink" Target="https://narf.org/nill/documents/icwa/faq/voluntary.html" TargetMode="Externa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3" Type="http://schemas.openxmlformats.org/officeDocument/2006/relationships/hyperlink" Target="https://ncsacw.acf.hhs.gov/files/tips-staff-need-to-know-508.pdf"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3" Type="http://schemas.openxmlformats.org/officeDocument/2006/relationships/hyperlink" Target="https://library.samhsa.gov/product/results-2022-national-survey-drug-use-and-health-nsduh-key-substance-use-and-mental-health" TargetMode="External"/><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ncsacw.acf.hhs.gov/files/trauma-informed-care/trauma-toolkit-tipsheet.pdf" TargetMode="External"/><Relationship Id="rId2" Type="http://schemas.openxmlformats.org/officeDocument/2006/relationships/slide" Target="../slides/slide28.xml"/><Relationship Id="rId1" Type="http://schemas.openxmlformats.org/officeDocument/2006/relationships/notesMaster" Target="../notesMasters/notesMaster1.xml"/><Relationship Id="rId6" Type="http://schemas.openxmlformats.org/officeDocument/2006/relationships/hyperlink" Target="https://library.samhsa.gov/sites/default/files/sma14-4884.pdf" TargetMode="External"/><Relationship Id="rId5" Type="http://schemas.openxmlformats.org/officeDocument/2006/relationships/hyperlink" Target="https://ncsacw.acf.hhs.gov/files/trauma-informed-care/trauma-toolkit-tool.pdf" TargetMode="External"/><Relationship Id="rId4" Type="http://schemas.openxmlformats.org/officeDocument/2006/relationships/hyperlink" Target="https://youtu.be/mKBi0yG5Exo?si=-fdBrKsfOheVqaVH" TargetMode="Externa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www.mentimeter.com" TargetMode="External"/><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www.addictionresource.net/substance-abuse-and-domestic-violence/" TargetMode="External"/><Relationship Id="rId2" Type="http://schemas.openxmlformats.org/officeDocument/2006/relationships/slide" Target="../slides/slide30.xml"/><Relationship Id="rId1" Type="http://schemas.openxmlformats.org/officeDocument/2006/relationships/notesMaster" Target="../notesMasters/notesMaster1.xml"/><Relationship Id="rId4" Type="http://schemas.openxmlformats.org/officeDocument/2006/relationships/hyperlink" Target="https://attcnetwork.org/in-honor-of-domestic-violence-awareness-month-responding-to-substance-use-coercion-in-treatment-and-recovery-services/"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www.cdc.gov/violenceprevention/aces/about.html" TargetMode="External"/><Relationship Id="rId2" Type="http://schemas.openxmlformats.org/officeDocument/2006/relationships/slide" Target="../slides/slide31.xml"/><Relationship Id="rId1" Type="http://schemas.openxmlformats.org/officeDocument/2006/relationships/notesMaster" Target="../notesMasters/notesMaster1.xml"/><Relationship Id="rId5" Type="http://schemas.openxmlformats.org/officeDocument/2006/relationships/hyperlink" Target="https://doi.org/10.1016/S0749-3797(98)00017-8" TargetMode="External"/><Relationship Id="rId4" Type="http://schemas.openxmlformats.org/officeDocument/2006/relationships/hyperlink" Target="https://vetoviolence.cdc.gov/apps/aces-infographic/" TargetMode="Externa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s://www.cffutures.org/ta-tool/cffcomprehensiveframework-pdf/" TargetMode="External"/><Relationship Id="rId2" Type="http://schemas.openxmlformats.org/officeDocument/2006/relationships/slide" Target="../slides/slide34.xml"/><Relationship Id="rId1" Type="http://schemas.openxmlformats.org/officeDocument/2006/relationships/notesMaster" Target="../notesMasters/notesMaster1.xml"/><Relationship Id="rId4" Type="http://schemas.openxmlformats.org/officeDocument/2006/relationships/hyperlink" Target="https://doi.org/10.1542/peds.2016-1575" TargetMode="Externa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childwelfare.gov/resources/use-safety-and-risk-assessments-child-protection-cases/"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ncsacw.acf.hhs.gov/files/safety-and-risk-tip-sheet-1.pdf" TargetMode="External"/><Relationship Id="rId2" Type="http://schemas.openxmlformats.org/officeDocument/2006/relationships/slide" Target="../slides/slide36.xml"/><Relationship Id="rId1" Type="http://schemas.openxmlformats.org/officeDocument/2006/relationships/notesMaster" Target="../notesMasters/notesMaster1.xml"/><Relationship Id="rId4" Type="http://schemas.openxmlformats.org/officeDocument/2006/relationships/hyperlink" Target="https://www.childwelfare.gov/resources/use-safety-and-risk-assessments-child-protection-cases/" TargetMode="External"/></Relationships>
</file>

<file path=ppt/notesSlides/_rels/notesSlide37.xml.rels><?xml version="1.0" encoding="UTF-8" standalone="yes"?>
<Relationships xmlns="http://schemas.openxmlformats.org/package/2006/relationships"><Relationship Id="rId3" Type="http://schemas.openxmlformats.org/officeDocument/2006/relationships/hyperlink" Target="https://ncsacw.acf.hhs.gov/files/tips-screening-assessment-508.pdf" TargetMode="External"/><Relationship Id="rId2" Type="http://schemas.openxmlformats.org/officeDocument/2006/relationships/slide" Target="../slides/slide37.xml"/><Relationship Id="rId1" Type="http://schemas.openxmlformats.org/officeDocument/2006/relationships/notesMaster" Target="../notesMasters/notesMaster1.xml"/><Relationship Id="rId5" Type="http://schemas.openxmlformats.org/officeDocument/2006/relationships/hyperlink" Target="https://ncsacw.acf.hhs.gov/files/tips-engagement-families-508.pdf" TargetMode="External"/><Relationship Id="rId4" Type="http://schemas.openxmlformats.org/officeDocument/2006/relationships/hyperlink" Target="https://ncsacw.acf.hhs.gov/files/collaborative-capacity-module-6.pdf" TargetMode="External"/></Relationships>
</file>

<file path=ppt/notesSlides/_rels/notesSlide38.xml.rels><?xml version="1.0" encoding="UTF-8" standalone="yes"?>
<Relationships xmlns="http://schemas.openxmlformats.org/package/2006/relationships"><Relationship Id="rId3" Type="http://schemas.openxmlformats.org/officeDocument/2006/relationships/hyperlink" Target="https://ncsacw.acf.hhs.gov/files/five-points-family-intervention.pdf" TargetMode="External"/><Relationship Id="rId2" Type="http://schemas.openxmlformats.org/officeDocument/2006/relationships/slide" Target="../slides/slide38.xml"/><Relationship Id="rId1" Type="http://schemas.openxmlformats.org/officeDocument/2006/relationships/notesMaster" Target="../notesMasters/notesMaster1.xml"/><Relationship Id="rId4" Type="http://schemas.openxmlformats.org/officeDocument/2006/relationships/hyperlink" Target="https://www.youtube.com/watch?v=iyQMN3pb7SM" TargetMode="Externa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aspe.hhs.gov/sites/default/files/documents/faa1b19e66053008e89782914f0aa693/children-at-risk-of-sud.pdf" TargetMode="External"/><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3" Type="http://schemas.openxmlformats.org/officeDocument/2006/relationships/hyperlink" Target="https://www.youtube.com/watch?v=Mb5BUOLERFA" TargetMode="External"/><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3" Type="http://schemas.openxmlformats.org/officeDocument/2006/relationships/hyperlink" Target="https://ncsacw.acf.hhs.gov/files/disrupting-stigma-brief.pdf" TargetMode="External"/><Relationship Id="rId2" Type="http://schemas.openxmlformats.org/officeDocument/2006/relationships/slide" Target="../slides/slide42.xml"/><Relationship Id="rId1" Type="http://schemas.openxmlformats.org/officeDocument/2006/relationships/notesMaster" Target="../notesMasters/notesMaster1.xml"/><Relationship Id="rId4" Type="http://schemas.openxmlformats.org/officeDocument/2006/relationships/hyperlink" Target="https://preventionsolutions.edc.org/sites/default/files/attachments/Words-Matter-How-Language-Choice-Can-Reduce-Stigma.pdf" TargetMode="Externa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doi.org/10.1056/NEJMra1511480" TargetMode="External"/><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3" Type="http://schemas.openxmlformats.org/officeDocument/2006/relationships/hyperlink" Target="https://ncsacw.acf.hhs.gov/files/tips-screening-assessment-508.pdf" TargetMode="External"/><Relationship Id="rId2" Type="http://schemas.openxmlformats.org/officeDocument/2006/relationships/slide" Target="../slides/slide48.xml"/><Relationship Id="rId1" Type="http://schemas.openxmlformats.org/officeDocument/2006/relationships/notesMaster" Target="../notesMasters/notesMaster1.xml"/><Relationship Id="rId5" Type="http://schemas.openxmlformats.org/officeDocument/2006/relationships/hyperlink" Target="https://www.asam.org/docs/default-source/advocacy/performance-measures-for-the-addiction-specialist-physician.pdf?sfvrsn=5f986dc2_0" TargetMode="External"/><Relationship Id="rId4" Type="http://schemas.openxmlformats.org/officeDocument/2006/relationships/hyperlink" Target="https://ncsacw.acf.hhs.gov/files/understanding-treatment-508.pdf" TargetMode="External"/></Relationships>
</file>

<file path=ppt/notesSlides/_rels/notesSlide49.xml.rels><?xml version="1.0" encoding="UTF-8" standalone="yes"?>
<Relationships xmlns="http://schemas.openxmlformats.org/package/2006/relationships"><Relationship Id="rId3" Type="http://schemas.openxmlformats.org/officeDocument/2006/relationships/hyperlink" Target="https://store.samhsa.gov/sites/default/files/pep20-06-04-002.pdf" TargetMode="External"/><Relationship Id="rId2" Type="http://schemas.openxmlformats.org/officeDocument/2006/relationships/slide" Target="../slides/slide49.xml"/><Relationship Id="rId1" Type="http://schemas.openxmlformats.org/officeDocument/2006/relationships/notesMaster" Target="../notesMasters/notesMaster1.xml"/><Relationship Id="rId4" Type="http://schemas.openxmlformats.org/officeDocument/2006/relationships/hyperlink" Target="https://store.samhsa.gov/product/tip-56-addressing-specific-behavioral-health-needs-men/sma14-4736"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3" Type="http://schemas.openxmlformats.org/officeDocument/2006/relationships/hyperlink" Target="https://ncsacw.acf.hhs.gov/files/fca-practice-module-1.pdf" TargetMode="External"/><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ncsacw.acf.hhs.gov/topics/family-centered-approach/fca-modules.aspx" TargetMode="External"/><Relationship Id="rId2" Type="http://schemas.openxmlformats.org/officeDocument/2006/relationships/slide" Target="../slides/slide51.xml"/><Relationship Id="rId1" Type="http://schemas.openxmlformats.org/officeDocument/2006/relationships/notesMaster" Target="../notesMasters/notesMaster1.xml"/><Relationship Id="rId6" Type="http://schemas.openxmlformats.org/officeDocument/2006/relationships/hyperlink" Target="https://ncsacw.acf.hhs.gov/files/fca-practice-module-1.pdf" TargetMode="External"/><Relationship Id="rId5" Type="http://schemas.openxmlformats.org/officeDocument/2006/relationships/hyperlink" Target="https://doi.org/10.1177/1077559512454216" TargetMode="External"/><Relationship Id="rId4" Type="http://schemas.openxmlformats.org/officeDocument/2006/relationships/hyperlink" Target="http://dx.doi.org/10.1007/s11469-015-9588-4" TargetMode="External"/></Relationships>
</file>

<file path=ppt/notesSlides/_rels/notesSlide52.xml.rels><?xml version="1.0" encoding="UTF-8" standalone="yes"?>
<Relationships xmlns="http://schemas.openxmlformats.org/package/2006/relationships"><Relationship Id="rId3" Type="http://schemas.openxmlformats.org/officeDocument/2006/relationships/hyperlink" Target="https://doi.org/10.1016/j.chiabu.2005.07.005" TargetMode="External"/><Relationship Id="rId2" Type="http://schemas.openxmlformats.org/officeDocument/2006/relationships/slide" Target="../slides/slide52.xml"/><Relationship Id="rId1" Type="http://schemas.openxmlformats.org/officeDocument/2006/relationships/notesMaster" Target="../notesMasters/notesMaster1.xml"/><Relationship Id="rId5" Type="http://schemas.openxmlformats.org/officeDocument/2006/relationships/hyperlink" Target="https://doi.org/10.1016/j.childyouth.2010.06.017" TargetMode="External"/><Relationship Id="rId4" Type="http://schemas.openxmlformats.org/officeDocument/2006/relationships/hyperlink" Target="https://doi.org/10.1016/j.childyouth.2006.08.006" TargetMode="Externa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3" Type="http://schemas.openxmlformats.org/officeDocument/2006/relationships/hyperlink" Target="https://doi.org/10.1080/1533256X.2010.521078" TargetMode="External"/><Relationship Id="rId2" Type="http://schemas.openxmlformats.org/officeDocument/2006/relationships/slide" Target="../slides/slide54.xml"/><Relationship Id="rId1" Type="http://schemas.openxmlformats.org/officeDocument/2006/relationships/notesMaster" Target="../notesMasters/notesMaster1.xml"/><Relationship Id="rId5" Type="http://schemas.openxmlformats.org/officeDocument/2006/relationships/hyperlink" Target="https://fcda.chapinhall.org/wp-content/uploads/2012/10/2011_infants_issue-brief.pdf" TargetMode="External"/><Relationship Id="rId4" Type="http://schemas.openxmlformats.org/officeDocument/2006/relationships/hyperlink" Target="https://aspe.hhs.gov/system/files/pdf/258836/SubstanceUseChildWelfareOverview.pdf" TargetMode="External"/></Relationships>
</file>

<file path=ppt/notesSlides/_rels/notesSlide55.xml.rels><?xml version="1.0" encoding="UTF-8" standalone="yes"?>
<Relationships xmlns="http://schemas.openxmlformats.org/package/2006/relationships"><Relationship Id="rId3" Type="http://schemas.openxmlformats.org/officeDocument/2006/relationships/hyperlink" Target="https://ncsacw.acf.hhs.gov/collaborative/building-capacity.aspx" TargetMode="External"/><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doi.org/10.1080/15548732.2012.705239" TargetMode="External"/><Relationship Id="rId2" Type="http://schemas.openxmlformats.org/officeDocument/2006/relationships/slide" Target="../slides/slide56.xml"/><Relationship Id="rId1" Type="http://schemas.openxmlformats.org/officeDocument/2006/relationships/notesMaster" Target="../notesMasters/notesMaster1.xml"/><Relationship Id="rId6" Type="http://schemas.openxmlformats.org/officeDocument/2006/relationships/hyperlink" Target="https://store.samhsa.gov/sites/default/files/tip-39-substance-abuse-treatment-family-therapy-pep20-02-02-012.pdf" TargetMode="External"/><Relationship Id="rId5" Type="http://schemas.openxmlformats.org/officeDocument/2006/relationships/hyperlink" Target="http://dx.doi.org/10.1080/03643107.2011.533625" TargetMode="External"/><Relationship Id="rId4" Type="http://schemas.openxmlformats.org/officeDocument/2006/relationships/hyperlink" Target="https://www.ncbi.nlm.nih.gov/pubmed/26827463"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www.ndacan.acf.hhs.gov/"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1</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Arial" panose="020B0604020202020204" pitchFamily="34" charset="0"/>
                <a:cs typeface="Arial" panose="020B0604020202020204" pitchFamily="34" charset="0"/>
              </a:rPr>
              <a:t>Hello and welcome! Thank you for creating time in your schedule for today’s training discussion. The next three hours were carefully designed to be a robust learning experience. We encourage your active participation in the various adult learning exercises leading to a more in-depth understanding about the multiple needs of families involved with the child welfare system.  </a:t>
            </a:r>
          </a:p>
          <a:p>
            <a:endParaRPr lang="en-US" dirty="0"/>
          </a:p>
        </p:txBody>
      </p:sp>
    </p:spTree>
    <p:extLst>
      <p:ext uri="{BB962C8B-B14F-4D97-AF65-F5344CB8AC3E}">
        <p14:creationId xmlns:p14="http://schemas.microsoft.com/office/powerpoint/2010/main" val="421301502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2021—broken out by age category.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endParaRPr lang="en-US" i="1">
              <a:latin typeface="Arial" panose="020B0604020202020204" pitchFamily="34" charset="0"/>
              <a:cs typeface="Arial" panose="020B0604020202020204" pitchFamily="34" charset="0"/>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2021, as of 10/01/24</a:t>
            </a:r>
          </a:p>
          <a:p>
            <a:pPr rtl="0" eaLnBrk="1" fontAlgn="b" latinLnBrk="0" hangingPunct="1"/>
            <a:endParaRPr lang="en-US" i="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sng">
                <a:latin typeface="Arial" panose="020B0604020202020204" pitchFamily="34" charset="0"/>
                <a:cs typeface="Arial" panose="020B0604020202020204" pitchFamily="34" charset="0"/>
              </a:rPr>
              <a:t>Script Citations:</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(2024).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4628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2021—broken out by age category.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endParaRPr lang="en-US">
              <a:latin typeface="Arial" panose="020B0604020202020204" pitchFamily="34" charset="0"/>
              <a:cs typeface="Arial" panose="020B0604020202020204" pitchFamily="34" charset="0"/>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2021, as of 10/01/24</a:t>
            </a:r>
          </a:p>
          <a:p>
            <a:pPr rtl="0" eaLnBrk="1" fontAlgn="b" latinLnBrk="0" hangingPunct="1"/>
            <a:endParaRPr lang="en-US" i="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sng">
                <a:latin typeface="Arial" panose="020B0604020202020204" pitchFamily="34" charset="0"/>
                <a:cs typeface="Arial" panose="020B0604020202020204" pitchFamily="34" charset="0"/>
              </a:rPr>
              <a:t>Script Citations:</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(2024).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72519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2021—broken out by age category.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2021, as of 10/01/24</a:t>
            </a:r>
          </a:p>
          <a:p>
            <a:pPr rtl="0" eaLnBrk="1" fontAlgn="b" latinLnBrk="0" hangingPunct="1"/>
            <a:endParaRPr lang="en-US" i="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sng">
                <a:latin typeface="Arial" panose="020B0604020202020204" pitchFamily="34" charset="0"/>
                <a:cs typeface="Arial" panose="020B0604020202020204" pitchFamily="34" charset="0"/>
              </a:rPr>
              <a:t>Script Citations:</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(2024).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224191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Facilitator Script: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On this slide, it is important to note that the graph provides data related to incidence of parental alcohol or other drug (AOD) abuse as an identified condition associated with removal within a given amount of time (which is different than the previous data slide on prevalence); incidence data is more helpful in understanding changes in events occurring over time as incidence data only includes new cases and doesn’t factor in length of out-of-home stays for children. With that important piece of clarification, we note here that there has been a steady increase of children entering out-of-home care due to conditions associated with parental AOD (with only slight decreases in 2008, 2011, and 2019).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Prompts for Participants:</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Any initial reactions to the upward trend in OOH data associated with parental AOD? </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171450" marR="0" lvl="0" indent="-1714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In your opinion, what has contributed to the increase in removals over time? </a:t>
            </a:r>
          </a:p>
          <a:p>
            <a:pPr marL="171450" marR="0" lvl="0" indent="-171450" algn="l" defTabSz="914400" rtl="0" eaLnBrk="1" fontAlgn="base" latinLnBrk="0" hangingPunct="1">
              <a:lnSpc>
                <a:spcPct val="100000"/>
              </a:lnSpc>
              <a:spcBef>
                <a:spcPts val="600"/>
              </a:spcBef>
              <a:spcAft>
                <a:spcPts val="60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How does this data align with the advancements in the field of substance use disorder treatment and recovery?</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Source: AFCARS Data 2021, as of 10/01/24</a:t>
            </a:r>
          </a:p>
          <a:p>
            <a:pPr rtl="0" eaLnBrk="1" fontAlgn="b" latinLnBrk="0" hangingPunct="1"/>
            <a:endParaRPr lang="en-US" i="0"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sng" dirty="0">
                <a:latin typeface="Arial" panose="020B0604020202020204" pitchFamily="34" charset="0"/>
                <a:cs typeface="Arial" panose="020B0604020202020204" pitchFamily="34" charset="0"/>
              </a:rPr>
              <a:t>Script Citations:</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Source: AFCARS Data 2021, as of 10/01/24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dirty="0">
                <a:effectLst/>
                <a:latin typeface="Arial" panose="020B0604020202020204" pitchFamily="34" charset="0"/>
                <a:cs typeface="Arial" panose="020B0604020202020204" pitchFamily="34" charset="0"/>
              </a:rPr>
              <a:t>Center for Children and Family Futures. (2024). </a:t>
            </a:r>
            <a:r>
              <a:rPr lang="en-US" i="1" dirty="0">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dirty="0">
                <a:effectLst/>
                <a:latin typeface="Arial" panose="020B0604020202020204" pitchFamily="34" charset="0"/>
                <a:cs typeface="Arial" panose="020B0604020202020204" pitchFamily="34" charset="0"/>
              </a:rPr>
              <a:t>(file number 274)</a:t>
            </a:r>
            <a:r>
              <a:rPr lang="en-US" i="1" dirty="0">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[Data set]. NDACAN. </a:t>
            </a:r>
            <a:r>
              <a:rPr lang="en-US" dirty="0">
                <a:effectLst/>
                <a:latin typeface="Arial" panose="020B0604020202020204" pitchFamily="34" charset="0"/>
                <a:cs typeface="Arial" panose="020B0604020202020204" pitchFamily="34" charset="0"/>
                <a:hlinkClick r:id="rId3" tooltip="https://www.ndacan.acf.hhs.gov/"/>
              </a:rPr>
              <a:t>https://www.ndacan.acf.hhs.gov/</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13</a:t>
            </a:fld>
            <a:endParaRPr lang="en-US"/>
          </a:p>
        </p:txBody>
      </p:sp>
    </p:spTree>
    <p:extLst>
      <p:ext uri="{BB962C8B-B14F-4D97-AF65-F5344CB8AC3E}">
        <p14:creationId xmlns:p14="http://schemas.microsoft.com/office/powerpoint/2010/main" val="3174482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[As we touched on with the previous slide’s discussion], one of the most significant contributing factors to the upward trend in OOH data associated with parental AOD involves the cumulative effects of substance use including parental overdose death rates. This slide captures a data overlay highlighting the waves of opioid-related deaths spanning two decades. In a separate study, parental AOD was found to have increased child removals by 147% when examining data from 2000-2017 alone. The Office of the Assistant Secretary for Planning and Evaluation (ASPE) conducted a mixed-methods study to investigate this trend further. The study (released in early 2018) included rates of drug overdose deaths, rates of hospital stays, and emergency department visits related to substances to measure substance use prevalence. The study found a statistical relationship between the rates of drug overdose deaths and drug-related hospitalization to an increase in child welfare caseloads nationally—including a direct correlation to caseloads of families with more severe and complex needs.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1" i="0" dirty="0">
                <a:solidFill>
                  <a:srgbClr val="000000"/>
                </a:solidFill>
                <a:effectLst/>
                <a:latin typeface="Arial" panose="020B0604020202020204" pitchFamily="34" charset="0"/>
                <a:cs typeface="Arial" panose="020B0604020202020204" pitchFamily="34" charset="0"/>
              </a:rPr>
              <a:t>Prompt for Participants: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Does the data presented (both on the slide and the supporting references) resonate with what you have been experiencing in your direct work with families affected by parental substance use?</a:t>
            </a:r>
            <a:r>
              <a:rPr lang="en-US" b="0" i="0" dirty="0">
                <a:solidFill>
                  <a:srgbClr val="000000"/>
                </a:solidFill>
                <a:effectLst/>
                <a:latin typeface="Arial" panose="020B0604020202020204" pitchFamily="34" charset="0"/>
                <a:cs typeface="Arial" panose="020B0604020202020204" pitchFamily="34" charset="0"/>
              </a:rPr>
              <a: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(National Institute on Drug Abuse, 2023</a:t>
            </a:r>
            <a:r>
              <a:rPr lang="en-US" b="0" i="0" u="none" strike="noStrike" dirty="0">
                <a:solidFill>
                  <a:srgbClr val="212121"/>
                </a:solidFill>
                <a:effectLst/>
                <a:latin typeface="Arial" panose="020B0604020202020204" pitchFamily="34" charset="0"/>
                <a:cs typeface="Arial" panose="020B0604020202020204" pitchFamily="34"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21212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strike="noStrike" dirty="0">
                <a:solidFill>
                  <a:srgbClr val="212121"/>
                </a:solidFill>
                <a:effectLst/>
                <a:latin typeface="Arial" panose="020B0604020202020204" pitchFamily="34" charset="0"/>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212121"/>
              </a:solidFill>
              <a:latin typeface="Arial" panose="020B0604020202020204" pitchFamily="34" charset="0"/>
              <a:cs typeface="Arial" panose="020B0604020202020204" pitchFamily="34" charset="0"/>
            </a:endParaRPr>
          </a:p>
          <a:p>
            <a:pPr>
              <a:defRPr/>
            </a:pPr>
            <a:r>
              <a:rPr lang="en-US" i="0" dirty="0">
                <a:latin typeface="Arial" panose="020B0604020202020204" pitchFamily="34" charset="0"/>
                <a:cs typeface="Arial" panose="020B0604020202020204" pitchFamily="34" charset="0"/>
              </a:rPr>
              <a:t>(National Institute on Drug Abuse, 2023; </a:t>
            </a:r>
            <a:r>
              <a:rPr lang="en-US" b="0" i="0" dirty="0">
                <a:solidFill>
                  <a:srgbClr val="000000"/>
                </a:solidFill>
                <a:effectLst/>
                <a:latin typeface="Arial" panose="020B0604020202020204" pitchFamily="34" charset="0"/>
                <a:cs typeface="Arial" panose="020B0604020202020204" pitchFamily="34" charset="0"/>
              </a:rPr>
              <a:t>Radel et al., 2018; </a:t>
            </a:r>
            <a:r>
              <a:rPr lang="en-US" b="0" i="0" u="none" strike="noStrike" dirty="0" err="1">
                <a:solidFill>
                  <a:srgbClr val="212121"/>
                </a:solidFill>
                <a:effectLst/>
                <a:latin typeface="Arial" panose="020B0604020202020204" pitchFamily="34" charset="0"/>
                <a:cs typeface="Arial" panose="020B0604020202020204" pitchFamily="34" charset="0"/>
              </a:rPr>
              <a:t>Meinhofer</a:t>
            </a:r>
            <a:r>
              <a:rPr lang="en-US" b="0" i="0" u="none" strike="noStrike" dirty="0">
                <a:solidFill>
                  <a:srgbClr val="212121"/>
                </a:solidFill>
                <a:effectLst/>
                <a:latin typeface="Arial" panose="020B0604020202020204" pitchFamily="34" charset="0"/>
                <a:cs typeface="Arial" panose="020B0604020202020204" pitchFamily="34" charset="0"/>
              </a:rPr>
              <a:t> &amp; </a:t>
            </a:r>
            <a:r>
              <a:rPr lang="en-US" b="0" i="0" u="none" strike="noStrike" dirty="0" err="1">
                <a:solidFill>
                  <a:srgbClr val="212121"/>
                </a:solidFill>
                <a:effectLst/>
                <a:latin typeface="Arial" panose="020B0604020202020204" pitchFamily="34" charset="0"/>
                <a:cs typeface="Arial" panose="020B0604020202020204" pitchFamily="34" charset="0"/>
              </a:rPr>
              <a:t>Angleró</a:t>
            </a:r>
            <a:r>
              <a:rPr lang="en-US" b="0" i="0" u="none" strike="noStrike" dirty="0">
                <a:solidFill>
                  <a:srgbClr val="212121"/>
                </a:solidFill>
                <a:effectLst/>
                <a:latin typeface="Arial" panose="020B0604020202020204" pitchFamily="34" charset="0"/>
                <a:cs typeface="Arial" panose="020B0604020202020204" pitchFamily="34" charset="0"/>
              </a:rPr>
              <a:t>-Díaz, 2019)</a:t>
            </a:r>
            <a:endParaRPr lang="en-US" b="0" i="0" u="sng" strike="noStrike" dirty="0">
              <a:solidFill>
                <a:srgbClr val="21212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dirty="0">
              <a:solidFill>
                <a:srgbClr val="21212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National Institute on Drug Abuse. (2023). </a:t>
            </a:r>
            <a:r>
              <a:rPr lang="en-US" i="1" dirty="0">
                <a:latin typeface="Arial" panose="020B0604020202020204" pitchFamily="34" charset="0"/>
                <a:cs typeface="Arial" panose="020B0604020202020204" pitchFamily="34" charset="0"/>
              </a:rPr>
              <a:t>Drug overdose death rates. </a:t>
            </a:r>
            <a:r>
              <a:rPr lang="en-US" i="0" dirty="0">
                <a:latin typeface="Arial" panose="020B0604020202020204" pitchFamily="34" charset="0"/>
                <a:cs typeface="Arial" panose="020B0604020202020204" pitchFamily="34" charset="0"/>
              </a:rPr>
              <a:t>National Institutes of Health. </a:t>
            </a:r>
            <a:r>
              <a:rPr lang="en-US" i="0" dirty="0">
                <a:latin typeface="Arial" panose="020B0604020202020204" pitchFamily="34" charset="0"/>
                <a:cs typeface="Arial" panose="020B0604020202020204" pitchFamily="34" charset="0"/>
                <a:hlinkClick r:id="rId3"/>
              </a:rPr>
              <a:t>https://nida.nih.gov/research-topics/trends-statistics/overdose-death-rates</a:t>
            </a:r>
            <a:r>
              <a:rPr lang="en-US" i="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Radel, L., Baldwin, M., Crouse, G., </a:t>
            </a:r>
            <a:r>
              <a:rPr lang="en-US" i="0" dirty="0" err="1">
                <a:latin typeface="Arial" panose="020B0604020202020204" pitchFamily="34" charset="0"/>
                <a:cs typeface="Arial" panose="020B0604020202020204" pitchFamily="34" charset="0"/>
              </a:rPr>
              <a:t>Ghertner</a:t>
            </a:r>
            <a:r>
              <a:rPr lang="en-US" i="0" dirty="0">
                <a:latin typeface="Arial" panose="020B0604020202020204" pitchFamily="34" charset="0"/>
                <a:cs typeface="Arial" panose="020B0604020202020204" pitchFamily="34" charset="0"/>
              </a:rPr>
              <a:t>, R. &amp; Waters, A. (2018). </a:t>
            </a:r>
            <a:r>
              <a:rPr lang="en-US" i="1" dirty="0">
                <a:latin typeface="Arial" panose="020B0604020202020204" pitchFamily="34" charset="0"/>
                <a:cs typeface="Arial" panose="020B0604020202020204" pitchFamily="34" charset="0"/>
              </a:rPr>
              <a:t>ASPE research brief: Substance use, the opioid epidemic, and the child welfare system: Key findings from a mixed methods study. </a:t>
            </a:r>
            <a:r>
              <a:rPr lang="en-US" i="0" dirty="0">
                <a:latin typeface="Arial" panose="020B0604020202020204" pitchFamily="34" charset="0"/>
                <a:cs typeface="Arial" panose="020B0604020202020204" pitchFamily="34" charset="0"/>
              </a:rPr>
              <a:t>Office of the Assistant Secretary for Planning and Evaluation, U.S. Department of Health and Human Services. </a:t>
            </a:r>
            <a:r>
              <a:rPr lang="en-US" i="0" dirty="0">
                <a:latin typeface="Arial" panose="020B0604020202020204" pitchFamily="34" charset="0"/>
                <a:cs typeface="Arial" panose="020B0604020202020204" pitchFamily="34" charset="0"/>
                <a:hlinkClick r:id="rId4"/>
              </a:rPr>
              <a:t>https://aspe.hhs.gov/system/files/pdf/258836/SubstanceUseChildWelfareOverview.pdf</a:t>
            </a:r>
            <a:r>
              <a:rPr lang="en-US" i="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latin typeface="Arial" panose="020B0604020202020204" pitchFamily="34" charset="0"/>
                <a:cs typeface="Arial" panose="020B0604020202020204" pitchFamily="34" charset="0"/>
              </a:rPr>
              <a:t>Meinhofer</a:t>
            </a:r>
            <a:r>
              <a:rPr lang="en-US" i="0" dirty="0">
                <a:latin typeface="Arial" panose="020B0604020202020204" pitchFamily="34" charset="0"/>
                <a:cs typeface="Arial" panose="020B0604020202020204" pitchFamily="34" charset="0"/>
              </a:rPr>
              <a:t>, A., &amp; </a:t>
            </a:r>
            <a:r>
              <a:rPr lang="en-US" i="0" dirty="0" err="1">
                <a:latin typeface="Arial" panose="020B0604020202020204" pitchFamily="34" charset="0"/>
                <a:cs typeface="Arial" panose="020B0604020202020204" pitchFamily="34" charset="0"/>
              </a:rPr>
              <a:t>Angleró</a:t>
            </a:r>
            <a:r>
              <a:rPr lang="en-US" i="0" dirty="0">
                <a:latin typeface="Arial" panose="020B0604020202020204" pitchFamily="34" charset="0"/>
                <a:cs typeface="Arial" panose="020B0604020202020204" pitchFamily="34" charset="0"/>
              </a:rPr>
              <a:t>-Díaz, Y. (2019). Trends in foster care entry among children removed from their homes because of parental drug use, 2000 to 2017. </a:t>
            </a:r>
            <a:r>
              <a:rPr lang="en-US" i="1" dirty="0">
                <a:latin typeface="Arial" panose="020B0604020202020204" pitchFamily="34" charset="0"/>
                <a:cs typeface="Arial" panose="020B0604020202020204" pitchFamily="34" charset="0"/>
              </a:rPr>
              <a:t>JAMA Pediatrics, 173</a:t>
            </a:r>
            <a:r>
              <a:rPr lang="en-US" i="0" dirty="0">
                <a:latin typeface="Arial" panose="020B0604020202020204" pitchFamily="34" charset="0"/>
                <a:cs typeface="Arial" panose="020B0604020202020204" pitchFamily="34" charset="0"/>
              </a:rPr>
              <a:t>(9), 881–883. </a:t>
            </a:r>
            <a:r>
              <a:rPr lang="en-US" i="0" dirty="0">
                <a:latin typeface="Arial" panose="020B0604020202020204" pitchFamily="34" charset="0"/>
                <a:cs typeface="Arial" panose="020B0604020202020204" pitchFamily="34" charset="0"/>
                <a:hlinkClick r:id="rId5"/>
              </a:rPr>
              <a:t>https://doi.org/10.1001/jamapediatrics.2019.1738</a:t>
            </a:r>
            <a:r>
              <a:rPr lang="en-US" i="0"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B22D9B-BE77-45AD-93D8-E5F94A988D3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7152570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Now that we have familiarized ourselves with the data, let’s also spend some time reviewing key child welfare laws and considerations for families affected by parental substance use…</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31825949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Let’s start by reviewing a summary of key federal legislation related to infants with prenatal substance exposure in the United States.</a:t>
            </a:r>
            <a:endParaRPr lang="en-US" sz="1200"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First, we have the Child Abuse Prevention and Treatment Act (or CAPTA) dating back to 1974 which provides federal funding and guidance to states in support of prevention,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assessment, investigation, prosecution, and treatment activities related to child abuse and neglect.  CAPTA also established a federal definition of child abuse and neglect.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a:cs typeface="Arial"/>
              </a:rPr>
              <a:t>The Keeping Children and Families Safe Act of 2003 amended and reauthorized CAPTA. The amendments included the provision of a healthcare notification regarding prenatally exposed infants to child welfare along with an identified plan of safe care outlining service engagement and care coordination.</a:t>
            </a:r>
            <a:r>
              <a:rPr lang="en-US" dirty="0">
                <a:solidFill>
                  <a:prstClr val="black"/>
                </a:solidFill>
                <a:latin typeface="Arial"/>
                <a:cs typeface="Arial"/>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Arial"/>
              <a:cs typeface="Arial"/>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Arial"/>
                <a:cs typeface="Arial"/>
              </a:rPr>
              <a:t>CAPTA was again amended and reauthorized by the CAPTA Reauthorization Act of 2010, </a:t>
            </a:r>
            <a:r>
              <a:rPr kumimoji="0" lang="en-US" sz="1200" b="0" i="0" u="none" strike="noStrike" kern="1200" cap="none" spc="0" normalizeH="0" baseline="0" noProof="0" dirty="0">
                <a:ln>
                  <a:noFill/>
                </a:ln>
                <a:solidFill>
                  <a:prstClr val="black"/>
                </a:solidFill>
                <a:effectLst/>
                <a:uLnTx/>
                <a:uFillTx/>
                <a:latin typeface="Arial"/>
                <a:cs typeface="Arial"/>
              </a:rPr>
              <a:t>which included amending the criteria to include infants with fetal alcohol spectrum disorders (or FASDs) to notification and plan of safe care requirements.</a:t>
            </a:r>
            <a:r>
              <a:rPr lang="en-US" dirty="0">
                <a:solidFill>
                  <a:prstClr val="black"/>
                </a:solidFill>
                <a:latin typeface="Arial"/>
                <a:cs typeface="Arial"/>
              </a:rPr>
              <a:t> </a:t>
            </a:r>
            <a:endParaRPr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defRPr/>
            </a:pPr>
            <a:r>
              <a:rPr kumimoji="0" lang="en-US" sz="1200" b="0" i="0" u="none" strike="noStrike" kern="1200" cap="none" spc="0" normalizeH="0" baseline="0" noProof="0" dirty="0">
                <a:ln>
                  <a:noFill/>
                </a:ln>
                <a:solidFill>
                  <a:prstClr val="black"/>
                </a:solidFill>
                <a:effectLst/>
                <a:uLnTx/>
                <a:uFillTx/>
                <a:latin typeface="Arial"/>
                <a:cs typeface="Arial"/>
              </a:rPr>
              <a:t>And more recently, additional amendments were made by the Comprehensive Addiction and Recovery Act (or CARA) of 2016. The CARA act modified the CAPTA state plan requirement for infants born and identified as being affected by substance use or withdrawal symptoms or fetal alcohol spectrum disorders by adding criteria to state plans to ensure the safety and well-being of infants following their release from the care of healthcare providers, to address the health and substance use disorder treatment needs of the infant and affected family or caregiver, and to develop the plans of safe care for infants affected by all substance use (not just the use of illegal substances, as was the requirement prior to this change). </a:t>
            </a:r>
            <a:r>
              <a:rPr lang="en-US" dirty="0">
                <a:solidFill>
                  <a:prstClr val="black"/>
                </a:solidFill>
                <a:latin typeface="Arial"/>
                <a:cs typeface="Arial"/>
              </a:rPr>
              <a:t> </a:t>
            </a:r>
            <a:endParaRPr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Additional Resources: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Child Welfare Information Gateway: </a:t>
            </a:r>
            <a:r>
              <a:rPr lang="en-US" sz="1800" i="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About CAPTA: A Legislative History</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(2019)  </a:t>
            </a:r>
          </a:p>
          <a:p>
            <a:pPr marL="0" marR="0" lvl="0" indent="0" algn="l" defTabSz="914400" rtl="0" eaLnBrk="1" fontAlgn="auto" latinLnBrk="0" hangingPunct="1">
              <a:lnSpc>
                <a:spcPct val="107000"/>
              </a:lnSpc>
              <a:spcBef>
                <a:spcPts val="0"/>
              </a:spcBef>
              <a:spcAft>
                <a:spcPts val="0"/>
              </a:spcAft>
              <a:buClrTx/>
              <a:buSzTx/>
              <a:buFontTx/>
              <a:buNone/>
              <a:tabLst/>
              <a:defRPr/>
            </a:pPr>
            <a:endParaRPr lang="en-US" sz="1800" kern="100" dirty="0">
              <a:solidFill>
                <a:srgbClr val="000000"/>
              </a:solidFill>
              <a:effectLst/>
              <a:latin typeface="Aptos" panose="020B0004020202020204" pitchFamily="34" charset="0"/>
              <a:ea typeface="Segoe UI" panose="020B0502040204020203"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National Center on Substance Abuse and Child Welfare: </a:t>
            </a:r>
            <a:r>
              <a:rPr lang="en-US" sz="1800" i="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4"/>
              </a:rPr>
              <a:t>How States Serve Infants and Their Families Affected by Prenatal Substance Exposure</a:t>
            </a:r>
            <a:r>
              <a:rPr lang="en-US" sz="1800" i="1" kern="100" dirty="0">
                <a:effectLst/>
                <a:latin typeface="Aptos" panose="020B0004020202020204" pitchFamily="34" charset="0"/>
                <a:ea typeface="Aptos" panose="020B0004020202020204" pitchFamily="34" charset="0"/>
                <a:cs typeface="Times New Roman" panose="02020603050405020304" pitchFamily="18" charset="0"/>
              </a:rPr>
              <a:t> </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(2021)</a:t>
            </a:r>
            <a:endParaRPr lang="en-US" sz="1200" kern="1000" dirty="0">
              <a:solidFill>
                <a:srgbClr val="000000"/>
              </a:solidFill>
              <a:effectLst/>
              <a:latin typeface="Arial"/>
              <a:ea typeface="Segoe UI" panose="020B0502040204020203" pitchFamily="34" charset="0"/>
              <a:cs typeface="Arial"/>
            </a:endParaRPr>
          </a:p>
          <a:p>
            <a:pPr>
              <a:lnSpc>
                <a:spcPct val="107000"/>
              </a:lnSpc>
            </a:pP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Slide Citations:</a:t>
            </a: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kern="100" dirty="0">
                <a:latin typeface="Arial"/>
                <a:ea typeface="Calibri"/>
                <a:cs typeface="Arial"/>
              </a:rPr>
              <a:t>(Child Welfare Information Gateway, </a:t>
            </a:r>
            <a:r>
              <a:rPr lang="en-US" kern="100" dirty="0" err="1">
                <a:latin typeface="Arial"/>
                <a:ea typeface="Calibri"/>
                <a:cs typeface="Arial"/>
              </a:rPr>
              <a:t>2019a</a:t>
            </a:r>
            <a:r>
              <a:rPr lang="en-US" kern="100" dirty="0">
                <a:latin typeface="Arial"/>
                <a:ea typeface="Calibri"/>
                <a:cs typeface="Arial"/>
              </a:rPr>
              <a:t>)</a:t>
            </a:r>
            <a:endParaRPr lang="en-US" kern="100" dirty="0">
              <a:effectLst/>
              <a:latin typeface="Arial"/>
              <a:ea typeface="Calibri"/>
              <a:cs typeface="Arial"/>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lnSpc>
                <a:spcPct val="107000"/>
              </a:lnSpc>
            </a:pPr>
            <a:r>
              <a:rPr lang="en-US" u="sng" kern="100" dirty="0">
                <a:effectLst/>
                <a:latin typeface="Arial"/>
                <a:ea typeface="Calibri"/>
                <a:cs typeface="Arial"/>
              </a:rPr>
              <a:t>Script Citations:</a:t>
            </a:r>
            <a:r>
              <a:rPr lang="en-US" u="sng" kern="100" dirty="0">
                <a:latin typeface="Arial"/>
                <a:ea typeface="Calibri"/>
                <a:cs typeface="Arial"/>
              </a:rPr>
              <a:t> </a:t>
            </a:r>
            <a:endParaRPr lang="en-US" u="sng" kern="100" dirty="0">
              <a:effectLst/>
              <a:latin typeface="Arial" panose="020B0604020202020204" pitchFamily="34" charset="0"/>
              <a:ea typeface="Calibri" panose="020F050202020403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n-US" kern="100" dirty="0">
                <a:latin typeface="Arial"/>
                <a:ea typeface="Calibri"/>
                <a:cs typeface="Arial"/>
              </a:rPr>
              <a:t>(Child Welfare Information Gateway, </a:t>
            </a:r>
            <a:r>
              <a:rPr lang="en-US" kern="100" dirty="0" err="1">
                <a:latin typeface="Arial"/>
                <a:ea typeface="Calibri"/>
                <a:cs typeface="Arial"/>
              </a:rPr>
              <a:t>2019a</a:t>
            </a:r>
            <a:r>
              <a:rPr lang="en-US" kern="100" dirty="0">
                <a:latin typeface="Arial"/>
                <a:ea typeface="Calibri"/>
                <a:cs typeface="Arial"/>
              </a:rPr>
              <a:t>)</a:t>
            </a:r>
            <a:endParaRPr lang="en-US" kern="100" dirty="0">
              <a:effectLst/>
              <a:latin typeface="Arial"/>
              <a:ea typeface="Calibri"/>
              <a:cs typeface="Arial"/>
            </a:endParaRPr>
          </a:p>
          <a:p>
            <a:pPr marL="0" marR="0">
              <a:lnSpc>
                <a:spcPct val="107000"/>
              </a:lnSpc>
              <a:spcBef>
                <a:spcPts val="0"/>
              </a:spcBef>
              <a:spcAft>
                <a:spcPts val="0"/>
              </a:spcAft>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u="sng" kern="100" dirty="0">
                <a:effectLst/>
                <a:latin typeface="Arial"/>
                <a:ea typeface="Calibri"/>
                <a:cs typeface="Arial"/>
              </a:rPr>
              <a:t>Full Citations:</a:t>
            </a:r>
            <a:endParaRPr lang="en-US" u="sng" kern="100" dirty="0">
              <a:solidFill>
                <a:srgbClr val="000000"/>
              </a:solidFill>
              <a:latin typeface="Arial"/>
              <a:ea typeface="Calibri"/>
              <a:cs typeface="Aria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a:defRPr/>
            </a:pPr>
            <a:r>
              <a:rPr lang="en-US" dirty="0">
                <a:effectLst/>
                <a:latin typeface="Arial"/>
                <a:cs typeface="Arial"/>
              </a:rPr>
              <a:t>Child Welfare Information Gateway. (</a:t>
            </a:r>
            <a:r>
              <a:rPr lang="en-US" dirty="0" err="1">
                <a:effectLst/>
                <a:latin typeface="Arial"/>
                <a:cs typeface="Arial"/>
              </a:rPr>
              <a:t>2019a</a:t>
            </a:r>
            <a:r>
              <a:rPr lang="en-US" dirty="0">
                <a:effectLst/>
                <a:latin typeface="Arial"/>
                <a:cs typeface="Arial"/>
              </a:rPr>
              <a:t>). </a:t>
            </a:r>
            <a:r>
              <a:rPr lang="en-US" i="1" dirty="0">
                <a:effectLst/>
                <a:latin typeface="Arial"/>
                <a:cs typeface="Arial"/>
              </a:rPr>
              <a:t>About CAPTA: A legislative history. </a:t>
            </a:r>
            <a:r>
              <a:rPr lang="en-US" b="0" i="0" dirty="0">
                <a:solidFill>
                  <a:srgbClr val="1B1B1B"/>
                </a:solidFill>
                <a:effectLst/>
                <a:latin typeface="Arial"/>
                <a:cs typeface="Arial"/>
              </a:rPr>
              <a:t>U.S. Department of Health and Human Services, Children's Bureau.</a:t>
            </a:r>
            <a:r>
              <a:rPr lang="en-US" dirty="0">
                <a:effectLst/>
                <a:latin typeface="Arial"/>
                <a:cs typeface="Arial"/>
              </a:rPr>
              <a:t> </a:t>
            </a:r>
            <a:r>
              <a:rPr lang="en-US" u="sng" kern="100" dirty="0">
                <a:solidFill>
                  <a:srgbClr val="467886"/>
                </a:solidFill>
                <a:effectLst/>
                <a:latin typeface="Arial"/>
                <a:ea typeface="Aptos" panose="020B0004020202020204" pitchFamily="34" charset="0"/>
                <a:cs typeface="Arial"/>
                <a:hlinkClick r:id="rId3"/>
              </a:rPr>
              <a:t>https://www.childwelfare.gov/resources/about-capta-legislative-history/</a:t>
            </a:r>
            <a:r>
              <a:rPr lang="en-US" kern="100" dirty="0">
                <a:latin typeface="Arial"/>
                <a:ea typeface="Aptos" panose="020B0004020202020204" pitchFamily="34" charset="0"/>
                <a:cs typeface="Arial"/>
              </a:rPr>
              <a:t> </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0" cap="none" spc="0" normalizeH="0" baseline="0" noProof="0" dirty="0">
              <a:ln>
                <a:noFill/>
              </a:ln>
              <a:solidFill>
                <a:prstClr val="black"/>
              </a:solidFill>
              <a:effectLst/>
              <a:uLnTx/>
              <a:uFillTx/>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kern="0" dirty="0">
              <a:solidFill>
                <a:prstClr val="black"/>
              </a:solidFill>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554DBC4-6E43-423D-BDB5-AE842242A09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08341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The Adoption and Safe Families Act (commonly referred to as ASFA) was enacted into federal law in 1997; the goal of this law was to improve the lives of children in foster care by establishing three primary goals for child welfare intervention, these include: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Children are safely maintained in their homes whenever possible and appropriate—</a:t>
            </a:r>
            <a:r>
              <a:rPr lang="en-US" b="0" i="1">
                <a:solidFill>
                  <a:srgbClr val="000000"/>
                </a:solidFill>
                <a:effectLst/>
                <a:latin typeface="Arial" panose="020B0604020202020204" pitchFamily="34" charset="0"/>
                <a:cs typeface="Arial" panose="020B0604020202020204" pitchFamily="34" charset="0"/>
              </a:rPr>
              <a:t>Safety.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Children have permanency and stability in their living situations and continuity of family relationships and natural supports is preserved for children—</a:t>
            </a:r>
            <a:r>
              <a:rPr lang="en-US" b="0" i="1">
                <a:solidFill>
                  <a:srgbClr val="000000"/>
                </a:solidFill>
                <a:effectLst/>
                <a:latin typeface="Arial" panose="020B0604020202020204" pitchFamily="34" charset="0"/>
                <a:cs typeface="Arial" panose="020B0604020202020204" pitchFamily="34" charset="0"/>
              </a:rPr>
              <a:t>Permanency.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Families develop enhanced capacities to safely provide for their children’s needs (physical, mental, emotional, and educational)—</a:t>
            </a:r>
            <a:r>
              <a:rPr lang="en-US" b="0" i="1">
                <a:solidFill>
                  <a:srgbClr val="000000"/>
                </a:solidFill>
                <a:effectLst/>
                <a:latin typeface="Arial" panose="020B0604020202020204" pitchFamily="34" charset="0"/>
                <a:cs typeface="Arial" panose="020B0604020202020204" pitchFamily="34" charset="0"/>
              </a:rPr>
              <a:t>Well-being.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Let’s now review the key provisions of ASFA…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a:t>
            </a:r>
          </a:p>
          <a:p>
            <a:pPr rtl="0" eaLnBrk="1" fontAlgn="b" latinLnBrk="0" hangingPunct="1"/>
            <a:endParaRPr lang="en-US" i="0" u="sng">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chemeClr val="tx1"/>
                </a:solidFill>
                <a:latin typeface="Arial" panose="020B0604020202020204" pitchFamily="34" charset="0"/>
                <a:ea typeface="+mn-lt"/>
                <a:cs typeface="Arial" panose="020B0604020202020204" pitchFamily="34" charset="0"/>
              </a:rPr>
              <a:t>N/A</a:t>
            </a:r>
            <a:endParaRPr lang="en-US">
              <a:latin typeface="Arial" panose="020B0604020202020204" pitchFamily="34" charset="0"/>
              <a:cs typeface="Arial" panose="020B0604020202020204" pitchFamily="34" charset="0"/>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17</a:t>
            </a:fld>
            <a:endParaRPr lang="en-US"/>
          </a:p>
        </p:txBody>
      </p:sp>
    </p:spTree>
    <p:extLst>
      <p:ext uri="{BB962C8B-B14F-4D97-AF65-F5344CB8AC3E}">
        <p14:creationId xmlns:p14="http://schemas.microsoft.com/office/powerpoint/2010/main" val="1447457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The passage of ASFA also established new guidelines for child welfare agencies and the courts to improve permanency outcomes for children and youth in foster care (an attempt to prevent long-term foster care where children remain in care without any form of legal permanency). These key provisions included…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Permanency hearings</a:t>
            </a:r>
            <a:r>
              <a:rPr lang="en-US" b="0" i="0" dirty="0">
                <a:solidFill>
                  <a:srgbClr val="000000"/>
                </a:solidFill>
                <a:effectLst/>
                <a:latin typeface="Arial" panose="020B0604020202020204" pitchFamily="34" charset="0"/>
                <a:cs typeface="Arial" panose="020B0604020202020204" pitchFamily="34" charset="0"/>
              </a:rPr>
              <a:t>—requires that each child must receive a permanency hearing within 12 months of entry into care with an identified permanency goal (returned home, placed for adoption, referred for legal guardianship, or an alternate permanent living arrangement).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Permanency timeline</a:t>
            </a:r>
            <a:r>
              <a:rPr lang="en-US" b="0" i="0" dirty="0">
                <a:solidFill>
                  <a:srgbClr val="000000"/>
                </a:solidFill>
                <a:effectLst/>
                <a:latin typeface="Arial" panose="020B0604020202020204" pitchFamily="34" charset="0"/>
                <a:cs typeface="Arial" panose="020B0604020202020204" pitchFamily="34" charset="0"/>
              </a:rPr>
              <a:t>—requires child welfare agencies to file a petition for termination of parental rights for all children who have been in foster care for 15 out of the most recent 22 months. This provision also requires child welfare agencies to make concerted efforts to find an adoptive family for the child or youth regardless of age. The only exceptions being: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171450" indent="-171450" algn="l" rtl="0" fontAlgn="base">
              <a:spcBef>
                <a:spcPts val="600"/>
              </a:spcBef>
              <a:spcAft>
                <a:spcPts val="600"/>
              </a:spcAft>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 If the child or youth is being cared for by a relative </a:t>
            </a:r>
          </a:p>
          <a:p>
            <a:pPr marL="171450" indent="-171450" algn="l" rtl="0" fontAlgn="base">
              <a:spcBef>
                <a:spcPts val="600"/>
              </a:spcBef>
              <a:spcAft>
                <a:spcPts val="600"/>
              </a:spcAft>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 Demonstrates a compelling reason why filing for termination is not in the best interest of the child </a:t>
            </a:r>
          </a:p>
          <a:p>
            <a:pPr marL="171450" indent="-171450" algn="l" rtl="0" fontAlgn="base">
              <a:spcBef>
                <a:spcPts val="600"/>
              </a:spcBef>
              <a:spcAft>
                <a:spcPts val="600"/>
              </a:spcAft>
              <a:buFont typeface="Arial" panose="020B0604020202020204" pitchFamily="34" charset="0"/>
              <a:buChar char="•"/>
            </a:pPr>
            <a:r>
              <a:rPr lang="en-US" b="0" i="0" dirty="0">
                <a:solidFill>
                  <a:srgbClr val="000000"/>
                </a:solidFill>
                <a:effectLst/>
                <a:latin typeface="Arial" panose="020B0604020202020204" pitchFamily="34" charset="0"/>
                <a:cs typeface="Arial" panose="020B0604020202020204" pitchFamily="34" charset="0"/>
              </a:rPr>
              <a:t> The child welfare agency has not provided the family the needed services within the required deadlines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Reunification guidelines</a:t>
            </a:r>
            <a:r>
              <a:rPr lang="en-US" b="0" i="0" u="none" dirty="0">
                <a:solidFill>
                  <a:srgbClr val="000000"/>
                </a:solidFill>
                <a:effectLst/>
                <a:latin typeface="Arial" panose="020B0604020202020204" pitchFamily="34" charset="0"/>
                <a:cs typeface="Arial" panose="020B0604020202020204" pitchFamily="34" charset="0"/>
              </a:rPr>
              <a:t>—</a:t>
            </a:r>
            <a:r>
              <a:rPr lang="en-US" b="0" i="0" dirty="0">
                <a:solidFill>
                  <a:srgbClr val="000000"/>
                </a:solidFill>
                <a:effectLst/>
                <a:latin typeface="Arial" panose="020B0604020202020204" pitchFamily="34" charset="0"/>
                <a:cs typeface="Arial" panose="020B0604020202020204" pitchFamily="34" charset="0"/>
              </a:rPr>
              <a:t>identifies specific circumstances in which the child welfare agency is not required to make attempts to reunify children with their parent(s) due to high-risk safety concerns placing the priority on the safety of the child over family reunification. Examples of these circumstances include the parent inflicting significant harm or bodily injury on the child, parent has a conviction related to the death of the child’s sibling or half-sibling or felony assault resulting in serious bodily injury to the child or sibling (again including half-siblings), or parental rights to the child’s sibling have been involuntarily terminated.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Safety checks</a:t>
            </a:r>
            <a:r>
              <a:rPr lang="en-US" b="0" i="0" dirty="0">
                <a:solidFill>
                  <a:srgbClr val="000000"/>
                </a:solidFill>
                <a:effectLst/>
                <a:latin typeface="Arial" panose="020B0604020202020204" pitchFamily="34" charset="0"/>
                <a:cs typeface="Arial" panose="020B0604020202020204" pitchFamily="34" charset="0"/>
              </a:rPr>
              <a:t>—requires criminal background checks be completed on all prospective foster or adoptive parents before placement of a child in the home.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u="sng" dirty="0">
                <a:solidFill>
                  <a:srgbClr val="000000"/>
                </a:solidFill>
                <a:effectLst/>
                <a:latin typeface="Arial" panose="020B0604020202020204" pitchFamily="34" charset="0"/>
                <a:cs typeface="Arial" panose="020B0604020202020204" pitchFamily="34" charset="0"/>
              </a:rPr>
              <a:t>Accountability</a:t>
            </a:r>
            <a:r>
              <a:rPr lang="en-US" b="0" i="0" dirty="0">
                <a:solidFill>
                  <a:srgbClr val="000000"/>
                </a:solidFill>
                <a:effectLst/>
                <a:latin typeface="Arial" panose="020B0604020202020204" pitchFamily="34" charset="0"/>
                <a:cs typeface="Arial" panose="020B0604020202020204" pitchFamily="34" charset="0"/>
              </a:rPr>
              <a:t>—established specific guidelines and measures related to the goals of safety, permanency, and well-being. Child welfare agencies are required to undergo service reviews every three years to monitor progress and improve service delivery on behalf of children and families.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1" i="0" dirty="0">
                <a:solidFill>
                  <a:srgbClr val="000000"/>
                </a:solidFill>
                <a:effectLst/>
                <a:latin typeface="Arial" panose="020B0604020202020204" pitchFamily="34" charset="0"/>
                <a:cs typeface="Arial" panose="020B0604020202020204" pitchFamily="34" charset="0"/>
              </a:rPr>
              <a:t>Prompts for Participants: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171450" indent="-171450" algn="l" rtl="0" fontAlgn="base">
              <a:spcBef>
                <a:spcPts val="600"/>
              </a:spcBef>
              <a:spcAft>
                <a:spcPts val="600"/>
              </a:spcAft>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How do ASFA provisions affect children and families in the child welfare system? </a:t>
            </a:r>
            <a:r>
              <a:rPr lang="en-US" b="0" i="0" dirty="0">
                <a:solidFill>
                  <a:srgbClr val="000000"/>
                </a:solidFill>
                <a:effectLst/>
                <a:latin typeface="Arial" panose="020B0604020202020204" pitchFamily="34" charset="0"/>
                <a:cs typeface="Arial" panose="020B0604020202020204" pitchFamily="34" charset="0"/>
              </a:rPr>
              <a:t> </a:t>
            </a:r>
          </a:p>
          <a:p>
            <a:pPr marL="171450" indent="-171450" algn="l" rtl="0" fontAlgn="base">
              <a:spcBef>
                <a:spcPts val="600"/>
              </a:spcBef>
              <a:spcAft>
                <a:spcPts val="600"/>
              </a:spcAft>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And how might this be different for children and families affected by parental substance use?</a:t>
            </a:r>
            <a:r>
              <a:rPr lang="en-US" b="0" i="0" dirty="0">
                <a:solidFill>
                  <a:srgbClr val="000000"/>
                </a:solidFill>
                <a:effectLst/>
                <a:latin typeface="Arial" panose="020B0604020202020204" pitchFamily="34" charset="0"/>
                <a:cs typeface="Arial" panose="020B0604020202020204" pitchFamily="34" charset="0"/>
              </a:rPr>
              <a:t> </a:t>
            </a:r>
          </a:p>
          <a:p>
            <a:pPr algn="l" rtl="0" fontAlgn="base">
              <a:spcBef>
                <a:spcPts val="600"/>
              </a:spcBef>
              <a:spcAft>
                <a:spcPts val="600"/>
              </a:spcAft>
              <a:buFont typeface="Arial" panose="020B0604020202020204" pitchFamily="34" charset="0"/>
              <a:buChar char="•"/>
            </a:pPr>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Child Welfare Information Gateway,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2019b</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Child Welfare Information Gateway, </a:t>
            </a:r>
            <a:r>
              <a:rPr lang="en-US" sz="1200" kern="100" dirty="0" err="1">
                <a:effectLst/>
                <a:latin typeface="Aptos" panose="020B0004020202020204" pitchFamily="34" charset="0"/>
                <a:ea typeface="Aptos" panose="020B0004020202020204" pitchFamily="34" charset="0"/>
                <a:cs typeface="Times New Roman" panose="02020603050405020304" pitchFamily="18" charset="0"/>
              </a:rPr>
              <a:t>2019b</a:t>
            </a:r>
            <a:r>
              <a:rPr lang="en-US" sz="1200" kern="100" dirty="0">
                <a:effectLst/>
                <a:latin typeface="Aptos" panose="020B0004020202020204" pitchFamily="34" charset="0"/>
                <a:ea typeface="Aptos" panose="020B0004020202020204" pitchFamily="34" charset="0"/>
                <a:cs typeface="Times New Roman" panose="02020603050405020304" pitchFamily="18" charset="0"/>
              </a:rPr>
              <a:t>)</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marL="0" marR="0">
              <a:lnSpc>
                <a:spcPct val="115000"/>
              </a:lnSpc>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Child Welfare Information Gateway. (</a:t>
            </a:r>
            <a:r>
              <a:rPr lang="en-US" kern="100" dirty="0" err="1">
                <a:effectLst/>
                <a:latin typeface="Arial" panose="020B0604020202020204" pitchFamily="34" charset="0"/>
                <a:ea typeface="Aptos" panose="020B0004020202020204" pitchFamily="34" charset="0"/>
                <a:cs typeface="Arial" panose="020B0604020202020204" pitchFamily="34" charset="0"/>
              </a:rPr>
              <a:t>2019b</a:t>
            </a:r>
            <a:r>
              <a:rPr lang="en-US" kern="100" dirty="0">
                <a:effectLst/>
                <a:latin typeface="Arial" panose="020B0604020202020204" pitchFamily="34" charset="0"/>
                <a:ea typeface="Aptos" panose="020B0004020202020204" pitchFamily="34" charset="0"/>
                <a:cs typeface="Arial" panose="020B0604020202020204" pitchFamily="34" charset="0"/>
              </a:rPr>
              <a:t>). </a:t>
            </a:r>
            <a:r>
              <a:rPr lang="en-US" i="1" kern="100" dirty="0">
                <a:effectLst/>
                <a:latin typeface="Arial" panose="020B0604020202020204" pitchFamily="34" charset="0"/>
                <a:ea typeface="Aptos" panose="020B0004020202020204" pitchFamily="34" charset="0"/>
                <a:cs typeface="Arial" panose="020B0604020202020204" pitchFamily="34" charset="0"/>
              </a:rPr>
              <a:t>Major federal legislation concerned with child protection, child welfare, and adoption</a:t>
            </a:r>
            <a:r>
              <a:rPr lang="en-US" kern="100" dirty="0">
                <a:effectLst/>
                <a:latin typeface="Arial" panose="020B0604020202020204" pitchFamily="34" charset="0"/>
                <a:ea typeface="Aptos" panose="020B0004020202020204" pitchFamily="34" charset="0"/>
                <a:cs typeface="Arial" panose="020B0604020202020204" pitchFamily="34" charset="0"/>
              </a:rPr>
              <a:t>. U.S. Department of Health and Human Services, Children's Bureau. </a:t>
            </a:r>
            <a:r>
              <a:rPr lang="en-US" u="sng" dirty="0">
                <a:solidFill>
                  <a:srgbClr val="306B91"/>
                </a:solidFill>
                <a:effectLst/>
                <a:latin typeface="Arial" panose="020B0604020202020204" pitchFamily="34" charset="0"/>
                <a:ea typeface="Arial" panose="020B0604020202020204" pitchFamily="34" charset="0"/>
                <a:hlinkClick r:id="rId3"/>
              </a:rPr>
              <a:t>https://www.childwelfare.gov/resources/major-federal-legislation-concerned-child-protection-child-welfare-and-adoption/</a:t>
            </a:r>
            <a:r>
              <a:rPr lang="en-US" u="sng" dirty="0">
                <a:solidFill>
                  <a:srgbClr val="306B91"/>
                </a:solidFill>
                <a:effectLst/>
                <a:latin typeface="Arial" panose="020B0604020202020204" pitchFamily="34" charset="0"/>
                <a:ea typeface="Arial" panose="020B0604020202020204" pitchFamily="34" charset="0"/>
              </a:rPr>
              <a:t> </a:t>
            </a:r>
            <a:endParaRPr lang="en-US" b="0" i="0" dirty="0">
              <a:solidFill>
                <a:srgbClr val="000000"/>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29157633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a:defRPr/>
            </a:pPr>
            <a:r>
              <a:rPr lang="en-US" dirty="0">
                <a:solidFill>
                  <a:prstClr val="black"/>
                </a:solidFill>
                <a:latin typeface="Arial" panose="020B0604020202020204" pitchFamily="34" charset="0"/>
                <a:cs typeface="Arial" panose="020B0604020202020204" pitchFamily="34" charset="0"/>
              </a:rPr>
              <a:t>As you just identified, child </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welfare cases move </a:t>
            </a:r>
            <a:r>
              <a:rPr lang="en-US" dirty="0">
                <a:solidFill>
                  <a:prstClr val="black"/>
                </a:solidFill>
                <a:latin typeface="Arial" panose="020B0604020202020204" pitchFamily="34" charset="0"/>
                <a:cs typeface="Arial" panose="020B0604020202020204" pitchFamily="34" charset="0"/>
              </a:rPr>
              <a:t>quickly. The</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ASFA timeline</a:t>
            </a:r>
            <a:r>
              <a:rPr lang="en-US" dirty="0">
                <a:solidFill>
                  <a:prstClr val="black"/>
                </a:solidFill>
                <a:latin typeface="Arial" panose="020B0604020202020204" pitchFamily="34" charset="0"/>
                <a:cs typeface="Arial" panose="020B0604020202020204" pitchFamily="34" charset="0"/>
              </a:rPr>
              <a:t> for permanency</a:t>
            </a: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 poses challenges for children and families affected by parental substance use because it may not provide parents with enough time to complete treatment or to demonstrate sufficient stability to care for their children.</a:t>
            </a:r>
            <a:r>
              <a:rPr lang="en-US" dirty="0">
                <a:solidFill>
                  <a:prstClr val="black"/>
                </a:solidFill>
                <a:latin typeface="Arial" panose="020B0604020202020204" pitchFamily="34" charset="0"/>
                <a:cs typeface="Arial" panose="020B0604020202020204" pitchFamily="34" charset="0"/>
              </a:rPr>
              <a:t> </a:t>
            </a:r>
            <a:r>
              <a:rPr lang="en-US" dirty="0">
                <a:latin typeface="Arial" panose="020B0604020202020204" pitchFamily="34" charset="0"/>
                <a:cs typeface="Arial" panose="020B0604020202020204" pitchFamily="34" charset="0"/>
              </a:rPr>
              <a:t>Another timeline for consideration is the child’s development and the nature of the parent-child relationship. For our youngest children, we know this is a critical period of development due to the significance of their formative years, specifically related to bonding and attachment. Balancing all these needs can be challenging and speaks to importance of early identification through screening and referral for substance use disorder treatment. </a:t>
            </a:r>
          </a:p>
          <a:p>
            <a:pPr>
              <a:defRPr/>
            </a:pPr>
            <a:endParaRPr lang="en-US" dirty="0">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a:lnSpc>
                <a:spcPct val="115000"/>
              </a:lnSpc>
              <a:spcAft>
                <a:spcPts val="800"/>
              </a:spcAft>
            </a:pPr>
            <a:r>
              <a:rPr lang="en-US" kern="100" dirty="0">
                <a:effectLst/>
                <a:latin typeface="Aptos" panose="020B0004020202020204" pitchFamily="34" charset="0"/>
                <a:ea typeface="Aptos" panose="020B0004020202020204" pitchFamily="34" charset="0"/>
                <a:cs typeface="Times New Roman" panose="02020603050405020304" pitchFamily="18" charset="0"/>
              </a:rPr>
              <a:t>National Center on Substance Abuse and Child Welfare: </a:t>
            </a:r>
            <a:r>
              <a:rPr lang="en-US" i="1" u="sng" kern="100" dirty="0">
                <a:solidFill>
                  <a:srgbClr val="467886"/>
                </a:solidFill>
                <a:effectLst/>
                <a:latin typeface="Aptos" panose="020B0004020202020204" pitchFamily="34" charset="0"/>
                <a:ea typeface="Aptos" panose="020B0004020202020204" pitchFamily="34" charset="0"/>
                <a:cs typeface="Times New Roman" panose="02020603050405020304" pitchFamily="18" charset="0"/>
                <a:hlinkClick r:id="rId3"/>
              </a:rPr>
              <a:t>Child Welfare Timeline for Substance Use Disorder Treatment and Other Partners</a:t>
            </a:r>
            <a:r>
              <a:rPr lang="en-US" i="1" kern="100" dirty="0">
                <a:effectLst/>
                <a:latin typeface="Aptos" panose="020B0004020202020204" pitchFamily="34" charset="0"/>
                <a:ea typeface="Aptos" panose="020B0004020202020204" pitchFamily="34" charset="0"/>
                <a:cs typeface="Times New Roman" panose="02020603050405020304" pitchFamily="18" charset="0"/>
              </a:rPr>
              <a:t> </a:t>
            </a:r>
            <a:r>
              <a:rPr lang="en-US" kern="100" dirty="0">
                <a:effectLst/>
                <a:latin typeface="Aptos" panose="020B0004020202020204" pitchFamily="34" charset="0"/>
                <a:ea typeface="Aptos" panose="020B0004020202020204" pitchFamily="34" charset="0"/>
                <a:cs typeface="Times New Roman" panose="02020603050405020304" pitchFamily="18" charset="0"/>
              </a:rPr>
              <a:t>(2023)</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N/A</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dirty="0">
                <a:solidFill>
                  <a:schemeClr val="tx1"/>
                </a:solidFill>
                <a:latin typeface="Arial" panose="020B0604020202020204" pitchFamily="34" charset="0"/>
                <a:ea typeface="+mn-lt"/>
                <a:cs typeface="Arial" panose="020B0604020202020204" pitchFamily="34" charset="0"/>
              </a:rPr>
              <a:t>N/A</a:t>
            </a:r>
            <a:endParaRPr lang="en-US" dirty="0">
              <a:latin typeface="Arial" panose="020B0604020202020204" pitchFamily="34" charset="0"/>
              <a:cs typeface="Arial" panose="020B0604020202020204" pitchFamily="34" charset="0"/>
            </a:endParaRPr>
          </a:p>
          <a:p>
            <a:pPr>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055F39-DBF2-4708-9D0C-92AF29BAD49E}" type="slidenum">
              <a:rPr lang="en-US" smtClean="0"/>
              <a:pPr/>
              <a:t>19</a:t>
            </a:fld>
            <a:endParaRPr lang="en-US"/>
          </a:p>
        </p:txBody>
      </p:sp>
    </p:spTree>
    <p:extLst>
      <p:ext uri="{BB962C8B-B14F-4D97-AF65-F5344CB8AC3E}">
        <p14:creationId xmlns:p14="http://schemas.microsoft.com/office/powerpoint/2010/main" val="4904737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Calibri"/>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Before we begin, we have an acknowledgement slide to go over. The contents of this training toolkit, including today’s module, was developed by the National Center on Substance Abuse and Child Welfare—an initiative of the U.S. Department of Health and Human Services that is co-funded by the Children’s Bureau, Administration for Children and Families, and the Substance Abuse and Mental Health Services Administration.</a:t>
            </a:r>
            <a:endParaRPr lang="en-US">
              <a:latin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fld id="{13C76930-8B51-7E46-B626-25E9D8E8494C}" type="slidenum">
              <a:rPr lang="en-US" smtClean="0"/>
              <a:t>2</a:t>
            </a:fld>
            <a:endParaRPr lang="en-US"/>
          </a:p>
        </p:txBody>
      </p:sp>
    </p:spTree>
    <p:extLst>
      <p:ext uri="{BB962C8B-B14F-4D97-AF65-F5344CB8AC3E}">
        <p14:creationId xmlns:p14="http://schemas.microsoft.com/office/powerpoint/2010/main" val="29516187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7988A4-6C19-A840-DBFC-160C4D616C0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09B698-07D4-00E1-A1A8-C08862FE12A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D1D96A4-405D-E331-46AB-EB277176281B}"/>
              </a:ext>
            </a:extLst>
          </p:cNvPr>
          <p:cNvSpPr>
            <a:spLocks noGrp="1"/>
          </p:cNvSpPr>
          <p:nvPr>
            <p:ph type="body" idx="1"/>
          </p:nvPr>
        </p:nvSpPr>
        <p:spPr/>
        <p:txBody>
          <a:bodyPr/>
          <a:lstStyle/>
          <a:p>
            <a:r>
              <a:rPr lang="en-US" dirty="0">
                <a:latin typeface="Arial" panose="020B0604020202020204" pitchFamily="34" charset="0"/>
                <a:cs typeface="Arial" panose="020B0604020202020204" pitchFamily="34" charset="0"/>
              </a:rPr>
              <a:t>Facilitator Script:</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Now that we’ve covered the basics of ASFA, let’s now shift our attention to another key federal law governing our practice—the Indian Child Welfare Act (or commonly known and referred to as ICWA).</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DED629C-ED80-D640-D18F-E5E39CBA181C}"/>
              </a:ext>
            </a:extLst>
          </p:cNvPr>
          <p:cNvSpPr>
            <a:spLocks noGrp="1"/>
          </p:cNvSpPr>
          <p:nvPr>
            <p:ph type="sldNum" sz="quarter" idx="5"/>
          </p:nvPr>
        </p:nvSpPr>
        <p:spPr/>
        <p:txBody>
          <a:bodyPr/>
          <a:lstStyle/>
          <a:p>
            <a:fld id="{13C76930-8B51-7E46-B626-25E9D8E8494C}" type="slidenum">
              <a:rPr lang="en-US" smtClean="0"/>
              <a:t>20</a:t>
            </a:fld>
            <a:endParaRPr lang="en-US"/>
          </a:p>
        </p:txBody>
      </p:sp>
    </p:spTree>
    <p:extLst>
      <p:ext uri="{BB962C8B-B14F-4D97-AF65-F5344CB8AC3E}">
        <p14:creationId xmlns:p14="http://schemas.microsoft.com/office/powerpoint/2010/main" val="37827145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Before we get into the Indian Child Welfare Act, it is important that we first take the time to recognize and understand the historical events leading to its passage in 1978.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Dating back to 1830, congress passed the Indian Removal Act allowing for the forcible removal of Native persons from their ancestral lands and relocating them to what was referred to as “Indian Territory” the area now known as Oklahoma. The act became known as the “Trail of Tears” due to more than 4,000 Native American’s dying.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In 1891 a federal law was passed that made boarding school attendance mandatory for all Native children and allowed for withholding of key provisions such as food for any tribal communities who refused to comply with this mandate. By the 19</a:t>
            </a:r>
            <a:r>
              <a:rPr lang="en-US" b="0" i="0" baseline="30000" dirty="0">
                <a:solidFill>
                  <a:srgbClr val="000000"/>
                </a:solidFill>
                <a:effectLst/>
                <a:latin typeface="Arial" panose="020B0604020202020204" pitchFamily="34" charset="0"/>
                <a:cs typeface="Arial" panose="020B0604020202020204" pitchFamily="34" charset="0"/>
              </a:rPr>
              <a:t>th</a:t>
            </a:r>
            <a:r>
              <a:rPr lang="en-US" b="0" i="0" dirty="0">
                <a:solidFill>
                  <a:srgbClr val="000000"/>
                </a:solidFill>
                <a:effectLst/>
                <a:latin typeface="Arial" panose="020B0604020202020204" pitchFamily="34" charset="0"/>
                <a:cs typeface="Arial" panose="020B0604020202020204" pitchFamily="34" charset="0"/>
              </a:rPr>
              <a:t> and 20</a:t>
            </a:r>
            <a:r>
              <a:rPr lang="en-US" b="0" i="0" baseline="30000" dirty="0">
                <a:solidFill>
                  <a:srgbClr val="000000"/>
                </a:solidFill>
                <a:effectLst/>
                <a:latin typeface="Arial" panose="020B0604020202020204" pitchFamily="34" charset="0"/>
                <a:cs typeface="Arial" panose="020B0604020202020204" pitchFamily="34" charset="0"/>
              </a:rPr>
              <a:t>th</a:t>
            </a:r>
            <a:r>
              <a:rPr lang="en-US" b="0" i="0" dirty="0">
                <a:solidFill>
                  <a:srgbClr val="000000"/>
                </a:solidFill>
                <a:effectLst/>
                <a:latin typeface="Arial" panose="020B0604020202020204" pitchFamily="34" charset="0"/>
                <a:cs typeface="Arial" panose="020B0604020202020204" pitchFamily="34" charset="0"/>
              </a:rPr>
              <a:t> centuries the US and Canada were both using federal funds to operate boarding schools specifically designed for Native children's forced assimilation into white society. Children were forcibly removed from their families and were not permitted to keep their given birth name, speak in their native language, or engage in native cultural practices. Many children endured abuse, neglect, and death while under the care of these federally funded boarding schools.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In 1953 congress established a policy that ended the protected status of Indian-owned lands and support by the government. The Bureau of Indian Affairs created the urban relocation program. The program was voluntary and was designed to ease the transition. Native children and families could move from tribal lands to metropolitan areas like Chicago, Denver, Los Angeles, Cleveland, and Seattle. Understandably, acclimating to urban life was not easy; many struggled finding adequate housing and employment, and experienced many other adverse experiences.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The Indian Adoption Project was established contractually between the Child Welfare League of America (CWLA) and the Bureau of Indian Affairs (BIA) from 1958-1967. The project aimed to promote the adoption of Native children by predominantly Caucasian and religious-based families. </a:t>
            </a:r>
            <a:r>
              <a:rPr lang="en-US" b="1" i="0" dirty="0">
                <a:solidFill>
                  <a:srgbClr val="000000"/>
                </a:solidFill>
                <a:effectLst/>
                <a:latin typeface="Arial" panose="020B0604020202020204" pitchFamily="34" charset="0"/>
                <a:cs typeface="Arial" panose="020B0604020202020204" pitchFamily="34" charset="0"/>
              </a:rPr>
              <a:t>The federally recognized project allowed child welfare agencies to forcibly remove Native children from their homes often with no formal paperwork or acknowledgement of parental rights–purposefully severing all ties to their parents, families, and culture. </a:t>
            </a:r>
            <a:endParaRPr lang="en-US" b="0" i="0" dirty="0">
              <a:solidFill>
                <a:srgbClr val="000000"/>
              </a:solidFill>
              <a:effectLst/>
              <a:latin typeface="Arial" panose="020B0604020202020204" pitchFamily="34" charset="0"/>
              <a:cs typeface="Arial" panose="020B0604020202020204" pitchFamily="34" charset="0"/>
            </a:endParaRP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According to the Association of American Indian Affairs, 85% of Native children were forcibly removed and placed into non-Native homes or institutions between the years 1941-1967 alone. As we piece together these historical events, we only begin to understand the deeply rooted historical trauma caused by our federal policies and the subsequent efforts to amend and repair these wrongdoings—to allow for individual, familial, and cultural healing. Let’s now take a closer review of the passage of ICWA.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srgbClr val="000000"/>
              </a:solidFill>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r>
              <a:rPr lang="en-US" u="sng" kern="0" dirty="0">
                <a:solidFill>
                  <a:srgbClr val="000000"/>
                </a:solidFill>
                <a:effectLst/>
                <a:latin typeface="Arial" panose="020B0604020202020204" pitchFamily="34" charset="0"/>
                <a:ea typeface="Aptos" panose="020B0004020202020204" pitchFamily="34" charset="0"/>
                <a:cs typeface="Times New Roman" panose="02020603050405020304" pitchFamily="18" charset="0"/>
                <a:hlinkClick r:id="rId3"/>
              </a:rPr>
              <a:t>Tribal Information Exchange Website</a:t>
            </a:r>
            <a:r>
              <a:rPr lang="en-US" kern="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kern="100" dirty="0">
                <a:effectLst/>
                <a:latin typeface="Arial" panose="020B0604020202020204" pitchFamily="34" charset="0"/>
                <a:ea typeface="Calibri" panose="020F0502020204030204" pitchFamily="34" charset="0"/>
                <a:cs typeface="Arial" panose="020B0604020202020204" pitchFamily="34" charset="0"/>
              </a:rPr>
              <a:t>(n.d.)</a:t>
            </a: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ea typeface="+mn-lt"/>
                <a:cs typeface="Arial" panose="020B0604020202020204" pitchFamily="34" charset="0"/>
              </a:rPr>
              <a:t>(Bureau of Indian Affairs, 2016; Tribal Information Exchange, n.d.; National Geographic Society,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mn-lt"/>
              <a:cs typeface="Arial" panose="020B0604020202020204" pitchFamily="34" charset="0"/>
            </a:endParaRPr>
          </a:p>
          <a:p>
            <a:pPr>
              <a:defRPr/>
            </a:pPr>
            <a:r>
              <a:rPr lang="en-US" i="0" dirty="0">
                <a:latin typeface="Arial" panose="020B0604020202020204" pitchFamily="34" charset="0"/>
                <a:ea typeface="+mn-lt"/>
                <a:cs typeface="Arial" panose="020B0604020202020204" pitchFamily="34" charset="0"/>
              </a:rPr>
              <a:t>(Bureau of Indian Affairs, 2016; Tribal Information Exchange, n.d.; National Geographic Society, 2022)</a:t>
            </a: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Bureau of Indian Affairs. (2016). </a:t>
            </a:r>
            <a:r>
              <a:rPr lang="en-US" b="0" i="1" dirty="0">
                <a:solidFill>
                  <a:srgbClr val="000000"/>
                </a:solidFill>
                <a:effectLst/>
                <a:latin typeface="Arial" panose="020B0604020202020204" pitchFamily="34" charset="0"/>
                <a:cs typeface="Arial" panose="020B0604020202020204" pitchFamily="34" charset="0"/>
              </a:rPr>
              <a:t>Final rule: Indian </a:t>
            </a:r>
            <a:r>
              <a:rPr lang="en-US" b="0" i="1">
                <a:solidFill>
                  <a:srgbClr val="000000"/>
                </a:solidFill>
                <a:effectLst/>
                <a:latin typeface="Arial" panose="020B0604020202020204" pitchFamily="34" charset="0"/>
                <a:cs typeface="Arial" panose="020B0604020202020204" pitchFamily="34" charset="0"/>
              </a:rPr>
              <a:t>Child Welfare Act </a:t>
            </a:r>
            <a:r>
              <a:rPr lang="en-US" b="0" i="1" dirty="0">
                <a:solidFill>
                  <a:srgbClr val="000000"/>
                </a:solidFill>
                <a:effectLst/>
                <a:latin typeface="Arial" panose="020B0604020202020204" pitchFamily="34" charset="0"/>
                <a:cs typeface="Arial" panose="020B0604020202020204" pitchFamily="34" charset="0"/>
              </a:rPr>
              <a:t>(ICWA) proceedings. </a:t>
            </a:r>
            <a:r>
              <a:rPr lang="en-US" b="0" i="0" dirty="0">
                <a:solidFill>
                  <a:srgbClr val="000000"/>
                </a:solidFill>
                <a:effectLst/>
                <a:latin typeface="Arial" panose="020B0604020202020204" pitchFamily="34" charset="0"/>
                <a:cs typeface="Arial" panose="020B0604020202020204" pitchFamily="34" charset="0"/>
              </a:rPr>
              <a:t>U.S. Department of the Interior. </a:t>
            </a:r>
            <a:r>
              <a:rPr lang="en-US" b="0" i="0" u="sng" strike="noStrike" dirty="0">
                <a:solidFill>
                  <a:srgbClr val="000000"/>
                </a:solidFill>
                <a:effectLst/>
                <a:latin typeface="Arial" panose="020B0604020202020204" pitchFamily="34" charset="0"/>
                <a:cs typeface="Arial" panose="020B0604020202020204" pitchFamily="34" charset="0"/>
                <a:hlinkClick r:id="rId4"/>
              </a:rPr>
              <a:t>https://www.bia.gov/sites/default/files/dup/assets/bia/ois/raca/pdf/idc1-034295.pdf</a:t>
            </a:r>
            <a:r>
              <a:rPr lang="en-US" b="0" i="0" dirty="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algn="l">
              <a:lnSpc>
                <a:spcPct val="90000"/>
              </a:lnSpc>
              <a:spcBef>
                <a:spcPts val="1000"/>
              </a:spcBef>
            </a:pP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Tribal Information Exchange. (n.d.). </a:t>
            </a:r>
            <a:r>
              <a:rPr lang="en-US" i="1" dirty="0">
                <a:solidFill>
                  <a:srgbClr val="000000"/>
                </a:solidFill>
                <a:effectLst/>
                <a:latin typeface="Arial" panose="020B0604020202020204" pitchFamily="34" charset="0"/>
                <a:ea typeface="Arial" panose="020B0604020202020204" pitchFamily="34" charset="0"/>
                <a:cs typeface="Arial" panose="020B0604020202020204" pitchFamily="34" charset="0"/>
              </a:rPr>
              <a:t>Indian Child Welfare Act. </a:t>
            </a:r>
            <a:r>
              <a:rPr lang="en-US" dirty="0">
                <a:solidFill>
                  <a:srgbClr val="000000"/>
                </a:solidFill>
                <a:effectLst/>
                <a:latin typeface="Arial" panose="020B0604020202020204" pitchFamily="34" charset="0"/>
                <a:ea typeface="Arial" panose="020B0604020202020204" pitchFamily="34" charset="0"/>
                <a:cs typeface="Arial" panose="020B0604020202020204" pitchFamily="34" charset="0"/>
              </a:rPr>
              <a:t>Capacity Building Center for Tribes, Administration for Children and Families, Children's Bureau</a:t>
            </a:r>
            <a:r>
              <a:rPr lang="en-US" i="1" dirty="0">
                <a:solidFill>
                  <a:srgbClr val="000000"/>
                </a:solidFill>
                <a:effectLst/>
                <a:latin typeface="Arial" panose="020B0604020202020204" pitchFamily="34" charset="0"/>
                <a:ea typeface="Arial" panose="020B0604020202020204" pitchFamily="34" charset="0"/>
                <a:cs typeface="Arial" panose="020B0604020202020204" pitchFamily="34" charset="0"/>
              </a:rPr>
              <a:t>. </a:t>
            </a:r>
            <a:r>
              <a:rPr lang="en-US"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5"/>
              </a:rPr>
              <a:t>https://tribalinformationexchange.org/index.php/icwa/</a:t>
            </a:r>
            <a:endParaRPr lang="en-US"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National Geographic Society. (2022). </a:t>
            </a:r>
            <a:r>
              <a:rPr lang="en-US" b="0" i="1" dirty="0">
                <a:solidFill>
                  <a:srgbClr val="000000"/>
                </a:solidFill>
                <a:effectLst/>
                <a:latin typeface="Arial" panose="020B0604020202020204" pitchFamily="34" charset="0"/>
                <a:cs typeface="Arial" panose="020B0604020202020204" pitchFamily="34" charset="0"/>
              </a:rPr>
              <a:t>Indian </a:t>
            </a:r>
            <a:r>
              <a:rPr lang="en-US" b="0" i="1">
                <a:solidFill>
                  <a:srgbClr val="000000"/>
                </a:solidFill>
                <a:effectLst/>
                <a:latin typeface="Arial" panose="020B0604020202020204" pitchFamily="34" charset="0"/>
                <a:cs typeface="Arial" panose="020B0604020202020204" pitchFamily="34" charset="0"/>
              </a:rPr>
              <a:t>Removal Act</a:t>
            </a:r>
            <a:r>
              <a:rPr lang="en-US" b="0" i="1" dirty="0">
                <a:solidFill>
                  <a:srgbClr val="000000"/>
                </a:solidFill>
                <a:effectLst/>
                <a:latin typeface="Arial" panose="020B060402020202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Indian Removal Act. </a:t>
            </a:r>
            <a:r>
              <a:rPr lang="en-US" b="0" i="0" u="sng" strike="noStrike" dirty="0">
                <a:solidFill>
                  <a:srgbClr val="000000"/>
                </a:solidFill>
                <a:effectLst/>
                <a:latin typeface="Arial" panose="020B0604020202020204" pitchFamily="34" charset="0"/>
                <a:cs typeface="Arial" panose="020B0604020202020204" pitchFamily="34" charset="0"/>
                <a:hlinkClick r:id="rId6"/>
              </a:rPr>
              <a:t>https://education.nationalgeographic.org/resource/indian-removal-act/ </a:t>
            </a:r>
            <a:r>
              <a:rPr lang="en-US" b="0" i="0" dirty="0">
                <a:solidFill>
                  <a:srgbClr val="000000"/>
                </a:solidFill>
                <a:effectLst/>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055F39-DBF2-4708-9D0C-92AF29BAD49E}" type="slidenum">
              <a:rPr lang="en-US" smtClean="0"/>
              <a:pPr/>
              <a:t>21</a:t>
            </a:fld>
            <a:endParaRPr lang="en-US"/>
          </a:p>
        </p:txBody>
      </p:sp>
    </p:spTree>
    <p:extLst>
      <p:ext uri="{BB962C8B-B14F-4D97-AF65-F5344CB8AC3E}">
        <p14:creationId xmlns:p14="http://schemas.microsoft.com/office/powerpoint/2010/main" val="27877362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The passage of ICWA in 1978 signified formal acknowledgement and the beginning of restorative justice (also commonly referred to as a remedial act) for tribal communities nationwide. Its purpose and intent was</a:t>
            </a:r>
            <a:r>
              <a:rPr lang="en-US" dirty="0">
                <a:effectLst/>
                <a:latin typeface="Arial" panose="020B0604020202020204" pitchFamily="34" charset="0"/>
                <a:cs typeface="Arial" panose="020B0604020202020204" pitchFamily="34" charset="0"/>
              </a:rPr>
              <a:t> to restore and maintain connections between Indian children, their families, as well as their culture.</a:t>
            </a:r>
            <a:r>
              <a:rPr lang="en-US" dirty="0">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Children and youth ages 0-18 who are a member of a federally recognized tribe, or the biological child of a member (thereby eligible for tribal membership) are protected under ICWA. </a:t>
            </a: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In addition, the passage of ICWA protected tribes by granting them jurisdiction over their enrolled tribal members in place of federal, state, or contracted government agencies; this included federal assistance to tribal communities for oversight of their own child and family agencies and courts with full discretion on how they choose to exercise their tribal sovereignty. </a:t>
            </a: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ICWA also established minimum federal standards for the removal of Indian children from their families, requiring placement into foster or adoptive homes that reflect and preserve the values of Indian culture—establishing preferences for placement with extended family or other tribal community members.</a:t>
            </a: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As we know, American Indian and Alaska Native children have and continue to be removed from their homes and families at a higher rate compared to other non-Native children. We just reviewed the historical events predating ICWA’s passage that highlighted the forcible and involuntary removal of children which speaks to the need to ensure that birth parents’ voluntary relinquishment of their children is truly voluntary and in no way reflective of past coercive practices. To ensure a birth parent’s voluntary consent to a foster placement, it must be executed in writing and recorded before a judge, after the parent has a full understanding of the consequences of the consent. </a:t>
            </a:r>
          </a:p>
          <a:p>
            <a:endParaRPr lang="en-US" dirty="0">
              <a:effectLst/>
              <a:latin typeface="Arial" panose="020B0604020202020204" pitchFamily="34" charset="0"/>
              <a:cs typeface="Arial" panose="020B0604020202020204" pitchFamily="34" charset="0"/>
            </a:endParaRPr>
          </a:p>
          <a:p>
            <a:r>
              <a:rPr lang="en-US" dirty="0">
                <a:effectLst/>
                <a:latin typeface="Arial" panose="020B0604020202020204" pitchFamily="34" charset="0"/>
                <a:cs typeface="Arial" panose="020B0604020202020204" pitchFamily="34" charset="0"/>
              </a:rPr>
              <a:t>Let’s now watch a powerful digital story capturing the heart of ICWA…</a:t>
            </a:r>
          </a:p>
          <a:p>
            <a:endParaRPr lang="en-US" i="1" dirty="0">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u="sng" dirty="0">
              <a:latin typeface="Arial" panose="020B0604020202020204" pitchFamily="34" charset="0"/>
              <a:cs typeface="Arial" panose="020B0604020202020204" pitchFamily="34" charset="0"/>
            </a:endParaRPr>
          </a:p>
          <a:p>
            <a:pPr marL="0" marR="0">
              <a:spcBef>
                <a:spcPts val="0"/>
              </a:spcBef>
            </a:pPr>
            <a:r>
              <a:rPr lang="en-US" sz="1200" i="0" u="sng" kern="1200" dirty="0">
                <a:solidFill>
                  <a:schemeClr val="tx1"/>
                </a:solidFill>
                <a:effectLst/>
                <a:latin typeface="Arial" panose="020B0604020202020204" pitchFamily="34" charset="0"/>
                <a:cs typeface="Arial" panose="020B0604020202020204" pitchFamily="34" charset="0"/>
                <a:hlinkClick r:id="rId3"/>
              </a:rPr>
              <a:t>Tribal Information Exchange Website</a:t>
            </a:r>
            <a:r>
              <a:rPr lang="en-US" sz="1200" i="0" u="none" kern="1200" dirty="0">
                <a:solidFill>
                  <a:schemeClr val="tx1"/>
                </a:solidFill>
                <a:effectLst/>
                <a:latin typeface="Arial" panose="020B0604020202020204" pitchFamily="34" charset="0"/>
                <a:cs typeface="Arial" panose="020B0604020202020204" pitchFamily="34" charset="0"/>
              </a:rPr>
              <a:t> (</a:t>
            </a:r>
            <a:r>
              <a:rPr lang="en-US" sz="1200" i="0" u="none" kern="1200" dirty="0" err="1">
                <a:solidFill>
                  <a:schemeClr val="tx1"/>
                </a:solidFill>
                <a:effectLst/>
                <a:latin typeface="Arial" panose="020B0604020202020204" pitchFamily="34" charset="0"/>
                <a:cs typeface="Arial" panose="020B0604020202020204" pitchFamily="34" charset="0"/>
              </a:rPr>
              <a:t>n.d</a:t>
            </a:r>
            <a:r>
              <a:rPr lang="en-US" sz="1200" i="0" u="none" kern="1200" dirty="0">
                <a:solidFill>
                  <a:schemeClr val="tx1"/>
                </a:solidFill>
                <a:effectLst/>
                <a:latin typeface="Arial" panose="020B0604020202020204" pitchFamily="34" charset="0"/>
                <a:cs typeface="Arial" panose="020B0604020202020204" pitchFamily="34" charset="0"/>
              </a:rPr>
              <a:t>)</a:t>
            </a:r>
          </a:p>
          <a:p>
            <a:pPr marL="0" marR="0">
              <a:spcBef>
                <a:spcPts val="0"/>
              </a:spcBef>
            </a:pPr>
            <a:endParaRPr lang="en-US" kern="100" dirty="0">
              <a:latin typeface="Arial" panose="020B0604020202020204" pitchFamily="34" charset="0"/>
              <a:ea typeface="Calibri" panose="020F0502020204030204" pitchFamily="34" charset="0"/>
              <a:cs typeface="Arial" panose="020B0604020202020204" pitchFamily="34" charset="0"/>
            </a:endParaRPr>
          </a:p>
          <a:p>
            <a:pPr marL="0" marR="0">
              <a:spcBef>
                <a:spcPts val="0"/>
              </a:spcBef>
            </a:pPr>
            <a:r>
              <a:rPr lang="en-US"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National Indian Child Welfare Association Website</a:t>
            </a:r>
            <a:r>
              <a:rPr lang="en-US"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n-US" kern="100" dirty="0">
                <a:latin typeface="Arial" panose="020B0604020202020204" pitchFamily="34" charset="0"/>
                <a:ea typeface="Calibri" panose="020F0502020204030204" pitchFamily="34" charset="0"/>
                <a:cs typeface="Arial" panose="020B0604020202020204" pitchFamily="34" charset="0"/>
              </a:rPr>
              <a:t>(2024)</a:t>
            </a:r>
          </a:p>
          <a:p>
            <a:pPr marL="0" marR="0">
              <a:spcBef>
                <a:spcPts val="0"/>
              </a:spcBef>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Module 1: An Introduction to the Indian Child Welfare Act and Active Efforts</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15000"/>
              </a:lnSpc>
              <a:spcAft>
                <a:spcPts val="800"/>
              </a:spcAft>
              <a:buNone/>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6"/>
              </a:rPr>
              <a:t>ICWA Active Efforts Guidance Document</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(2024)</a:t>
            </a:r>
          </a:p>
          <a:p>
            <a:pPr marL="0" marR="0">
              <a:lnSpc>
                <a:spcPct val="115000"/>
              </a:lnSpc>
              <a:buNone/>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7"/>
              </a:rPr>
              <a:t>ICWA Active Efforts Support Tool</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(2024)</a:t>
            </a:r>
            <a:endParaRPr lang="en-US" kern="100" dirty="0">
              <a:effectLst/>
              <a:latin typeface="Arial" panose="020B0604020202020204" pitchFamily="34" charset="0"/>
              <a:ea typeface="Calibri" panose="020F0502020204030204" pitchFamily="34" charset="0"/>
              <a:cs typeface="Arial" panose="020B0604020202020204" pitchFamily="34" charset="0"/>
            </a:endParaRPr>
          </a:p>
          <a:p>
            <a:pPr>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a:defRPr/>
            </a:pPr>
            <a:r>
              <a:rPr lang="en-US" i="0" dirty="0">
                <a:latin typeface="Arial" panose="020B0604020202020204" pitchFamily="34" charset="0"/>
                <a:cs typeface="Arial" panose="020B0604020202020204" pitchFamily="34" charset="0"/>
              </a:rPr>
              <a:t>(Bureau of Indian Affairs, 2016; National Indian Law Library, 2011)​</a:t>
            </a:r>
            <a:endParaRPr lang="en-US" i="0"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a:defRPr/>
            </a:pPr>
            <a:r>
              <a:rPr lang="en-US" i="0" dirty="0">
                <a:latin typeface="Arial" panose="020B0604020202020204" pitchFamily="34" charset="0"/>
                <a:cs typeface="Arial" panose="020B0604020202020204" pitchFamily="34" charset="0"/>
              </a:rPr>
              <a:t>(Bureau of Indian Affairs, 2016; National Indian Law Library, 2011)​</a:t>
            </a: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endParaRPr lang="en-US"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Bureau of Indian Affairs. (2016). </a:t>
            </a:r>
            <a:r>
              <a:rPr lang="en-US" b="0" i="1" dirty="0">
                <a:solidFill>
                  <a:srgbClr val="000000"/>
                </a:solidFill>
                <a:effectLst/>
                <a:latin typeface="Arial" panose="020B0604020202020204" pitchFamily="34" charset="0"/>
                <a:cs typeface="Arial" panose="020B0604020202020204" pitchFamily="34" charset="0"/>
              </a:rPr>
              <a:t>Final rule: Indian </a:t>
            </a:r>
            <a:r>
              <a:rPr lang="en-US" b="0" i="1">
                <a:solidFill>
                  <a:srgbClr val="000000"/>
                </a:solidFill>
                <a:effectLst/>
                <a:latin typeface="Arial" panose="020B0604020202020204" pitchFamily="34" charset="0"/>
                <a:cs typeface="Arial" panose="020B0604020202020204" pitchFamily="34" charset="0"/>
              </a:rPr>
              <a:t>Child Welfare Act </a:t>
            </a:r>
            <a:r>
              <a:rPr lang="en-US" b="0" i="1" dirty="0">
                <a:solidFill>
                  <a:srgbClr val="000000"/>
                </a:solidFill>
                <a:effectLst/>
                <a:latin typeface="Arial" panose="020B0604020202020204" pitchFamily="34" charset="0"/>
                <a:cs typeface="Arial" panose="020B0604020202020204" pitchFamily="34" charset="0"/>
              </a:rPr>
              <a:t>(ICWA) proceedings. </a:t>
            </a:r>
            <a:r>
              <a:rPr lang="en-US" b="0" i="0" dirty="0">
                <a:solidFill>
                  <a:srgbClr val="000000"/>
                </a:solidFill>
                <a:effectLst/>
                <a:latin typeface="Arial" panose="020B0604020202020204" pitchFamily="34" charset="0"/>
                <a:cs typeface="Arial" panose="020B0604020202020204" pitchFamily="34" charset="0"/>
              </a:rPr>
              <a:t>U.S. Department of the Interior. </a:t>
            </a:r>
            <a:r>
              <a:rPr lang="en-US" b="0" i="0" u="sng" strike="noStrike" dirty="0">
                <a:solidFill>
                  <a:srgbClr val="000000"/>
                </a:solidFill>
                <a:effectLst/>
                <a:latin typeface="Arial" panose="020B0604020202020204" pitchFamily="34" charset="0"/>
                <a:cs typeface="Arial" panose="020B0604020202020204" pitchFamily="34" charset="0"/>
                <a:hlinkClick r:id="rId8"/>
              </a:rPr>
              <a:t>https://www.bia.gov/sites/default/files/dup/assets/bia/ois/raca/pdf/idc1-034295.pdf</a:t>
            </a:r>
            <a:r>
              <a:rPr lang="en-US" b="0" i="0" dirty="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National Indian Law Library. (2011).</a:t>
            </a:r>
            <a:r>
              <a:rPr lang="en-US" b="0" i="1" dirty="0">
                <a:solidFill>
                  <a:srgbClr val="000000"/>
                </a:solidFill>
                <a:effectLst/>
                <a:latin typeface="Arial" panose="020B0604020202020204" pitchFamily="34" charset="0"/>
                <a:cs typeface="Arial" panose="020B0604020202020204" pitchFamily="34" charset="0"/>
              </a:rPr>
              <a:t> A practical guide to the Indian </a:t>
            </a:r>
            <a:r>
              <a:rPr lang="en-US" b="0" i="1">
                <a:solidFill>
                  <a:srgbClr val="000000"/>
                </a:solidFill>
                <a:effectLst/>
                <a:latin typeface="Arial" panose="020B0604020202020204" pitchFamily="34" charset="0"/>
                <a:cs typeface="Arial" panose="020B0604020202020204" pitchFamily="34" charset="0"/>
              </a:rPr>
              <a:t>Child Welfare Act</a:t>
            </a:r>
            <a:r>
              <a:rPr lang="en-US" b="0" i="1" dirty="0">
                <a:solidFill>
                  <a:srgbClr val="000000"/>
                </a:solidFill>
                <a:effectLst/>
                <a:latin typeface="Arial" panose="020B060402020202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Native American Rights Fund. </a:t>
            </a:r>
            <a:r>
              <a:rPr lang="en-US" b="0" i="0" u="sng" strike="noStrike" dirty="0">
                <a:solidFill>
                  <a:srgbClr val="000000"/>
                </a:solidFill>
                <a:effectLst/>
                <a:latin typeface="Arial" panose="020B0604020202020204" pitchFamily="34" charset="0"/>
                <a:cs typeface="Arial" panose="020B0604020202020204" pitchFamily="34" charset="0"/>
                <a:hlinkClick r:id="rId9"/>
              </a:rPr>
              <a:t>https://narf.org/nill/documents/icwa/faq/voluntary.html</a:t>
            </a:r>
            <a:r>
              <a:rPr lang="en-US" b="0" i="0" dirty="0">
                <a:solidFill>
                  <a:srgbClr val="000000"/>
                </a:solidFill>
                <a:effectLst/>
                <a:latin typeface="Arial" panose="020B0604020202020204" pitchFamily="34" charset="0"/>
                <a:cs typeface="Arial" panose="020B0604020202020204" pitchFamily="34" charset="0"/>
              </a:rPr>
              <a:t>  </a:t>
            </a: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br>
              <a:rPr lang="en-US" dirty="0">
                <a:effectLst/>
                <a:latin typeface="Arial" panose="020B0604020202020204" pitchFamily="34" charset="0"/>
                <a:cs typeface="Arial" panose="020B0604020202020204" pitchFamily="34" charset="0"/>
              </a:rPr>
            </a:br>
            <a:endParaRPr lang="en-US" altLang="en-US" i="1"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59026219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 </a:t>
            </a:r>
            <a:r>
              <a:rPr lang="en-US" i="1" dirty="0">
                <a:effectLst/>
                <a:latin typeface="Arial" panose="020B0604020202020204" pitchFamily="34" charset="0"/>
                <a:ea typeface="Calibri" panose="020F0502020204030204" pitchFamily="34" charset="0"/>
                <a:cs typeface="Arial" panose="020B0604020202020204" pitchFamily="34" charset="0"/>
              </a:rPr>
              <a:t>Internet or Wi-Fi permitting, open the hyperlink for a 5-minute digital story about a family’s ICWA adoption protections. Proceed with facilitating a large group discussion using the following prompts:</a:t>
            </a:r>
          </a:p>
          <a:p>
            <a:pPr marL="0" marR="0">
              <a:lnSpc>
                <a:spcPct val="107000"/>
              </a:lnSpc>
              <a:spcBef>
                <a:spcPts val="0"/>
              </a:spcBef>
              <a:spcAft>
                <a:spcPts val="800"/>
              </a:spcAft>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1" dirty="0">
                <a:latin typeface="Arial" panose="020B0604020202020204" pitchFamily="34" charset="0"/>
                <a:ea typeface="Calibri" panose="020F0502020204030204" pitchFamily="34" charset="0"/>
                <a:cs typeface="Arial" panose="020B0604020202020204" pitchFamily="34" charset="0"/>
              </a:rPr>
              <a:t>Prompts for Participants:</a:t>
            </a:r>
          </a:p>
          <a:p>
            <a:pPr marL="0" marR="0">
              <a:lnSpc>
                <a:spcPct val="107000"/>
              </a:lnSpc>
              <a:spcBef>
                <a:spcPts val="0"/>
              </a:spcBef>
              <a:spcAft>
                <a:spcPts val="800"/>
              </a:spcAft>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Any initial reactions to the digital story? </a:t>
            </a:r>
          </a:p>
          <a:p>
            <a:pPr marL="171450" indent="-171450">
              <a:lnSpc>
                <a:spcPct val="107000"/>
              </a:lnSpc>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Which parts of Lukas’ story resonated with you the most? </a:t>
            </a:r>
          </a:p>
          <a:p>
            <a:pPr marL="171450" indent="-171450">
              <a:lnSpc>
                <a:spcPct val="107000"/>
              </a:lnSpc>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Lukas' mother's birthing experience was a painful reminder of coercive practices despite the passage of ICWA—what other challenges are Native families enduring present day?</a:t>
            </a: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Any key takeaways about the importance and value of preserving Native culture as perceived through Lukas’ experience?</a:t>
            </a:r>
          </a:p>
          <a:p>
            <a:pPr marL="0" marR="0" indent="0">
              <a:lnSpc>
                <a:spcPct val="107000"/>
              </a:lnSpc>
              <a:spcBef>
                <a:spcPts val="0"/>
              </a:spcBef>
              <a:spcAft>
                <a:spcPts val="800"/>
              </a:spcAft>
              <a:buFont typeface="Arial" panose="020B0604020202020204" pitchFamily="34" charset="0"/>
              <a:buNone/>
            </a:pPr>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Video Source: </a:t>
            </a:r>
          </a:p>
          <a:p>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National Indian Child Welfare Association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62893689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now shift our attention to the topic of co-occurring substance use and mental disorders...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41522525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In this context, a co-occurring disorder is a diagnostic term used to describe when a person meets criterion for a concurrent substance use and mental disorder (of any type or severity). In other contexts, a co-occurring disorder may also represent meeting criterion for two substance use disorders or two mental disorders, respectively. </a:t>
            </a:r>
          </a:p>
          <a:p>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a:t>
            </a:r>
          </a:p>
          <a:p>
            <a:pPr rtl="0" eaLnBrk="1" fontAlgn="b" latinLnBrk="0" hangingPunct="1"/>
            <a:endParaRPr lang="en-US" i="0" u="sng">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chemeClr val="tx1"/>
                </a:solidFill>
                <a:latin typeface="Arial" panose="020B0604020202020204" pitchFamily="34" charset="0"/>
                <a:ea typeface="+mn-lt"/>
                <a:cs typeface="Arial" panose="020B0604020202020204" pitchFamily="34" charset="0"/>
              </a:rPr>
              <a:t>N/A</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A055F39-DBF2-4708-9D0C-92AF29BAD49E}" type="slidenum">
              <a:rPr lang="en-US" smtClean="0"/>
              <a:pPr/>
              <a:t>25</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6141186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solidFill>
                  <a:srgbClr val="000000"/>
                </a:solidFill>
                <a:effectLst/>
                <a:latin typeface="Arial" panose="020B0604020202020204" pitchFamily="34" charset="0"/>
                <a:ea typeface="Calibri" panose="020F0502020204030204" pitchFamily="34" charset="0"/>
                <a:cs typeface="Arial" panose="020B0604020202020204" pitchFamily="34" charset="0"/>
              </a:rPr>
              <a:t>Co-occurring disorders present in many ways. This can include</a:t>
            </a:r>
            <a:r>
              <a:rPr lang="en-US">
                <a:effectLst/>
                <a:latin typeface="Arial" panose="020B0604020202020204" pitchFamily="34" charset="0"/>
                <a:cs typeface="Arial" panose="020B0604020202020204" pitchFamily="34" charset="0"/>
              </a:rPr>
              <a:t> a substance use disorder in combination with a mood disorder such as depression or bipolar disorder; or an anxiety disorder such as post-traumatic stress disorder (PTSD); or for some individuals a psychotic disorder like schizophrenia (among many other different types). Regardless of the specific type, it’s important to remember that the severity of the co-occurring disorder can vary from mild, moderate, or severe. And in some instances, one disorder can mask or complicate the symptoms of the other, making it difficult to differentiate for diagnostic and treatment planning purposes.</a:t>
            </a:r>
          </a:p>
          <a:p>
            <a:endParaRPr lang="en-US">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a:lnSpc>
                <a:spcPct val="115000"/>
              </a:lnSpc>
              <a:spcAft>
                <a:spcPts val="800"/>
              </a:spcAft>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Understanding Substance Use Disorders: What Child Welfare Staff Need to Know</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(updated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a:t>
            </a:r>
          </a:p>
          <a:p>
            <a:pPr rtl="0" eaLnBrk="1" fontAlgn="b" latinLnBrk="0" hangingPunct="1"/>
            <a:endParaRPr lang="en-US" i="0" u="sng">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chemeClr val="tx1"/>
                </a:solidFill>
                <a:latin typeface="Arial" panose="020B0604020202020204" pitchFamily="34" charset="0"/>
                <a:ea typeface="+mn-lt"/>
                <a:cs typeface="Arial" panose="020B0604020202020204" pitchFamily="34" charset="0"/>
              </a:rPr>
              <a:t>N/A</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A055F39-DBF2-4708-9D0C-92AF29BAD49E}" type="slidenum">
              <a:rPr lang="en-US" smtClean="0"/>
              <a:pPr/>
              <a:t>26</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194276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So, just how common are co-occurring disorders? According to the 2022 National Survey on Drug Use and Health, 9.7% of adults aged 18 or older (or 25 million people) met criteria for a substance use disorder (not in combination with a mental disorder) while 14.7% (or 37.7 million people) met criteria for a mental disorder (not in combination with a substance use disorder), with another 8.4% (or 21.5 million people) meeting criterion for co-occurring disorders (or as we’ve learned, a substance use disorder in combination with a mental disorder of any type or severity).</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(Substance Abuse and Mental Health Services Administration, 2023)</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r>
              <a:rPr lang="en-US" i="0" dirty="0">
                <a:latin typeface="Arial" panose="020B0604020202020204" pitchFamily="34" charset="0"/>
                <a:cs typeface="Arial" panose="020B0604020202020204" pitchFamily="34" charset="0"/>
              </a:rPr>
              <a:t>(Substance Abuse and Mental Health Services Administration, 2023)</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endParaRPr lang="en-US" dirty="0">
              <a:latin typeface="Arial" panose="020B0604020202020204" pitchFamily="34" charset="0"/>
              <a:cs typeface="Arial" panose="020B0604020202020204" pitchFamily="34" charset="0"/>
            </a:endParaRPr>
          </a:p>
          <a:p>
            <a:r>
              <a:rPr lang="en-US" b="0" i="0" dirty="0">
                <a:solidFill>
                  <a:srgbClr val="000000"/>
                </a:solidFill>
                <a:effectLst/>
                <a:latin typeface="Arial" panose="020B0604020202020204" pitchFamily="34" charset="0"/>
                <a:cs typeface="Arial" panose="020B0604020202020204" pitchFamily="34" charset="0"/>
              </a:rPr>
              <a:t>Substance Abuse and Mental Health Services Administration. (2023). </a:t>
            </a:r>
            <a:r>
              <a:rPr lang="en-US" b="0" i="1" dirty="0">
                <a:solidFill>
                  <a:srgbClr val="000000"/>
                </a:solidFill>
                <a:effectLst/>
                <a:latin typeface="Arial" panose="020B0604020202020204" pitchFamily="34" charset="0"/>
                <a:cs typeface="Arial" panose="020B0604020202020204" pitchFamily="34" charset="0"/>
              </a:rPr>
              <a:t>Key substance use and mental health indicators in the United States: Results from the 2022 national survey on drug use and health (NSDUH)</a:t>
            </a:r>
            <a:r>
              <a:rPr lang="en-US" b="0" i="0" dirty="0">
                <a:solidFill>
                  <a:srgbClr val="000000"/>
                </a:solidFill>
                <a:effectLst/>
                <a:latin typeface="Arial" panose="020B0604020202020204" pitchFamily="34" charset="0"/>
                <a:cs typeface="Arial" panose="020B0604020202020204" pitchFamily="34" charset="0"/>
              </a:rPr>
              <a:t>. HHS Publication No. PEP23-07-01-006, NSDUH Series H-58. U.S. Department of Health and Human Services. </a:t>
            </a:r>
            <a:r>
              <a:rPr lang="en-US" u="sng" dirty="0">
                <a:solidFill>
                  <a:srgbClr val="000000"/>
                </a:solidFill>
                <a:effectLst/>
                <a:latin typeface="Arial" panose="020B0604020202020204" pitchFamily="34" charset="0"/>
                <a:ea typeface="Arial" panose="020B0604020202020204" pitchFamily="34" charset="0"/>
                <a:cs typeface="Arial" panose="020B0604020202020204" pitchFamily="34" charset="0"/>
                <a:hlinkClick r:id="rId3"/>
              </a:rPr>
              <a:t>https://library.samhsa.gov/product/results-2022-national-survey-drug-use-and-health-nsduh-key-substance-use-and-mental-health</a:t>
            </a:r>
            <a:endParaRPr lang="en-US" dirty="0">
              <a:solidFill>
                <a:srgbClr val="000000"/>
              </a:solidFill>
              <a:effectLst/>
              <a:latin typeface="Arial" panose="020B0604020202020204" pitchFamily="34" charset="0"/>
              <a:ea typeface="Aptos" panose="020B0004020202020204" pitchFamily="34" charset="0"/>
              <a:cs typeface="Times New Roman" panose="02020603050405020304" pitchFamily="18" charset="0"/>
            </a:endParaRPr>
          </a:p>
          <a:p>
            <a:r>
              <a:rPr lang="en-US" b="0" i="0" dirty="0">
                <a:solidFill>
                  <a:srgbClr val="000000"/>
                </a:solidFill>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27</a:t>
            </a:fld>
            <a:endParaRPr lang="en-US"/>
          </a:p>
        </p:txBody>
      </p:sp>
    </p:spTree>
    <p:extLst>
      <p:ext uri="{BB962C8B-B14F-4D97-AF65-F5344CB8AC3E}">
        <p14:creationId xmlns:p14="http://schemas.microsoft.com/office/powerpoint/2010/main" val="16924120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Let’s now spend some more time on the concept of trauma. Trauma can affect all aspects of a person—from their own behavior and responses to the relationships they have with others. This is especially important for parents affected by substance use disorders as they often have a history of co-occurring trauma. </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SAMHSA’s concept of trauma: “Individual trauma results from an event, series of events, or set of circumstances that is experienced by an individual as physically or emotionally harmful or life threatening and that has lasting adverse effects on the individual’s functioning and mental, physical, social, emotional, or spiritual well-being.”</a:t>
            </a:r>
          </a:p>
          <a:p>
            <a:endParaRPr lang="en-US" altLang="en-US" dirty="0">
              <a:latin typeface="Arial" panose="020B0604020202020204" pitchFamily="34" charset="0"/>
              <a:cs typeface="Arial" panose="020B0604020202020204" pitchFamily="34" charset="0"/>
            </a:endParaRPr>
          </a:p>
          <a:p>
            <a:r>
              <a:rPr lang="en-US" altLang="en-US" dirty="0">
                <a:latin typeface="Arial" panose="020B0604020202020204" pitchFamily="34" charset="0"/>
                <a:cs typeface="Arial" panose="020B0604020202020204" pitchFamily="34" charset="0"/>
              </a:rPr>
              <a:t>Examples of adverse effects include an individual’s inability to cope with the normal stresses and strains of daily living; to trust and benefit from relationships; to manage cognitive processes, such as memory, attention, and thinking; regulating behavior; or controlling the expression of their emotions. These are just a few examples of how trauma symptoms manifest but let’s now shift to an activity to gain a more in-depth understanding of the cumulative effects of trauma. </a:t>
            </a:r>
          </a:p>
          <a:p>
            <a:endParaRPr lang="en-US" altLang="en-US" dirty="0">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kern="100" dirty="0">
                <a:effectLst/>
                <a:latin typeface="Arial" panose="020B0604020202020204" pitchFamily="34" charset="0"/>
                <a:ea typeface="Aptos" panose="020B0004020202020204" pitchFamily="34" charset="0"/>
                <a:cs typeface="Arial" panose="020B0604020202020204" pitchFamily="34" charset="0"/>
              </a:rPr>
              <a:t>Collaborative Teams Toolkit for Trauma-Informed Care—</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Part 1: Trauma-Informed Care Tip Sheet for Collaborative Teams Serving Children, Parents, and Family Members Affected by Substance Use and Co-occurring Mental Health Challenges</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kern="100" dirty="0">
              <a:solidFill>
                <a:schemeClr val="tx1"/>
              </a:solidFill>
              <a:effectLst/>
              <a:latin typeface="Arial" panose="020B0604020202020204" pitchFamily="34" charset="0"/>
              <a:cs typeface="Arial" panose="020B0604020202020204" pitchFamily="34" charset="0"/>
            </a:endParaRPr>
          </a:p>
          <a:p>
            <a:pPr marL="0" marR="0">
              <a:lnSpc>
                <a:spcPct val="115000"/>
              </a:lnSpc>
              <a:spcAft>
                <a:spcPts val="800"/>
              </a:spcAft>
              <a:buNone/>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kern="100" dirty="0">
                <a:effectLst/>
                <a:latin typeface="Arial" panose="020B0604020202020204" pitchFamily="34" charset="0"/>
                <a:ea typeface="Aptos" panose="020B0004020202020204" pitchFamily="34" charset="0"/>
                <a:cs typeface="Arial" panose="020B0604020202020204" pitchFamily="34" charset="0"/>
              </a:rPr>
              <a:t>Collaborative Teams Toolkit for Trauma-Informed Care</a:t>
            </a:r>
            <a:r>
              <a:rPr lang="en-US" kern="100" dirty="0">
                <a:effectLst/>
                <a:latin typeface="Arial" panose="020B0604020202020204" pitchFamily="34" charset="0"/>
                <a:ea typeface="Aptos" panose="020B0004020202020204" pitchFamily="34" charset="0"/>
                <a:cs typeface="Arial" panose="020B0604020202020204" pitchFamily="34" charset="0"/>
              </a:rPr>
              <a:t>—</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Part 2: Trauma-Informed Care Tutorial Video</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(2024)</a:t>
            </a:r>
          </a:p>
          <a:p>
            <a:pPr marL="0" marR="0">
              <a:lnSpc>
                <a:spcPct val="115000"/>
              </a:lnSpc>
              <a:spcAft>
                <a:spcPts val="800"/>
              </a:spcAft>
              <a:buNone/>
            </a:pP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dirty="0">
                <a:effectLst/>
                <a:latin typeface="Arial" panose="020B0604020202020204" pitchFamily="34" charset="0"/>
                <a:ea typeface="Aptos" panose="020B0004020202020204" pitchFamily="34" charset="0"/>
                <a:cs typeface="Arial" panose="020B0604020202020204" pitchFamily="34" charset="0"/>
              </a:rPr>
              <a:t> Collaborative Teams Toolkit for Trauma-Informed Care—</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Part 3: Collaborative Trauma-Informed Care (C-TIC) Tool</a:t>
            </a:r>
            <a:endParaRPr lang="en-US" kern="100" dirty="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N/A</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(Substance Abuse and Mental Health Services Administration, 2014)</a:t>
            </a:r>
          </a:p>
          <a:p>
            <a:pPr marL="0" marR="0" lvl="0" indent="0" algn="l" defTabSz="914400" rtl="0" eaLnBrk="1" fontAlgn="b"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a:defRPr/>
            </a:pPr>
            <a:r>
              <a:rPr lang="en-US" i="0" u="none" dirty="0">
                <a:latin typeface="Arial" panose="020B0604020202020204" pitchFamily="34" charset="0"/>
                <a:cs typeface="Arial" panose="020B0604020202020204" pitchFamily="34" charset="0"/>
              </a:rPr>
              <a:t>Substance Abuse and Mental Health Services Administration. (2014). </a:t>
            </a:r>
            <a:r>
              <a:rPr lang="en-US" i="1" u="none" dirty="0">
                <a:latin typeface="Arial" panose="020B0604020202020204" pitchFamily="34" charset="0"/>
                <a:cs typeface="Arial" panose="020B0604020202020204" pitchFamily="34" charset="0"/>
              </a:rPr>
              <a:t>SAMHSA’s concept of trauma and guidance for a trauma-informed approach. </a:t>
            </a:r>
            <a:r>
              <a:rPr lang="en-US" i="0" u="none" dirty="0">
                <a:latin typeface="Arial" panose="020B0604020202020204" pitchFamily="34" charset="0"/>
                <a:cs typeface="Arial" panose="020B0604020202020204" pitchFamily="34" charset="0"/>
              </a:rPr>
              <a:t>HHS Publication No. (SMA) 14-4884. U.S. Department of Health and Human Services. </a:t>
            </a:r>
            <a:r>
              <a:rPr lang="en-US" dirty="0">
                <a:effectLst/>
                <a:latin typeface="Arial" panose="020B0604020202020204" pitchFamily="34" charset="0"/>
                <a:cs typeface="Arial" panose="020B0604020202020204" pitchFamily="34" charset="0"/>
                <a:hlinkClick r:id="rId6"/>
              </a:rPr>
              <a:t>https://library.samhsa.gov/sites/default/files/sma14-4884.pdf</a:t>
            </a:r>
            <a:r>
              <a:rPr lang="en-US" dirty="0">
                <a:effectLst/>
                <a:latin typeface="Arial" panose="020B0604020202020204" pitchFamily="34" charset="0"/>
                <a:cs typeface="Arial" panose="020B0604020202020204" pitchFamily="34" charset="0"/>
              </a:rPr>
              <a:t> </a:t>
            </a:r>
            <a:endParaRPr 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alt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0A055F39-DBF2-4708-9D0C-92AF29BAD49E}" type="slidenum">
              <a:rPr lang="en-US" smtClean="0"/>
              <a:pPr/>
              <a:t>28</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35700821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a:latin typeface="Arial" panose="020B0604020202020204" pitchFamily="34" charset="0"/>
                <a:cs typeface="Arial" panose="020B0604020202020204" pitchFamily="34" charset="0"/>
              </a:rPr>
              <a:t>Facilitator Notes:</a:t>
            </a:r>
            <a:r>
              <a:rPr lang="en-US" b="0" i="1">
                <a:latin typeface="Arial" panose="020B0604020202020204" pitchFamily="34" charset="0"/>
                <a:cs typeface="Arial" panose="020B0604020202020204" pitchFamily="34" charset="0"/>
              </a:rPr>
              <a:t> </a:t>
            </a:r>
            <a:r>
              <a:rPr lang="en-US" altLang="en-US" b="0" i="1">
                <a:latin typeface="Arial" panose="020B0604020202020204" pitchFamily="34" charset="0"/>
                <a:cs typeface="Arial" panose="020B0604020202020204" pitchFamily="34" charset="0"/>
              </a:rPr>
              <a:t>Assign participants to small groups and assign one category to each group (depending on size of training you may have groups overlap on categories which is fine). Task the groups with generating a list of signs and symptoms (e.g., fatigue, anxiety, or nightmares). Each group will then add their list to one large </a:t>
            </a:r>
            <a:r>
              <a:rPr lang="en-US" altLang="en-US" b="0" i="1" err="1">
                <a:latin typeface="Arial" panose="020B0604020202020204" pitchFamily="34" charset="0"/>
                <a:cs typeface="Arial" panose="020B0604020202020204" pitchFamily="34" charset="0"/>
              </a:rPr>
              <a:t>post-it</a:t>
            </a:r>
            <a:r>
              <a:rPr lang="en-US" altLang="en-US" b="0" i="1">
                <a:latin typeface="Arial" panose="020B0604020202020204" pitchFamily="34" charset="0"/>
                <a:cs typeface="Arial" panose="020B0604020202020204" pitchFamily="34" charset="0"/>
              </a:rPr>
              <a:t> note in the front of the training room creating a visual representation of the cumulative effects of trauma.</a:t>
            </a:r>
            <a:r>
              <a:rPr lang="en-US" altLang="en-US" i="1">
                <a:latin typeface="Arial" panose="020B0604020202020204" pitchFamily="34" charset="0"/>
                <a:cs typeface="Arial" panose="020B0604020202020204" pitchFamily="34" charset="0"/>
              </a:rPr>
              <a:t> </a:t>
            </a:r>
            <a:endParaRPr lang="en-US" altLang="en-US" b="0" i="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a:latin typeface="Arial" panose="020B0604020202020204" pitchFamily="34" charset="0"/>
                <a:cs typeface="Arial" panose="020B0604020202020204" pitchFamily="34" charset="0"/>
              </a:rPr>
              <a:t>Small Group Assignments: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a:latin typeface="Arial" panose="020B0604020202020204" pitchFamily="34" charset="0"/>
                <a:cs typeface="Arial" panose="020B0604020202020204" pitchFamily="34" charset="0"/>
              </a:rPr>
              <a:t>Physical Signs and Symptoms of Trauma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a:latin typeface="Arial" panose="020B0604020202020204" pitchFamily="34" charset="0"/>
                <a:cs typeface="Arial" panose="020B0604020202020204" pitchFamily="34" charset="0"/>
              </a:rPr>
              <a:t>Emotional/Behavioral Signs and Symptoms of Trauma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a:latin typeface="Arial" panose="020B0604020202020204" pitchFamily="34" charset="0"/>
                <a:cs typeface="Arial" panose="020B0604020202020204" pitchFamily="34" charset="0"/>
              </a:rPr>
              <a:t>Cognitive Signs and Symptoms of Trauma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altLang="en-US" b="0">
                <a:latin typeface="Arial" panose="020B0604020202020204" pitchFamily="34" charset="0"/>
                <a:cs typeface="Arial" panose="020B0604020202020204" pitchFamily="34" charset="0"/>
              </a:rPr>
              <a:t>Interpersonal/Relational Signs and Symptoms of Trauma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1">
                <a:latin typeface="Arial" panose="020B0604020202020204" pitchFamily="34" charset="0"/>
                <a:cs typeface="Arial" panose="020B0604020202020204" pitchFamily="34" charset="0"/>
              </a:rPr>
              <a:t>Materials Needed: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tLang="en-US" b="0" i="1">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1">
                <a:latin typeface="Arial" panose="020B0604020202020204" pitchFamily="34" charset="0"/>
                <a:cs typeface="Arial" panose="020B0604020202020204" pitchFamily="34" charset="0"/>
              </a:rPr>
              <a:t>- One large easel paper in the front of the training room</a:t>
            </a: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b="0" i="1">
                <a:latin typeface="Arial" panose="020B0604020202020204" pitchFamily="34" charset="0"/>
                <a:cs typeface="Arial" panose="020B0604020202020204" pitchFamily="34" charset="0"/>
              </a:rPr>
              <a:t>- Markers for each small group</a:t>
            </a:r>
            <a:endParaRPr lang="en-US" altLang="en-US">
              <a:latin typeface="Arial" panose="020B0604020202020204" pitchFamily="34" charset="0"/>
              <a:cs typeface="Arial" panose="020B0604020202020204" pitchFamily="34" charset="0"/>
            </a:endParaRPr>
          </a:p>
          <a:p>
            <a:r>
              <a:rPr lang="en-US" altLang="en-US">
                <a:latin typeface="Arial" panose="020B0604020202020204" pitchFamily="34" charset="0"/>
                <a:cs typeface="Arial" panose="020B0604020202020204" pitchFamily="34" charset="0"/>
              </a:rPr>
              <a:t>--------------------------------------------------------------------------------------------------</a:t>
            </a:r>
          </a:p>
          <a:p>
            <a:r>
              <a:rPr lang="en-US" altLang="en-US" i="1">
                <a:latin typeface="Arial" panose="020B0604020202020204" pitchFamily="34" charset="0"/>
                <a:cs typeface="Arial" panose="020B0604020202020204" pitchFamily="34" charset="0"/>
              </a:rPr>
              <a:t>*Alternative Instructions for Virtual Training</a:t>
            </a:r>
          </a:p>
          <a:p>
            <a:endParaRPr lang="en-US" altLang="en-US">
              <a:latin typeface="Arial" panose="020B0604020202020204" pitchFamily="34" charset="0"/>
              <a:cs typeface="Arial" panose="020B0604020202020204" pitchFamily="34" charset="0"/>
            </a:endParaRPr>
          </a:p>
          <a:p>
            <a:r>
              <a:rPr lang="en-US" altLang="en-US" i="1">
                <a:latin typeface="Arial" panose="020B0604020202020204" pitchFamily="34" charset="0"/>
                <a:cs typeface="Arial" panose="020B0604020202020204" pitchFamily="34" charset="0"/>
              </a:rPr>
              <a:t>Prepare a link for a word cloud generator through </a:t>
            </a:r>
            <a:r>
              <a:rPr lang="en-US" altLang="en-US" i="1">
                <a:latin typeface="Arial" panose="020B0604020202020204" pitchFamily="34" charset="0"/>
                <a:cs typeface="Arial" panose="020B0604020202020204" pitchFamily="34" charset="0"/>
                <a:hlinkClick r:id="rId3"/>
              </a:rPr>
              <a:t>www.mentimeter.com</a:t>
            </a:r>
            <a:r>
              <a:rPr lang="en-US" altLang="en-US" i="1">
                <a:latin typeface="Arial" panose="020B0604020202020204" pitchFamily="34" charset="0"/>
                <a:cs typeface="Arial" panose="020B0604020202020204" pitchFamily="34" charset="0"/>
              </a:rPr>
              <a:t>. Ask participants to identify physical, emotional, cognitive, or interpersonal/relational signs or symptoms of trauma. Then display the completed word cloud for the learners in real-time to create the same effect as the in-person exercise. </a:t>
            </a: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6209853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fontAlgn="base"/>
            <a:r>
              <a:rPr lang="en-US" b="0" i="0" dirty="0">
                <a:solidFill>
                  <a:srgbClr val="000000"/>
                </a:solidFill>
                <a:effectLst/>
                <a:latin typeface="Arial"/>
                <a:cs typeface="Arial"/>
              </a:rPr>
              <a:t>The goal of Module 1 is to provide learners with foundational knowledge on a range of co-occurring needs that children and families involved in the child welfare system may experience. This module serves as a primer to the remaining modules and includes a broad-level overview of relevant data</a:t>
            </a:r>
            <a:r>
              <a:rPr lang="en-US" dirty="0">
                <a:solidFill>
                  <a:srgbClr val="000000"/>
                </a:solidFill>
                <a:latin typeface="Arial"/>
                <a:cs typeface="Arial"/>
              </a:rPr>
              <a:t>;</a:t>
            </a:r>
            <a:r>
              <a:rPr lang="en-US" b="0" i="0" dirty="0">
                <a:solidFill>
                  <a:srgbClr val="000000"/>
                </a:solidFill>
                <a:effectLst/>
                <a:latin typeface="Arial"/>
                <a:cs typeface="Arial"/>
              </a:rPr>
              <a:t> important child welfare laws and considerations</a:t>
            </a:r>
            <a:r>
              <a:rPr lang="en-US" dirty="0">
                <a:solidFill>
                  <a:srgbClr val="000000"/>
                </a:solidFill>
                <a:latin typeface="Arial"/>
                <a:cs typeface="Arial"/>
              </a:rPr>
              <a:t>;</a:t>
            </a:r>
            <a:r>
              <a:rPr lang="en-US" b="0" i="0" dirty="0">
                <a:solidFill>
                  <a:srgbClr val="000000"/>
                </a:solidFill>
                <a:effectLst/>
                <a:latin typeface="Arial"/>
                <a:cs typeface="Arial"/>
              </a:rPr>
              <a:t> introductory information on substance use and co-occurring </a:t>
            </a:r>
            <a:r>
              <a:rPr lang="en-US" dirty="0">
                <a:solidFill>
                  <a:srgbClr val="000000"/>
                </a:solidFill>
                <a:latin typeface="Arial"/>
                <a:cs typeface="Arial"/>
              </a:rPr>
              <a:t>disorders, including</a:t>
            </a:r>
            <a:r>
              <a:rPr lang="en-US" b="0" i="0" dirty="0">
                <a:solidFill>
                  <a:srgbClr val="000000"/>
                </a:solidFill>
                <a:effectLst/>
                <a:latin typeface="Arial"/>
                <a:cs typeface="Arial"/>
              </a:rPr>
              <a:t> topic-based discussions on the cumulative effects of trauma and stigma. The module closes with an introduction to a family-centered approach and highlights the benefits and importance of cross-system </a:t>
            </a:r>
            <a:r>
              <a:rPr lang="en-US" dirty="0">
                <a:solidFill>
                  <a:srgbClr val="000000"/>
                </a:solidFill>
                <a:latin typeface="Arial"/>
                <a:cs typeface="Arial"/>
              </a:rPr>
              <a:t>collaboration</a:t>
            </a:r>
            <a:r>
              <a:rPr lang="en-US" b="0" i="0" dirty="0">
                <a:solidFill>
                  <a:srgbClr val="000000"/>
                </a:solidFill>
                <a:effectLst/>
                <a:latin typeface="Arial"/>
                <a:cs typeface="Arial"/>
              </a:rPr>
              <a:t> for identifying and responding to the needs of children, parents, and families. </a:t>
            </a: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E586D5A-D47F-4C19-9E8B-22DE8F8E7FA7}"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1591475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B4936DB-C500-8E6F-6511-243C409E5FD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CDD216E-0CBA-3B73-5144-38668F32F77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4B735CC-FB30-0B3E-849E-494D016F837E}"/>
              </a:ext>
            </a:extLst>
          </p:cNvPr>
          <p:cNvSpPr>
            <a:spLocks noGrp="1"/>
          </p:cNvSpPr>
          <p:nvPr>
            <p:ph type="body" idx="1"/>
          </p:nvPr>
        </p:nvSpPr>
        <p:spPr/>
        <p:txBody>
          <a:bodyPr/>
          <a:lstStyle/>
          <a:p>
            <a:pPr algn="l" rtl="0" fontAlgn="base"/>
            <a:r>
              <a:rPr lang="en-US" b="0" i="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a:buClrTx/>
            </a:pPr>
            <a:r>
              <a:rPr lang="en-US" b="0" i="0">
                <a:solidFill>
                  <a:srgbClr val="000000"/>
                </a:solidFill>
                <a:effectLst/>
                <a:latin typeface="Arial" panose="020B0604020202020204" pitchFamily="34" charset="0"/>
                <a:cs typeface="Arial" panose="020B0604020202020204" pitchFamily="34" charset="0"/>
              </a:rPr>
              <a:t>When substance use and domestic violence co-occur, substance use may play a facilitative role in domestic violence by precipitating or exacerbating the violent encounter. Here we have some key data points to highlight… </a:t>
            </a:r>
          </a:p>
          <a:p>
            <a:pPr algn="l">
              <a:buClrTx/>
            </a:pPr>
            <a:endParaRPr lang="en-US">
              <a:solidFill>
                <a:srgbClr val="000000"/>
              </a:solidFill>
              <a:latin typeface="Arial" panose="020B0604020202020204" pitchFamily="34" charset="0"/>
              <a:cs typeface="Arial" panose="020B0604020202020204" pitchFamily="34" charset="0"/>
            </a:endParaRPr>
          </a:p>
          <a:p>
            <a:pPr marL="171450" indent="-171450" algn="l">
              <a:buClrTx/>
              <a:buFont typeface="Arial" panose="020B0604020202020204" pitchFamily="34" charset="0"/>
              <a:buChar char="•"/>
            </a:pPr>
            <a:r>
              <a:rPr lang="en-US" b="0" i="0">
                <a:solidFill>
                  <a:srgbClr val="000000"/>
                </a:solidFill>
                <a:effectLst/>
                <a:latin typeface="Arial" panose="020B0604020202020204" pitchFamily="34" charset="0"/>
                <a:cs typeface="Arial" panose="020B0604020202020204" pitchFamily="34" charset="0"/>
              </a:rPr>
              <a:t>Substance use is involved in 40-60% of domestic violence incidents</a:t>
            </a:r>
          </a:p>
          <a:p>
            <a:pPr marL="171450" indent="-171450" algn="l">
              <a:buClrTx/>
              <a:buFont typeface="Arial" panose="020B0604020202020204" pitchFamily="34" charset="0"/>
              <a:buChar char="•"/>
            </a:pPr>
            <a:r>
              <a:rPr lang="en-US" b="0">
                <a:latin typeface="Arial" panose="020B0604020202020204" pitchFamily="34" charset="0"/>
                <a:cs typeface="Arial" panose="020B0604020202020204" pitchFamily="34" charset="0"/>
              </a:rPr>
              <a:t>Women engaged in substance use disorder treatment report high rates of DV</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31-67% </a:t>
            </a:r>
            <a:r>
              <a:rPr lang="en-US" b="0">
                <a:latin typeface="Arial" panose="020B0604020202020204" pitchFamily="34" charset="0"/>
                <a:cs typeface="Arial" panose="020B0604020202020204" pitchFamily="34" charset="0"/>
              </a:rPr>
              <a:t>within past year</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47-90% </a:t>
            </a:r>
            <a:r>
              <a:rPr lang="en-US" b="0">
                <a:latin typeface="Arial" panose="020B0604020202020204" pitchFamily="34" charset="0"/>
                <a:cs typeface="Arial" panose="020B0604020202020204" pitchFamily="34" charset="0"/>
              </a:rPr>
              <a:t>lifetime prevalence</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We’ll delve deeper into the interconnections of substance use disorders and domestic violence in module 4 of this toolkit. </a:t>
            </a:r>
          </a:p>
          <a:p>
            <a:pPr>
              <a:defRPr/>
            </a:pPr>
            <a:br>
              <a:rPr lang="en-US">
                <a:effectLst/>
                <a:latin typeface="Arial" panose="020B0604020202020204" pitchFamily="34" charset="0"/>
                <a:cs typeface="Arial" panose="020B0604020202020204" pitchFamily="34" charset="0"/>
              </a:rPr>
            </a:br>
            <a:r>
              <a:rPr lang="en-US" u="sng">
                <a:effectLst/>
                <a:latin typeface="Arial" panose="020B0604020202020204" pitchFamily="34" charset="0"/>
                <a:cs typeface="Arial" panose="020B0604020202020204" pitchFamily="34" charset="0"/>
              </a:rPr>
              <a:t>Additional Resources:</a:t>
            </a:r>
          </a:p>
          <a:p>
            <a:pPr>
              <a:defRPr/>
            </a:pPr>
            <a:endParaRPr lang="en-US">
              <a:effectLst/>
              <a:latin typeface="Arial" panose="020B0604020202020204" pitchFamily="34" charset="0"/>
              <a:cs typeface="Arial" panose="020B0604020202020204" pitchFamily="34" charset="0"/>
            </a:endParaRPr>
          </a:p>
          <a:p>
            <a:pPr>
              <a:defRPr/>
            </a:pPr>
            <a:r>
              <a:rPr lang="en-US">
                <a:effectLst/>
                <a:latin typeface="Arial" panose="020B0604020202020204" pitchFamily="34" charset="0"/>
                <a:cs typeface="Arial" panose="020B0604020202020204" pitchFamily="34" charset="0"/>
              </a:rPr>
              <a:t>N/A</a:t>
            </a:r>
          </a:p>
          <a:p>
            <a:pPr>
              <a:defRPr/>
            </a:pPr>
            <a:endParaRPr lang="en-US">
              <a:effectLst/>
              <a:latin typeface="Arial" panose="020B0604020202020204" pitchFamily="34" charset="0"/>
              <a:cs typeface="Arial" panose="020B0604020202020204" pitchFamily="34" charset="0"/>
            </a:endParaRPr>
          </a:p>
          <a:p>
            <a:pPr>
              <a:defRPr/>
            </a:pPr>
            <a:r>
              <a:rPr lang="en-US" u="sng">
                <a:effectLst/>
                <a:latin typeface="Arial" panose="020B0604020202020204" pitchFamily="34" charset="0"/>
                <a:cs typeface="Arial" panose="020B0604020202020204" pitchFamily="34" charset="0"/>
              </a:rPr>
              <a:t>Slide Citations: </a:t>
            </a:r>
          </a:p>
          <a:p>
            <a:pPr>
              <a:defRPr/>
            </a:pPr>
            <a:endParaRPr lang="en-US">
              <a:effectLst/>
              <a:latin typeface="Arial" panose="020B0604020202020204" pitchFamily="34" charset="0"/>
              <a:cs typeface="Arial" panose="020B0604020202020204" pitchFamily="34" charset="0"/>
            </a:endParaRPr>
          </a:p>
          <a:p>
            <a:pPr>
              <a:defRPr/>
            </a:pPr>
            <a:r>
              <a:rPr lang="en-US" i="0">
                <a:latin typeface="Arial" panose="020B0604020202020204" pitchFamily="34" charset="0"/>
                <a:cs typeface="Arial" panose="020B0604020202020204" pitchFamily="34" charset="0"/>
              </a:rPr>
              <a:t>(</a:t>
            </a:r>
            <a:r>
              <a:rPr lang="en-US" i="0" err="1">
                <a:latin typeface="Arial" panose="020B0604020202020204" pitchFamily="34" charset="0"/>
                <a:cs typeface="Arial" panose="020B0604020202020204" pitchFamily="34" charset="0"/>
              </a:rPr>
              <a:t>Koennicke</a:t>
            </a:r>
            <a:r>
              <a:rPr lang="en-US" i="0">
                <a:latin typeface="Arial" panose="020B0604020202020204" pitchFamily="34" charset="0"/>
                <a:cs typeface="Arial" panose="020B0604020202020204" pitchFamily="34" charset="0"/>
              </a:rPr>
              <a:t>, 2021; Warshaw &amp; Zapata-Alma, 2025</a:t>
            </a:r>
            <a:r>
              <a:rPr lang="en-US">
                <a:latin typeface="Arial" panose="020B0604020202020204" pitchFamily="34" charset="0"/>
                <a:cs typeface="Arial" panose="020B0604020202020204" pitchFamily="34" charset="0"/>
              </a:rPr>
              <a:t>)</a:t>
            </a:r>
            <a:endParaRPr lang="en-US">
              <a:effectLst/>
              <a:latin typeface="Arial" panose="020B0604020202020204" pitchFamily="34" charset="0"/>
              <a:cs typeface="Arial" panose="020B0604020202020204" pitchFamily="34" charset="0"/>
            </a:endParaRPr>
          </a:p>
          <a:p>
            <a:pPr>
              <a:defRPr/>
            </a:pPr>
            <a:endParaRPr lang="en-US">
              <a:effectLst/>
              <a:latin typeface="Arial" panose="020B0604020202020204" pitchFamily="34" charset="0"/>
              <a:cs typeface="Arial" panose="020B0604020202020204" pitchFamily="34" charset="0"/>
            </a:endParaRPr>
          </a:p>
          <a:p>
            <a:pPr>
              <a:defRPr/>
            </a:pPr>
            <a:r>
              <a:rPr lang="en-US" u="sng">
                <a:effectLst/>
                <a:latin typeface="Arial" panose="020B0604020202020204" pitchFamily="34" charset="0"/>
                <a:cs typeface="Arial" panose="020B0604020202020204" pitchFamily="34" charset="0"/>
              </a:rPr>
              <a:t>Script Citations: </a:t>
            </a:r>
          </a:p>
          <a:p>
            <a:pPr>
              <a:defRPr/>
            </a:pPr>
            <a:endParaRPr lang="en-US">
              <a:effectLst/>
              <a:latin typeface="Arial" panose="020B0604020202020204" pitchFamily="34" charset="0"/>
              <a:cs typeface="Arial" panose="020B0604020202020204" pitchFamily="34" charset="0"/>
            </a:endParaRPr>
          </a:p>
          <a:p>
            <a:pPr>
              <a:defRPr/>
            </a:pPr>
            <a:r>
              <a:rPr lang="en-US" i="0">
                <a:latin typeface="Arial" panose="020B0604020202020204" pitchFamily="34" charset="0"/>
                <a:cs typeface="Arial" panose="020B0604020202020204" pitchFamily="34" charset="0"/>
              </a:rPr>
              <a:t>(</a:t>
            </a:r>
            <a:r>
              <a:rPr lang="en-US" i="0" err="1">
                <a:latin typeface="Arial" panose="020B0604020202020204" pitchFamily="34" charset="0"/>
                <a:cs typeface="Arial" panose="020B0604020202020204" pitchFamily="34" charset="0"/>
              </a:rPr>
              <a:t>Koennicke</a:t>
            </a:r>
            <a:r>
              <a:rPr lang="en-US" i="0">
                <a:latin typeface="Arial" panose="020B0604020202020204" pitchFamily="34" charset="0"/>
                <a:cs typeface="Arial" panose="020B0604020202020204" pitchFamily="34" charset="0"/>
              </a:rPr>
              <a:t>, 2021; Warshaw &amp; Zapata-Alma, 2025</a:t>
            </a:r>
            <a:r>
              <a:rPr lang="en-US">
                <a:latin typeface="Arial" panose="020B0604020202020204" pitchFamily="34" charset="0"/>
                <a:cs typeface="Arial" panose="020B0604020202020204" pitchFamily="34" charset="0"/>
              </a:rPr>
              <a:t>)</a:t>
            </a:r>
            <a:endParaRPr lang="en-US">
              <a:effectLst/>
              <a:latin typeface="Arial" panose="020B0604020202020204" pitchFamily="34" charset="0"/>
              <a:cs typeface="Arial" panose="020B0604020202020204" pitchFamily="34" charset="0"/>
            </a:endParaRPr>
          </a:p>
          <a:p>
            <a:pPr>
              <a:defRPr/>
            </a:pPr>
            <a:endParaRPr lang="en-US">
              <a:effectLst/>
              <a:latin typeface="Arial" panose="020B0604020202020204" pitchFamily="34" charset="0"/>
              <a:cs typeface="Arial" panose="020B0604020202020204" pitchFamily="34" charset="0"/>
            </a:endParaRPr>
          </a:p>
          <a:p>
            <a:pPr>
              <a:defRPr/>
            </a:pPr>
            <a:r>
              <a:rPr lang="en-US" u="sng">
                <a:effectLst/>
                <a:latin typeface="Arial" panose="020B0604020202020204" pitchFamily="34" charset="0"/>
                <a:cs typeface="Arial" panose="020B0604020202020204" pitchFamily="34" charset="0"/>
              </a:rPr>
              <a:t>Full Citations:</a:t>
            </a:r>
          </a:p>
          <a:p>
            <a:pPr>
              <a:defRPr/>
            </a:pPr>
            <a:endParaRPr lang="en-US" u="sng">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err="1">
                <a:effectLst/>
                <a:latin typeface="Arial" panose="020B0604020202020204" pitchFamily="34" charset="0"/>
                <a:ea typeface="Aptos" panose="020B0004020202020204" pitchFamily="34" charset="0"/>
                <a:cs typeface="Arial" panose="020B0604020202020204" pitchFamily="34" charset="0"/>
              </a:rPr>
              <a:t>Koennicke</a:t>
            </a:r>
            <a:r>
              <a:rPr lang="en-US" kern="100">
                <a:effectLst/>
                <a:latin typeface="Arial" panose="020B0604020202020204" pitchFamily="34" charset="0"/>
                <a:ea typeface="Aptos" panose="020B0004020202020204" pitchFamily="34" charset="0"/>
                <a:cs typeface="Arial" panose="020B0604020202020204" pitchFamily="34" charset="0"/>
              </a:rPr>
              <a:t>, A. (2021). </a:t>
            </a:r>
            <a:r>
              <a:rPr lang="en-US" i="1" kern="100">
                <a:effectLst/>
                <a:latin typeface="Arial" panose="020B0604020202020204" pitchFamily="34" charset="0"/>
                <a:ea typeface="Aptos" panose="020B0004020202020204" pitchFamily="34" charset="0"/>
                <a:cs typeface="Arial" panose="020B0604020202020204" pitchFamily="34" charset="0"/>
              </a:rPr>
              <a:t>Relationship between substance abuse and domestic violence.</a:t>
            </a:r>
            <a:r>
              <a:rPr lang="en-US" kern="100">
                <a:effectLst/>
                <a:latin typeface="Arial" panose="020B0604020202020204" pitchFamily="34" charset="0"/>
                <a:ea typeface="Aptos" panose="020B0004020202020204" pitchFamily="34" charset="0"/>
                <a:cs typeface="Arial" panose="020B0604020202020204" pitchFamily="34" charset="0"/>
              </a:rPr>
              <a:t> Addiction Resource. </a:t>
            </a: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https://www.addictionresource.net/substance-abuse-and-domestic-violence/</a:t>
            </a:r>
            <a:r>
              <a:rPr lang="en-US" kern="100">
                <a:effectLst/>
                <a:latin typeface="Arial" panose="020B0604020202020204" pitchFamily="34" charset="0"/>
                <a:ea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t-BR" kern="100">
                <a:effectLst/>
                <a:latin typeface="Arial" panose="020B0604020202020204" pitchFamily="34" charset="0"/>
                <a:ea typeface="Aptos" panose="020B0004020202020204" pitchFamily="34" charset="0"/>
                <a:cs typeface="Arial" panose="020B0604020202020204" pitchFamily="34" charset="0"/>
              </a:rPr>
              <a:t>Warshaw, C., &amp; Zapata-Alma, G. (2025). </a:t>
            </a:r>
            <a:r>
              <a:rPr lang="en-US" i="1" kern="100">
                <a:effectLst/>
                <a:latin typeface="Arial" panose="020B0604020202020204" pitchFamily="34" charset="0"/>
                <a:ea typeface="Aptos" panose="020B0004020202020204" pitchFamily="34" charset="0"/>
                <a:cs typeface="Arial" panose="020B0604020202020204" pitchFamily="34" charset="0"/>
              </a:rPr>
              <a:t>In honor of domestic violence awareness month: Responding to substance use coercion in treatment and recovery services. </a:t>
            </a:r>
            <a:r>
              <a:rPr lang="en-US" kern="100">
                <a:effectLst/>
                <a:latin typeface="Arial" panose="020B0604020202020204" pitchFamily="34" charset="0"/>
                <a:ea typeface="Aptos" panose="020B0004020202020204" pitchFamily="34" charset="0"/>
                <a:cs typeface="Arial" panose="020B0604020202020204" pitchFamily="34" charset="0"/>
              </a:rPr>
              <a:t>National Center on Domestic Violence, Trauma, and Mental Health, Addiction Technology Transfer Center Network. </a:t>
            </a:r>
            <a:r>
              <a:rPr lang="en-US"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https://attcnetwork.org/in-honor-of-domestic-violence-awareness-month-responding-to-substance-use-coercion-in-treatment-and-recovery-services/</a:t>
            </a:r>
            <a:r>
              <a:rPr lang="en-US" kern="100">
                <a:effectLst/>
                <a:latin typeface="Arial" panose="020B0604020202020204" pitchFamily="34" charset="0"/>
                <a:ea typeface="Aptos" panose="020B00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ptos" panose="020B0004020202020204" pitchFamily="34" charset="0"/>
              <a:ea typeface="Aptos" panose="020B0004020202020204" pitchFamily="34" charset="0"/>
              <a:cs typeface="Times New Roman" panose="02020603050405020304" pitchFamily="18" charset="0"/>
            </a:endParaRPr>
          </a:p>
          <a:p>
            <a:pPr>
              <a:defRPr/>
            </a:pPr>
            <a:endParaRPr lang="en-US" i="0">
              <a:latin typeface="Arial" panose="020B0604020202020204" pitchFamily="34" charset="0"/>
              <a:cs typeface="Arial" panose="020B0604020202020204" pitchFamily="34" charset="0"/>
            </a:endParaRPr>
          </a:p>
          <a:p>
            <a:pPr>
              <a:defRPr/>
            </a:pPr>
            <a:endParaRPr lang="en-US"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br>
              <a:rPr lang="en-US">
                <a:effectLst/>
                <a:latin typeface="Arial" panose="020B0604020202020204" pitchFamily="34" charset="0"/>
                <a:cs typeface="Arial" panose="020B0604020202020204" pitchFamily="34" charset="0"/>
              </a:rPr>
            </a:b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B73123F6-4E09-9D5A-2BED-BCABCC0ADFE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23952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A0CE10-78EA-6C03-FF14-1045BF0A43F6}"/>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2CA78800-8590-24FB-3724-BED13079029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Facilitator Script: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latin typeface="Arial" panose="020B0604020202020204" pitchFamily="34" charset="0"/>
              <a:cs typeface="Arial" panose="020B0604020202020204" pitchFamily="34" charset="0"/>
            </a:endParaRPr>
          </a:p>
          <a:p>
            <a:pPr>
              <a:defRPr/>
            </a:pPr>
            <a:r>
              <a:rPr lang="en-US" b="0" dirty="0">
                <a:latin typeface="Arial" panose="020B0604020202020204" pitchFamily="34" charset="0"/>
                <a:cs typeface="Arial" panose="020B0604020202020204" pitchFamily="34" charset="0"/>
              </a:rPr>
              <a:t>Parents affected by substance use </a:t>
            </a:r>
            <a:r>
              <a:rPr lang="en-US" dirty="0">
                <a:latin typeface="Arial" panose="020B0604020202020204" pitchFamily="34" charset="0"/>
                <a:cs typeface="Arial" panose="020B0604020202020204" pitchFamily="34" charset="0"/>
              </a:rPr>
              <a:t>and co-occurring disorders </a:t>
            </a:r>
            <a:r>
              <a:rPr lang="en-US" b="0" dirty="0">
                <a:latin typeface="Arial" panose="020B0604020202020204" pitchFamily="34" charset="0"/>
                <a:cs typeface="Arial" panose="020B0604020202020204" pitchFamily="34" charset="0"/>
              </a:rPr>
              <a:t>need a system of care that recognizes the cumulative effects of trauma and understands how this may impact their daily functioning and sustained recovery. </a:t>
            </a:r>
            <a:r>
              <a:rPr lang="en-US" dirty="0">
                <a:latin typeface="Arial" panose="020B0604020202020204" pitchFamily="34" charset="0"/>
                <a:cs typeface="Arial" panose="020B0604020202020204" pitchFamily="34" charset="0"/>
              </a:rPr>
              <a:t>Who here is familiar with the Adverse Childhood Experiences (or ACEs) Study? Would anyone like to summarize for your peers what this study found in relation to ACEs and long-term health and well-being?</a:t>
            </a:r>
          </a:p>
          <a:p>
            <a:pPr>
              <a:defRPr/>
            </a:pPr>
            <a:endParaRPr lang="en-US" dirty="0">
              <a:latin typeface="Arial" panose="020B0604020202020204" pitchFamily="34" charset="0"/>
              <a:cs typeface="Arial" panose="020B0604020202020204" pitchFamily="34" charset="0"/>
            </a:endParaRPr>
          </a:p>
          <a:p>
            <a:pPr>
              <a:defRPr/>
            </a:pPr>
            <a:r>
              <a:rPr lang="en-US" i="1" dirty="0">
                <a:latin typeface="Arial" panose="020B0604020202020204" pitchFamily="34" charset="0"/>
                <a:cs typeface="Arial" panose="020B0604020202020204" pitchFamily="34" charset="0"/>
              </a:rPr>
              <a:t>Facilitator Note: [Pause to allow time for a volunteer; if no volunteers, skip the first line of praise and continue with the remaining talking points]</a:t>
            </a:r>
          </a:p>
          <a:p>
            <a:pPr>
              <a:defRPr/>
            </a:pPr>
            <a:endParaRPr lang="en-US" dirty="0">
              <a:latin typeface="Arial" panose="020B0604020202020204" pitchFamily="34" charset="0"/>
              <a:cs typeface="Arial" panose="020B0604020202020204" pitchFamily="34" charset="0"/>
            </a:endParaRPr>
          </a:p>
          <a:p>
            <a:pPr>
              <a:defRPr/>
            </a:pPr>
            <a:r>
              <a:rPr lang="en-US" dirty="0">
                <a:latin typeface="Arial" panose="020B0604020202020204" pitchFamily="34" charset="0"/>
                <a:cs typeface="Arial" panose="020B0604020202020204" pitchFamily="34" charset="0"/>
              </a:rPr>
              <a:t>That was great, thank you for jumping in and sharing your knowledge with your peers. </a:t>
            </a:r>
          </a:p>
          <a:p>
            <a:pPr>
              <a:defRPr/>
            </a:pPr>
            <a:endParaRPr lang="en-US" dirty="0">
              <a:latin typeface="Arial" panose="020B0604020202020204" pitchFamily="34" charset="0"/>
              <a:cs typeface="Arial" panose="020B0604020202020204" pitchFamily="34" charset="0"/>
            </a:endParaRPr>
          </a:p>
          <a:p>
            <a:pPr>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We now have a better understanding of the cumulative effects of trauma. ACEs may include childhood exposure to various forms of abuse: emotional, psychological, physical, or sexual; household dysfunction including exposure to substance abuse, mental illness, familial violence, and/or criminal behavior. We also know that </a:t>
            </a:r>
            <a:r>
              <a:rPr lang="en-US" dirty="0">
                <a:latin typeface="Arial" panose="020B0604020202020204" pitchFamily="34" charset="0"/>
                <a:cs typeface="Arial" panose="020B0604020202020204" pitchFamily="34" charset="0"/>
              </a:rPr>
              <a:t>ACEs are linked to chronic health problems such as heart disease, diabetes, obesity, among many others that may result in early death. In addition, ACEs are known to increase the propensity for substance use and mental disorders in adolescence and adulthood; and can negatively impact social and well-being conditions such as educational and employment opportunities, as well as earning potential. As ACEs add up, so does the risk for these long-term health and well-being outcomes. We also now have a better understanding about the prevalence of ACEs—according to the CDC 61% of individuals surveyed across 25 states reported experiencing at least one type of ACE before age 18 with nearly 1 in 6 reporting 4 or more ACEs. Additional evidence points to greater risk for women and children from underserved communities with reports of 4 or more ACEs. We'll have a much deeper discussion about ACEs and trauma in upcoming modules, but let's now transition to watching a video describing the long-term effects of trauma. </a:t>
            </a:r>
          </a:p>
          <a:p>
            <a:pPr>
              <a:defRPr/>
            </a:pPr>
            <a:endParaRPr lang="en-US" dirty="0">
              <a:latin typeface="Arial" panose="020B0604020202020204" pitchFamily="34" charset="0"/>
              <a:cs typeface="Arial" panose="020B0604020202020204" pitchFamily="34" charset="0"/>
            </a:endParaRPr>
          </a:p>
          <a:p>
            <a:r>
              <a:rPr lang="en-US" b="0" i="1" dirty="0">
                <a:solidFill>
                  <a:srgbClr val="000000"/>
                </a:solidFill>
                <a:effectLst/>
                <a:latin typeface="Arial" panose="020B0604020202020204" pitchFamily="34" charset="0"/>
                <a:cs typeface="Arial" panose="020B0604020202020204" pitchFamily="34" charset="0"/>
              </a:rPr>
              <a:t>Facilitator Note: The CDC’s webpage has detailed information on the ACE study, including free access to ACE questionnaires. </a:t>
            </a:r>
            <a:endParaRPr lang="en-US" b="0" i="0" dirty="0">
              <a:solidFill>
                <a:srgbClr val="000000"/>
              </a:solidFill>
              <a:effectLst/>
              <a:latin typeface="Arial" panose="020B0604020202020204" pitchFamily="34" charset="0"/>
              <a:cs typeface="Arial" panose="020B0604020202020204" pitchFamily="34" charset="0"/>
            </a:endParaRPr>
          </a:p>
          <a:p>
            <a:endParaRPr lang="en-US" b="0" i="0" dirty="0">
              <a:solidFill>
                <a:srgbClr val="000000"/>
              </a:solidFill>
              <a:effectLst/>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dirty="0">
              <a:latin typeface="Arial" panose="020B0604020202020204" pitchFamily="34" charset="0"/>
              <a:cs typeface="Arial" panose="020B0604020202020204" pitchFamily="34" charset="0"/>
            </a:endParaRPr>
          </a:p>
          <a:p>
            <a:r>
              <a:rPr lang="en-US" b="0" u="sng" strike="noStrike" dirty="0">
                <a:solidFill>
                  <a:srgbClr val="2B809A"/>
                </a:solidFill>
                <a:effectLst/>
                <a:latin typeface="Arial" panose="020B0604020202020204" pitchFamily="34" charset="0"/>
                <a:cs typeface="Arial" panose="020B0604020202020204" pitchFamily="34" charset="0"/>
                <a:hlinkClick r:id="rId3"/>
              </a:rPr>
              <a:t>About the CDC-Kaiser ACE Study</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(Centers for Disease Control and Prevention, 2021; </a:t>
            </a:r>
            <a:r>
              <a:rPr lang="en-US" i="0" dirty="0" err="1">
                <a:latin typeface="Arial" panose="020B0604020202020204" pitchFamily="34" charset="0"/>
                <a:cs typeface="Arial" panose="020B0604020202020204" pitchFamily="34" charset="0"/>
              </a:rPr>
              <a:t>Felitti</a:t>
            </a:r>
            <a:r>
              <a:rPr lang="en-US" i="0" dirty="0">
                <a:latin typeface="Arial" panose="020B0604020202020204" pitchFamily="34" charset="0"/>
                <a:cs typeface="Arial" panose="020B0604020202020204" pitchFamily="34" charset="0"/>
              </a:rPr>
              <a:t> et al., 1998)</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(Centers for Disease Control and Prevention, 2021; </a:t>
            </a:r>
            <a:r>
              <a:rPr lang="en-US" i="0" dirty="0" err="1">
                <a:latin typeface="Arial" panose="020B0604020202020204" pitchFamily="34" charset="0"/>
                <a:cs typeface="Arial" panose="020B0604020202020204" pitchFamily="34" charset="0"/>
              </a:rPr>
              <a:t>Felitti</a:t>
            </a:r>
            <a:r>
              <a:rPr lang="en-US" i="0" dirty="0">
                <a:latin typeface="Arial" panose="020B0604020202020204" pitchFamily="34" charset="0"/>
                <a:cs typeface="Arial" panose="020B0604020202020204" pitchFamily="34" charset="0"/>
              </a:rPr>
              <a:t> et al., 1998)</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Centers for Disease Control and Prevention. (2021). </a:t>
            </a:r>
            <a:r>
              <a:rPr lang="en-US" b="0" i="1" dirty="0">
                <a:solidFill>
                  <a:srgbClr val="000000"/>
                </a:solidFill>
                <a:effectLst/>
                <a:latin typeface="Arial" panose="020B0604020202020204" pitchFamily="34" charset="0"/>
                <a:cs typeface="Arial" panose="020B0604020202020204" pitchFamily="34" charset="0"/>
              </a:rPr>
              <a:t>We can prevent childhood adversity</a:t>
            </a:r>
            <a:r>
              <a:rPr lang="en-US" b="0" i="0" dirty="0">
                <a:solidFill>
                  <a:srgbClr val="000000"/>
                </a:solidFill>
                <a:effectLst/>
                <a:latin typeface="Arial" panose="020B0604020202020204" pitchFamily="34" charset="0"/>
                <a:cs typeface="Arial" panose="020B0604020202020204" pitchFamily="34" charset="0"/>
              </a:rPr>
              <a:t>. U.S. Department of Health &amp; Human Services. </a:t>
            </a:r>
            <a:r>
              <a:rPr lang="en-US" b="0" i="0" u="sng" strike="noStrike" dirty="0">
                <a:solidFill>
                  <a:srgbClr val="000000"/>
                </a:solidFill>
                <a:effectLst/>
                <a:latin typeface="Arial" panose="020B0604020202020204" pitchFamily="34" charset="0"/>
                <a:cs typeface="Arial" panose="020B0604020202020204" pitchFamily="34" charset="0"/>
                <a:hlinkClick r:id="rId4"/>
              </a:rPr>
              <a:t>https://vetoviolence.cdc.gov/apps/aces-infographic/</a:t>
            </a:r>
            <a:r>
              <a:rPr lang="en-US" b="0" i="0" strike="noStrike" dirty="0">
                <a:solidFill>
                  <a:srgbClr val="000000"/>
                </a:solidFill>
                <a:effectLst/>
                <a:latin typeface="Arial" panose="020B0604020202020204" pitchFamily="34" charset="0"/>
                <a:cs typeface="Arial" panose="020B0604020202020204" pitchFamily="34" charset="0"/>
              </a:rPr>
              <a:t> </a:t>
            </a:r>
            <a:r>
              <a:rPr lang="en-US" b="0" i="0" dirty="0">
                <a:solidFill>
                  <a:srgbClr val="000000"/>
                </a:solidFill>
                <a:effectLst/>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err="1">
                <a:latin typeface="Arial" panose="020B0604020202020204" pitchFamily="34" charset="0"/>
                <a:cs typeface="Arial" panose="020B0604020202020204" pitchFamily="34" charset="0"/>
              </a:rPr>
              <a:t>Felitti</a:t>
            </a:r>
            <a:r>
              <a:rPr lang="en-US" i="0" dirty="0">
                <a:latin typeface="Arial" panose="020B0604020202020204" pitchFamily="34" charset="0"/>
                <a:cs typeface="Arial" panose="020B0604020202020204" pitchFamily="34" charset="0"/>
              </a:rPr>
              <a:t>, V.J., Anda, R.F., Nordenberg, D., Edwards, V., Koss, M.P., Marks, J.S. (1998). Relationship of childhood abuse and household dysfunction to many of the leading causes of death in adults the adverse childhood experiences (ACE) study. </a:t>
            </a:r>
            <a:r>
              <a:rPr lang="en-US" i="1" dirty="0">
                <a:latin typeface="Arial" panose="020B0604020202020204" pitchFamily="34" charset="0"/>
                <a:cs typeface="Arial" panose="020B0604020202020204" pitchFamily="34" charset="0"/>
              </a:rPr>
              <a:t>American Journal of Preventive Medicine, 14</a:t>
            </a:r>
            <a:r>
              <a:rPr lang="en-US" i="0" dirty="0">
                <a:latin typeface="Arial" panose="020B0604020202020204" pitchFamily="34" charset="0"/>
                <a:cs typeface="Arial" panose="020B0604020202020204" pitchFamily="34" charset="0"/>
              </a:rPr>
              <a:t>(4), 245-258. </a:t>
            </a:r>
            <a:r>
              <a:rPr lang="en-US" i="0" dirty="0">
                <a:latin typeface="Arial" panose="020B0604020202020204" pitchFamily="34" charset="0"/>
                <a:cs typeface="Arial" panose="020B0604020202020204" pitchFamily="34" charset="0"/>
                <a:hlinkClick r:id="rId5"/>
              </a:rPr>
              <a:t>https://doi.org/10.1016/S0749-3797(98)00017-8</a:t>
            </a:r>
            <a:r>
              <a:rPr lang="en-US" i="0" dirty="0">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909CCB0E-AE6C-C73D-D42C-AB4C9BC178BB}"/>
              </a:ext>
            </a:extLst>
          </p:cNvPr>
          <p:cNvSpPr>
            <a:spLocks noGrp="1"/>
          </p:cNvSpPr>
          <p:nvPr>
            <p:ph type="sldNum" sz="quarter" idx="10"/>
          </p:nvPr>
        </p:nvSpPr>
        <p:spPr/>
        <p:txBody>
          <a:bodyPr/>
          <a:lstStyle/>
          <a:p>
            <a:fld id="{0A055F39-DBF2-4708-9D0C-92AF29BAD49E}" type="slidenum">
              <a:rPr lang="en-US" smtClean="0"/>
              <a:pPr/>
              <a:t>31</a:t>
            </a:fld>
            <a:endParaRPr lang="en-US"/>
          </a:p>
        </p:txBody>
      </p:sp>
      <p:sp>
        <p:nvSpPr>
          <p:cNvPr id="10" name="Slide Image Placeholder 9">
            <a:extLst>
              <a:ext uri="{FF2B5EF4-FFF2-40B4-BE49-F238E27FC236}">
                <a16:creationId xmlns:a16="http://schemas.microsoft.com/office/drawing/2014/main" id="{1B4C8F37-7709-3CF7-E305-7E6425F8DFEE}"/>
              </a:ext>
            </a:extLst>
          </p:cNvPr>
          <p:cNvSpPr>
            <a:spLocks noGrp="1" noRot="1" noChangeAspect="1"/>
          </p:cNvSpPr>
          <p:nvPr>
            <p:ph type="sldImg"/>
          </p:nvPr>
        </p:nvSpPr>
        <p:spPr/>
      </p:sp>
    </p:spTree>
    <p:extLst>
      <p:ext uri="{BB962C8B-B14F-4D97-AF65-F5344CB8AC3E}">
        <p14:creationId xmlns:p14="http://schemas.microsoft.com/office/powerpoint/2010/main" val="12077051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dirty="0">
                <a:solidFill>
                  <a:srgbClr val="000000"/>
                </a:solidFill>
                <a:effectLst/>
                <a:latin typeface="Arial" panose="020B0604020202020204" pitchFamily="34" charset="0"/>
                <a:cs typeface="Arial" panose="020B0604020202020204" pitchFamily="34" charset="0"/>
              </a:rPr>
              <a:t>Facilitator Notes: Show the 5-minute video summarizing the relationship between adverse childhood experiences and long-term effects of trauma. Proceed with facilitating a large group discussion using the following prompts</a:t>
            </a:r>
            <a:r>
              <a:rPr lang="en-US" b="0" i="0" dirty="0">
                <a:solidFill>
                  <a:srgbClr val="000000"/>
                </a:solidFill>
                <a:effectLst/>
                <a:latin typeface="Arial" panose="020B0604020202020204" pitchFamily="34" charset="0"/>
                <a:cs typeface="Arial" panose="020B0604020202020204" pitchFamily="34" charset="0"/>
              </a:rPr>
              <a:t>: </a:t>
            </a:r>
          </a:p>
          <a:p>
            <a:pPr algn="l" rtl="0" fontAlgn="base"/>
            <a:endParaRPr lang="en-US" dirty="0">
              <a:solidFill>
                <a:srgbClr val="000000"/>
              </a:solidFill>
              <a:latin typeface="Arial" panose="020B0604020202020204" pitchFamily="34" charset="0"/>
              <a:cs typeface="Arial" panose="020B0604020202020204" pitchFamily="34" charset="0"/>
            </a:endParaRPr>
          </a:p>
          <a:p>
            <a:pPr algn="l" rtl="0" fontAlgn="base">
              <a:spcBef>
                <a:spcPts val="600"/>
              </a:spcBef>
              <a:spcAft>
                <a:spcPts val="600"/>
              </a:spcAft>
            </a:pPr>
            <a:r>
              <a:rPr lang="en-US" b="1" dirty="0">
                <a:solidFill>
                  <a:srgbClr val="000000"/>
                </a:solidFill>
                <a:latin typeface="Arial" panose="020B0604020202020204" pitchFamily="34" charset="0"/>
                <a:cs typeface="Arial" panose="020B0604020202020204" pitchFamily="34" charset="0"/>
              </a:rPr>
              <a:t>Prompts for Participants:</a:t>
            </a:r>
          </a:p>
          <a:p>
            <a:pPr algn="l" rtl="0" fontAlgn="base">
              <a:spcBef>
                <a:spcPts val="600"/>
              </a:spcBef>
              <a:spcAft>
                <a:spcPts val="600"/>
              </a:spcAft>
            </a:pPr>
            <a:endParaRPr lang="en-US" b="1" i="0" dirty="0">
              <a:solidFill>
                <a:srgbClr val="000000"/>
              </a:solidFill>
              <a:effectLst/>
              <a:latin typeface="Arial" panose="020B0604020202020204" pitchFamily="34" charset="0"/>
              <a:cs typeface="Arial" panose="020B0604020202020204" pitchFamily="34" charset="0"/>
            </a:endParaRP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Any initial reactions to the video? </a:t>
            </a:r>
            <a:r>
              <a:rPr lang="en-US" b="0" i="0" dirty="0">
                <a:solidFill>
                  <a:srgbClr val="000000"/>
                </a:solidFill>
                <a:effectLst/>
                <a:latin typeface="Arial" panose="020B0604020202020204" pitchFamily="34" charset="0"/>
                <a:cs typeface="Arial" panose="020B0604020202020204" pitchFamily="34" charset="0"/>
              </a:rPr>
              <a:t> </a:t>
            </a: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What specifically stood out to you from the video’s content? </a:t>
            </a:r>
            <a:r>
              <a:rPr lang="en-US" b="0" i="0" dirty="0">
                <a:solidFill>
                  <a:srgbClr val="000000"/>
                </a:solidFill>
                <a:effectLst/>
                <a:latin typeface="Arial" panose="020B0604020202020204" pitchFamily="34" charset="0"/>
                <a:cs typeface="Arial" panose="020B0604020202020204" pitchFamily="34" charset="0"/>
              </a:rPr>
              <a:t> </a:t>
            </a: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Was anybody surprised to hear the statistics on substance use—5 ACEs increases the risk for an alcohol use disorder by </a:t>
            </a:r>
            <a:r>
              <a:rPr lang="en-US" b="1" i="0" dirty="0" err="1">
                <a:solidFill>
                  <a:srgbClr val="000000"/>
                </a:solidFill>
                <a:effectLst/>
                <a:latin typeface="Arial" panose="020B0604020202020204" pitchFamily="34" charset="0"/>
                <a:cs typeface="Arial" panose="020B0604020202020204" pitchFamily="34" charset="0"/>
              </a:rPr>
              <a:t>8x’s</a:t>
            </a:r>
            <a:r>
              <a:rPr lang="en-US" b="1" i="0" dirty="0">
                <a:solidFill>
                  <a:srgbClr val="000000"/>
                </a:solidFill>
                <a:effectLst/>
                <a:latin typeface="Arial" panose="020B0604020202020204" pitchFamily="34" charset="0"/>
                <a:cs typeface="Arial" panose="020B0604020202020204" pitchFamily="34" charset="0"/>
              </a:rPr>
              <a:t>? What about the statistic about 6 or more ACEs leading to 20 years less in life expectancy?</a:t>
            </a:r>
            <a:endParaRPr lang="en-US" b="0" i="0" dirty="0">
              <a:solidFill>
                <a:srgbClr val="000000"/>
              </a:solidFill>
              <a:effectLst/>
              <a:latin typeface="Arial" panose="020B0604020202020204" pitchFamily="34" charset="0"/>
              <a:cs typeface="Arial" panose="020B0604020202020204" pitchFamily="34" charset="0"/>
            </a:endParaRP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How can this information about ACEs and long-term health and well-being outcomes help improve how we go about serving children and families affected by substance use and co-occurring disorders?</a:t>
            </a:r>
            <a:r>
              <a:rPr lang="en-US" b="0" i="0" dirty="0">
                <a:solidFill>
                  <a:srgbClr val="000000"/>
                </a:solidFill>
                <a:effectLst/>
                <a:latin typeface="Arial" panose="020B0604020202020204" pitchFamily="34" charset="0"/>
                <a:cs typeface="Arial" panose="020B0604020202020204" pitchFamily="34" charset="0"/>
              </a:rPr>
              <a:t> </a:t>
            </a:r>
          </a:p>
          <a:p>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rPr>
              <a:t>Video Source: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rgbClr val="000000"/>
                </a:solidFill>
                <a:effectLst/>
                <a:latin typeface="Arial" panose="020B0604020202020204" pitchFamily="34" charset="0"/>
                <a:ea typeface="Calibri" panose="020F0502020204030204" pitchFamily="34" charset="0"/>
                <a:cs typeface="Arial" panose="020B0604020202020204" pitchFamily="34" charset="0"/>
              </a:rPr>
              <a:t>KPJR Films</a:t>
            </a: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9907226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now take what we’ve just learned and begin applying it to how it might affect child and family well-being…</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9809295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The life of a person with a substance use disorder is often out of balance, and the negative effects of misuse or abuse can have a significant impact on those around them. Let’s review how substance use disorders can negatively affect a family’s functioning across various life domains. </a:t>
            </a:r>
          </a:p>
          <a:p>
            <a:endParaRPr lang="en-US">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a:latin typeface="Arial" panose="020B0604020202020204" pitchFamily="34" charset="0"/>
                <a:cs typeface="Arial" panose="020B0604020202020204" pitchFamily="34" charset="0"/>
              </a:rPr>
              <a:t>Child Development</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Children may present with fetal alcohol syndrome or have a history of neonatal abstinence syndrome. Infants exposed to substances may experience a range of social, emotional, and behavioral effects as a result of exposure. In the absence of universal screening practices, many children’s prenatal exposure goes undetected until later stages of development when other needs present which greatly limits the opportunity for early screening and intervention known to be associated with more optimal outcomes. </a:t>
            </a:r>
          </a:p>
          <a:p>
            <a:pPr marL="628650" lvl="1"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a:latin typeface="Arial" panose="020B0604020202020204" pitchFamily="34" charset="0"/>
                <a:cs typeface="Arial" panose="020B0604020202020204" pitchFamily="34" charset="0"/>
              </a:rPr>
              <a:t>Housing and Living Conditions</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It is not uncommon for families affected by substance use disorders to experience homelessness, housing insecurity and/or unsafe living conditions. We’ll learn more in the next module about the science of addiction and how misuse or abuse of substances alters our brain chemistry where the need for the substance can supersede all other basic needs. </a:t>
            </a:r>
            <a:r>
              <a:rPr lang="en-US" i="0">
                <a:latin typeface="Arial" panose="020B0604020202020204" pitchFamily="34" charset="0"/>
                <a:cs typeface="Arial" panose="020B0604020202020204" pitchFamily="34" charset="0"/>
              </a:rPr>
              <a:t>This could look like parents mismanaging their finances to support their use </a:t>
            </a:r>
            <a:r>
              <a:rPr lang="en-US">
                <a:latin typeface="Arial" panose="020B0604020202020204" pitchFamily="34" charset="0"/>
                <a:cs typeface="Arial" panose="020B0604020202020204" pitchFamily="34" charset="0"/>
              </a:rPr>
              <a:t>or not being able to plan and manage their finances (e.g., timely payment of</a:t>
            </a:r>
            <a:r>
              <a:rPr lang="en-US" i="0">
                <a:latin typeface="Arial" panose="020B0604020202020204" pitchFamily="34" charset="0"/>
                <a:cs typeface="Arial" panose="020B0604020202020204" pitchFamily="34" charset="0"/>
              </a:rPr>
              <a:t> rent or utilities</a:t>
            </a:r>
            <a:r>
              <a:rPr lang="en-US">
                <a:latin typeface="Arial" panose="020B0604020202020204" pitchFamily="34" charset="0"/>
                <a:cs typeface="Arial" panose="020B0604020202020204" pitchFamily="34" charset="0"/>
              </a:rPr>
              <a:t>),</a:t>
            </a:r>
            <a:r>
              <a:rPr lang="en-US" i="0">
                <a:latin typeface="Arial" panose="020B0604020202020204" pitchFamily="34" charset="0"/>
                <a:cs typeface="Arial" panose="020B0604020202020204" pitchFamily="34" charset="0"/>
              </a:rPr>
              <a:t> resulting in possible eviction. </a:t>
            </a:r>
            <a:r>
              <a:rPr lang="en-US">
                <a:latin typeface="Arial" panose="020B0604020202020204" pitchFamily="34" charset="0"/>
                <a:cs typeface="Arial" panose="020B0604020202020204" pitchFamily="34" charset="0"/>
              </a:rPr>
              <a:t>Alternatively, this could also look like unkept housing conditions, or exposure to safety hazards due to open use of substances, in-home manufacturing and/or selling of illicit substances. </a:t>
            </a:r>
          </a:p>
          <a:p>
            <a:pPr marL="457200" lvl="1" indent="0">
              <a:buFont typeface="Arial" panose="020B0604020202020204" pitchFamily="34" charset="0"/>
              <a:buNone/>
            </a:pPr>
            <a:endParaRPr lang="en-US">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a:latin typeface="Arial" panose="020B0604020202020204" pitchFamily="34" charset="0"/>
                <a:cs typeface="Arial" panose="020B0604020202020204" pitchFamily="34" charset="0"/>
              </a:rPr>
              <a:t>Level of Parenting and Supervision</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Substance use disorders may also interfere with consistent levels of parenting and supervision. This may look like inconsistencies in meeting a child’s physical and emotional needs; an absence of daily structure and family routines; inappropriate or inadequate levels of supervision during or immediately after active substance use; and exposure to high levels of toxic stress secondary to the parent’s own adverse childhood experiences and long-term health and well-being outcomes.</a:t>
            </a:r>
          </a:p>
          <a:p>
            <a:pPr marL="457200" lvl="1" indent="0">
              <a:buFont typeface="Arial" panose="020B0604020202020204" pitchFamily="34" charset="0"/>
              <a:buNone/>
            </a:pPr>
            <a:endParaRPr lang="en-US">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a:latin typeface="Arial" panose="020B0604020202020204" pitchFamily="34" charset="0"/>
                <a:cs typeface="Arial" panose="020B0604020202020204" pitchFamily="34" charset="0"/>
              </a:rPr>
              <a:t>Psychosocial Stressors</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Parental substance use can also be associated with a host of psychosocial stressors—we’ve already touched on some, but others include financial instability, food insecurity, limited educational and employment opportunities, exposure to violence both at the domestic and community levels, and incarceration. All contribute significantly to the level of undue toxic stress for children and families with direct impact on their stability and well-being. </a:t>
            </a:r>
          </a:p>
          <a:p>
            <a:pPr marL="628650" lvl="1"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a:latin typeface="Arial" panose="020B0604020202020204" pitchFamily="34" charset="0"/>
                <a:cs typeface="Arial" panose="020B0604020202020204" pitchFamily="34" charset="0"/>
              </a:rPr>
              <a:t>Support Network</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Substance use disorders affect all levels of family functioning and relationships which can greatly alter a parent’s access to a healthy support network. Remember, the brain is rewired to prioritize the drug over all other basic needs—relationships with family members and friends are not immune to this change. Parents in active use may begin surrounding themselves with other individuals who use substances and similarly, friends and family members may begin to distance themselves to exercise healthy boundaries. Parental substance use is often associated with increased social isolation and this in part is directly linked to the level of public and personal stigma—we’ll touch more on this in just a few minutes as well as cover different components throughout the remaining modules of this toolkit. </a:t>
            </a:r>
          </a:p>
          <a:p>
            <a:pPr marL="457200" lvl="1" indent="0">
              <a:buFont typeface="Arial" panose="020B0604020202020204" pitchFamily="34" charset="0"/>
              <a:buNone/>
            </a:pPr>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a:latin typeface="Arial" panose="020B0604020202020204" pitchFamily="34" charset="0"/>
              <a:cs typeface="Arial" panose="020B0604020202020204" pitchFamily="34" charset="0"/>
            </a:endParaRPr>
          </a:p>
          <a:p>
            <a:r>
              <a:rPr lang="en-US">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a:effectLst/>
                <a:latin typeface="Arial" panose="020B0604020202020204" pitchFamily="34" charset="0"/>
                <a:ea typeface="Aptos" panose="020B0004020202020204" pitchFamily="34" charset="0"/>
                <a:cs typeface="Arial" panose="020B0604020202020204" pitchFamily="34" charset="0"/>
              </a:rPr>
              <a:t> </a:t>
            </a:r>
            <a:r>
              <a:rPr lang="en-US" i="1" u="sng">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Comprehensive Framework to Improve Outcomes for Families Affected by Substance Use Disorders and Child Welfare Involvement</a:t>
            </a:r>
            <a:r>
              <a:rPr lang="en-US" i="1">
                <a:effectLst/>
                <a:latin typeface="Arial" panose="020B0604020202020204" pitchFamily="34" charset="0"/>
                <a:ea typeface="Aptos" panose="020B0004020202020204" pitchFamily="34" charset="0"/>
                <a:cs typeface="Arial" panose="020B0604020202020204" pitchFamily="34" charset="0"/>
              </a:rPr>
              <a:t> </a:t>
            </a:r>
            <a:r>
              <a:rPr lang="en-US">
                <a:effectLst/>
                <a:latin typeface="Arial" panose="020B0604020202020204" pitchFamily="34" charset="0"/>
                <a:ea typeface="Aptos" panose="020B0004020202020204" pitchFamily="34" charset="0"/>
                <a:cs typeface="Arial" panose="020B0604020202020204" pitchFamily="34" charset="0"/>
              </a:rPr>
              <a:t>(2021)</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(Smith &amp; Wilson, 2016)</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latin typeface="Arial" panose="020B0604020202020204" pitchFamily="34" charset="0"/>
                <a:cs typeface="Arial" panose="020B0604020202020204" pitchFamily="34" charset="0"/>
              </a:rPr>
              <a:t>(Smith &amp; Wilson, 2016)</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endParaRPr lang="en-US" u="sng">
              <a:latin typeface="Arial" panose="020B0604020202020204" pitchFamily="34" charset="0"/>
              <a:cs typeface="Arial" panose="020B0604020202020204" pitchFamily="34" charset="0"/>
            </a:endParaRPr>
          </a:p>
          <a:p>
            <a:r>
              <a:rPr lang="en-US" i="0">
                <a:solidFill>
                  <a:schemeClr val="tx1"/>
                </a:solidFill>
                <a:latin typeface="Arial" panose="020B0604020202020204" pitchFamily="34" charset="0"/>
                <a:cs typeface="Arial" panose="020B0604020202020204" pitchFamily="34" charset="0"/>
              </a:rPr>
              <a:t>Smith, V. C., &amp; Wilson, C. R., AAP Committee on Substance Use and Prevention. (2016). Families affected by parental substance use. </a:t>
            </a:r>
            <a:r>
              <a:rPr lang="en-US" i="1">
                <a:solidFill>
                  <a:schemeClr val="tx1"/>
                </a:solidFill>
                <a:latin typeface="Arial" panose="020B0604020202020204" pitchFamily="34" charset="0"/>
                <a:cs typeface="Arial" panose="020B0604020202020204" pitchFamily="34" charset="0"/>
              </a:rPr>
              <a:t>Pediatrics, 138</a:t>
            </a:r>
            <a:r>
              <a:rPr lang="en-US" i="0">
                <a:solidFill>
                  <a:schemeClr val="tx1"/>
                </a:solidFill>
                <a:latin typeface="Arial" panose="020B0604020202020204" pitchFamily="34" charset="0"/>
                <a:cs typeface="Arial" panose="020B0604020202020204" pitchFamily="34" charset="0"/>
              </a:rPr>
              <a:t>(2), </a:t>
            </a:r>
            <a:r>
              <a:rPr lang="en-US" i="0" err="1">
                <a:solidFill>
                  <a:schemeClr val="tx1"/>
                </a:solidFill>
                <a:latin typeface="Arial" panose="020B0604020202020204" pitchFamily="34" charset="0"/>
                <a:cs typeface="Arial" panose="020B0604020202020204" pitchFamily="34" charset="0"/>
              </a:rPr>
              <a:t>e20161575</a:t>
            </a:r>
            <a:r>
              <a:rPr lang="en-US" i="0">
                <a:solidFill>
                  <a:schemeClr val="tx1"/>
                </a:solidFill>
                <a:latin typeface="Arial" panose="020B0604020202020204" pitchFamily="34" charset="0"/>
                <a:cs typeface="Arial" panose="020B0604020202020204" pitchFamily="34" charset="0"/>
              </a:rPr>
              <a:t>. </a:t>
            </a:r>
            <a:r>
              <a:rPr lang="en-US" i="0">
                <a:solidFill>
                  <a:schemeClr val="tx1"/>
                </a:solidFill>
                <a:latin typeface="Arial" panose="020B0604020202020204" pitchFamily="34" charset="0"/>
                <a:cs typeface="Arial" panose="020B0604020202020204" pitchFamily="34" charset="0"/>
                <a:hlinkClick r:id="rId4"/>
              </a:rPr>
              <a:t>https://doi.org/10.1542/peds.2016-1575</a:t>
            </a:r>
            <a:r>
              <a:rPr lang="en-US" i="0">
                <a:solidFill>
                  <a:schemeClr val="tx1"/>
                </a:solidFill>
                <a:latin typeface="Arial" panose="020B0604020202020204" pitchFamily="34" charset="0"/>
                <a:cs typeface="Arial" panose="020B0604020202020204" pitchFamily="34" charset="0"/>
              </a:rPr>
              <a:t> </a:t>
            </a:r>
            <a:endParaRPr lang="en-US" u="sng">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a:solidFill>
                <a:schemeClr val="tx1"/>
              </a:solidFill>
              <a:latin typeface="Arial" panose="020B0604020202020204" pitchFamily="34" charset="0"/>
              <a:cs typeface="Arial" panose="020B0604020202020204" pitchFamily="34" charset="0"/>
            </a:endParaRPr>
          </a:p>
          <a:p>
            <a:pPr marL="457200" marR="0" lvl="1"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i="0">
              <a:solidFill>
                <a:schemeClr val="tx1"/>
              </a:solidFill>
              <a:latin typeface="Arial" panose="020B0604020202020204" pitchFamily="34" charset="0"/>
              <a:cs typeface="Arial" panose="020B0604020202020204" pitchFamily="34" charset="0"/>
            </a:endParaRPr>
          </a:p>
          <a:p>
            <a:pPr marL="457200" lvl="1" indent="0">
              <a:buFont typeface="Arial" panose="020B0604020202020204" pitchFamily="34" charset="0"/>
              <a:buNone/>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3152608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Part of understanding the effects of substance use disorders on children and families is also understanding the various levels of coping strategies that may be at play at the point of child welfare intervention. Many persons including parents may have gone all their life without a formal diagnosis or treatment for any combination of trauma, substance use or mental disorders. It is also not uncommon for these same parents to be engaging in self-medicating behaviors with alcohol and other drugs to manage symptoms from undiagnosed or untreated trauma or mental disorders. This speaks volumes for the need for screening and assessment at point of child welfare intervention for early identification and referral to treatment as indicated. Some parents may indeed meet diagnostic criterion for a co-occurring substance use and mental disorder—but this doesn’t mean they will be ready for behavioral change which might come off as denial or minimization of use. We’ll spend much more time digging into readiness for change and stages of change theory in module 4 of this toolkit including the use of solution-focused and motivational interviewing techniques to use in your casework practice. </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N/A</a:t>
            </a:r>
            <a:endParaRPr lang="en-US" i="0">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cs typeface="Arial" panose="020B0604020202020204" pitchFamily="34" charset="0"/>
              </a:rPr>
              <a:t>(Child Welfare Information Gateway, 2022)</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Child Welfare Information Gateway. (2022). </a:t>
            </a:r>
            <a:r>
              <a:rPr lang="en-US" b="0" i="1">
                <a:solidFill>
                  <a:srgbClr val="000000"/>
                </a:solidFill>
                <a:effectLst/>
                <a:latin typeface="Arial" panose="020B0604020202020204" pitchFamily="34" charset="0"/>
                <a:cs typeface="Arial" panose="020B0604020202020204" pitchFamily="34" charset="0"/>
              </a:rPr>
              <a:t>The use of safety and risk assessments in child protection cases. </a:t>
            </a:r>
            <a:r>
              <a:rPr lang="en-US" b="0" i="0">
                <a:solidFill>
                  <a:srgbClr val="000000"/>
                </a:solidFill>
                <a:effectLst/>
                <a:latin typeface="Arial" panose="020B0604020202020204" pitchFamily="34" charset="0"/>
                <a:cs typeface="Arial" panose="020B0604020202020204" pitchFamily="34" charset="0"/>
              </a:rPr>
              <a:t>U.S. Department of Health and Human Services, Administration for Children and Families, Children’s Bureau. </a:t>
            </a:r>
            <a:r>
              <a:rPr lang="en-US" b="0" i="0" u="sng" strike="noStrike">
                <a:solidFill>
                  <a:srgbClr val="000000"/>
                </a:solidFill>
                <a:effectLst/>
                <a:latin typeface="Arial" panose="020B0604020202020204" pitchFamily="34" charset="0"/>
                <a:cs typeface="Arial" panose="020B0604020202020204" pitchFamily="34" charset="0"/>
                <a:hlinkClick r:id="rId3"/>
              </a:rPr>
              <a:t>https://www.childwelfare.gov/topics/systemwide/laws-policies/statutes/safety-risk  </a:t>
            </a:r>
            <a:r>
              <a:rPr lang="en-US" b="0" i="0">
                <a:solidFill>
                  <a:srgbClr val="000000"/>
                </a:solidFill>
                <a:effectLst/>
                <a:latin typeface="Arial" panose="020B0604020202020204" pitchFamily="34" charset="0"/>
                <a:cs typeface="Arial" panose="020B0604020202020204" pitchFamily="34" charset="0"/>
              </a:rPr>
              <a:t>  </a:t>
            </a: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35</a:t>
            </a:fld>
            <a:endParaRPr lang="en-US"/>
          </a:p>
        </p:txBody>
      </p:sp>
    </p:spTree>
    <p:extLst>
      <p:ext uri="{BB962C8B-B14F-4D97-AF65-F5344CB8AC3E}">
        <p14:creationId xmlns:p14="http://schemas.microsoft.com/office/powerpoint/2010/main" val="261757116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b="0" dirty="0">
              <a:latin typeface="Arial" panose="020B0604020202020204" pitchFamily="34" charset="0"/>
              <a:cs typeface="Arial" panose="020B0604020202020204" pitchFamily="34" charset="0"/>
            </a:endParaRP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As we know, substance use, mental disorders, and/or trauma do not in and of itself make a child unsafe or warrant child welfare intervention. As child welfare workers we must assess the situation that brought the family to the attention of the department as well as the family’s circumstances to determine if the child is in immediate or impending danger and if the child’s safety and well-being is or likely to be threatened. We do this by using standardized assessment tools for the identification of safety, risk, strengths (also commonly referred to as protective capacities and protective factors) and needs. While no standardized assessment tool can provide comprehensive insight into each family's individual dynamics and circumstances, it can inform and generate discussions with the child and family team and support collaborative case planning and decision-making. Assessment of child safety and well-being are not one-time events—rather, ongoing practice throughout the life of a family’s child welfare involvement. </a:t>
            </a:r>
          </a:p>
          <a:p>
            <a:endParaRPr lang="en-US" b="0" dirty="0">
              <a:latin typeface="Arial" panose="020B0604020202020204" pitchFamily="34" charset="0"/>
              <a:cs typeface="Arial" panose="020B0604020202020204" pitchFamily="34" charset="0"/>
            </a:endParaRPr>
          </a:p>
          <a:p>
            <a:r>
              <a:rPr lang="en-US" b="0" dirty="0">
                <a:latin typeface="Arial" panose="020B0604020202020204" pitchFamily="34" charset="0"/>
                <a:cs typeface="Arial" panose="020B0604020202020204" pitchFamily="34" charset="0"/>
              </a:rPr>
              <a:t>We will go into greater detail on assessment and safety planning for families affected by substance use disorders in module 6 of this toolkit. But for now, let’s hear from you:</a:t>
            </a:r>
          </a:p>
          <a:p>
            <a:endParaRPr lang="en-US" b="0" dirty="0">
              <a:latin typeface="Arial" panose="020B0604020202020204" pitchFamily="34" charset="0"/>
              <a:cs typeface="Arial" panose="020B0604020202020204" pitchFamily="34" charset="0"/>
            </a:endParaRPr>
          </a:p>
          <a:p>
            <a:r>
              <a:rPr lang="en-US" b="1" dirty="0">
                <a:latin typeface="Arial" panose="020B0604020202020204" pitchFamily="34" charset="0"/>
                <a:cs typeface="Arial" panose="020B0604020202020204" pitchFamily="34" charset="0"/>
              </a:rPr>
              <a:t>Prompt for Participants:</a:t>
            </a:r>
          </a:p>
          <a:p>
            <a:endParaRPr lang="en-US" b="1" dirty="0">
              <a:latin typeface="Arial" panose="020B0604020202020204" pitchFamily="34" charset="0"/>
              <a:cs typeface="Arial" panose="020B0604020202020204" pitchFamily="34" charset="0"/>
            </a:endParaRPr>
          </a:p>
          <a:p>
            <a:pPr marL="171450" indent="-171450">
              <a:buFont typeface="Arial" panose="020B0604020202020204" pitchFamily="34" charset="0"/>
              <a:buChar char="•"/>
            </a:pPr>
            <a:r>
              <a:rPr lang="en-US" b="1" dirty="0">
                <a:latin typeface="Arial" panose="020B0604020202020204" pitchFamily="34" charset="0"/>
                <a:cs typeface="Arial" panose="020B0604020202020204" pitchFamily="34" charset="0"/>
              </a:rPr>
              <a:t>What standardized assessment tools are currently being used in your agency practice?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Additional Resources:</a:t>
            </a:r>
          </a:p>
          <a:p>
            <a:endParaRPr lang="en-US" u="sng"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National Center on Substance Abuse and Child Welfare:</a:t>
            </a:r>
            <a:r>
              <a:rPr lang="en-US" u="sng" dirty="0">
                <a:latin typeface="Arial" panose="020B0604020202020204" pitchFamily="34" charset="0"/>
                <a:cs typeface="Arial" panose="020B0604020202020204" pitchFamily="34" charset="0"/>
              </a:rPr>
              <a:t> </a:t>
            </a:r>
            <a:r>
              <a:rPr lang="en-US" b="0" i="1" u="sng" strike="noStrike" dirty="0">
                <a:solidFill>
                  <a:srgbClr val="2B809A"/>
                </a:solidFill>
                <a:effectLst/>
                <a:latin typeface="Arial" panose="020B0604020202020204" pitchFamily="34" charset="0"/>
                <a:cs typeface="Arial" panose="020B0604020202020204" pitchFamily="34" charset="0"/>
                <a:hlinkClick r:id="rId3"/>
              </a:rPr>
              <a:t>Identifying Safety and Protective Capacities for Families with Parental Substance Use Disorders and Child Welfare Involvement </a:t>
            </a:r>
            <a:r>
              <a:rPr lang="en-US" b="0" i="0" dirty="0">
                <a:solidFill>
                  <a:srgbClr val="000000"/>
                </a:solidFill>
                <a:effectLst/>
                <a:latin typeface="Arial" panose="020B0604020202020204" pitchFamily="34" charset="0"/>
                <a:cs typeface="Arial" panose="020B0604020202020204" pitchFamily="34" charset="0"/>
              </a:rPr>
              <a:t> (2023)</a:t>
            </a: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Slide Citations: </a:t>
            </a:r>
          </a:p>
          <a:p>
            <a:endParaRPr lang="en-US" dirty="0">
              <a:latin typeface="Arial" panose="020B0604020202020204" pitchFamily="34" charset="0"/>
              <a:cs typeface="Arial" panose="020B0604020202020204" pitchFamily="34" charset="0"/>
            </a:endParaRPr>
          </a:p>
          <a:p>
            <a:pPr>
              <a:defRPr/>
            </a:pPr>
            <a:r>
              <a:rPr lang="en-US" i="0" dirty="0">
                <a:solidFill>
                  <a:schemeClr val="tx1"/>
                </a:solidFill>
                <a:latin typeface="Arial" panose="020B0604020202020204" pitchFamily="34" charset="0"/>
                <a:cs typeface="Arial" panose="020B0604020202020204" pitchFamily="34" charset="0"/>
              </a:rPr>
              <a:t>(Child Welfare Information Gateway, 2022)</a:t>
            </a:r>
            <a:endParaRPr lang="en-US" i="0"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Script Citations</a:t>
            </a:r>
            <a:r>
              <a:rPr lang="en-US" dirty="0">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cs typeface="Arial" panose="020B0604020202020204" pitchFamily="34" charset="0"/>
              </a:rPr>
              <a:t>(Child Welfare Information Gateway, 2022)</a:t>
            </a:r>
          </a:p>
          <a:p>
            <a:endParaRPr lang="en-US" dirty="0">
              <a:latin typeface="Arial" panose="020B0604020202020204" pitchFamily="34" charset="0"/>
              <a:cs typeface="Arial" panose="020B0604020202020204" pitchFamily="34" charset="0"/>
            </a:endParaRPr>
          </a:p>
          <a:p>
            <a:r>
              <a:rPr lang="en-US" u="sng" dirty="0">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Child Welfare Information Gateway. (2022). </a:t>
            </a:r>
            <a:r>
              <a:rPr lang="en-US" b="0" i="1" dirty="0">
                <a:solidFill>
                  <a:srgbClr val="000000"/>
                </a:solidFill>
                <a:effectLst/>
                <a:latin typeface="Arial" panose="020B0604020202020204" pitchFamily="34" charset="0"/>
                <a:cs typeface="Arial" panose="020B0604020202020204" pitchFamily="34" charset="0"/>
              </a:rPr>
              <a:t>The use of safety and risk assessments in child protection cases. </a:t>
            </a:r>
            <a:r>
              <a:rPr lang="en-US" b="0" i="0" dirty="0">
                <a:solidFill>
                  <a:srgbClr val="000000"/>
                </a:solidFill>
                <a:effectLst/>
                <a:latin typeface="Arial" panose="020B0604020202020204" pitchFamily="34" charset="0"/>
                <a:cs typeface="Arial" panose="020B0604020202020204" pitchFamily="34" charset="0"/>
              </a:rPr>
              <a:t>U.S. Department of Health and Human Services, Administration for Children and Families, Children’s Bureau. </a:t>
            </a:r>
            <a:r>
              <a:rPr lang="en-US" u="sng" dirty="0">
                <a:solidFill>
                  <a:srgbClr val="000000"/>
                </a:solidFill>
                <a:latin typeface="Arial" panose="020B0604020202020204" pitchFamily="34" charset="0"/>
                <a:cs typeface="Arial" panose="020B0604020202020204" pitchFamily="34" charset="0"/>
                <a:hlinkClick r:id="rId4"/>
              </a:rPr>
              <a:t>https://www.childwelfare.gov/topics/systemwide/laws-policies/statutes/safety-risk  </a:t>
            </a:r>
            <a:endParaRPr lang="en-US" b="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13695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357625-DD7D-5C69-0B89-C67563B49E2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D47C6C5-332E-26C2-467F-A5FADB99504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38BBF7A-B6FD-9F2A-9F1B-18DDE5D98819}"/>
              </a:ext>
            </a:extLst>
          </p:cNvPr>
          <p:cNvSpPr>
            <a:spLocks noGrp="1"/>
          </p:cNvSpPr>
          <p:nvPr>
            <p:ph type="body" idx="1"/>
          </p:nvPr>
        </p:nvSpPr>
        <p:spPr/>
        <p:txBody>
          <a:bodyPr/>
          <a:lstStyle/>
          <a:p>
            <a:pPr marL="0" marR="0" lvl="0" indent="0" algn="l" defTabSz="914400" rtl="0" eaLnBrk="1" fontAlgn="auto" latinLnBrk="0" hangingPunct="1">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b="0">
              <a:latin typeface="Arial" panose="020B0604020202020204" pitchFamily="34" charset="0"/>
              <a:cs typeface="Arial" panose="020B0604020202020204" pitchFamily="34" charset="0"/>
            </a:endParaRPr>
          </a:p>
          <a:p>
            <a:endParaRPr lang="en-US" b="0">
              <a:latin typeface="Arial" panose="020B0604020202020204" pitchFamily="34" charset="0"/>
              <a:cs typeface="Arial" panose="020B0604020202020204" pitchFamily="34" charset="0"/>
            </a:endParaRPr>
          </a:p>
          <a:p>
            <a:r>
              <a:rPr lang="en-US" b="0">
                <a:latin typeface="Arial" panose="020B0604020202020204" pitchFamily="34" charset="0"/>
                <a:cs typeface="Arial" panose="020B0604020202020204" pitchFamily="34" charset="0"/>
              </a:rPr>
              <a:t>The cumulative effects of substance use and co-occurring disorders may lead to myriad of actions, decisions, or behaviors that can make a parent appear uninterested, inconsistent, or evasive. Individuals who appear this way may not recognize a need for change or may feel ambivalent toward making any changes (e.g., doesn’t recognize the effects of substance use on themselves or their children/family), perhaps parents do not know how to go about taking steps toward their recovery (e.g., not sure how to access treatment or recovery supports), or may have negative experiences from past efforts at initiating change (e.g., stigma or bias; severe withdrawal symptoms or negative reactions to medications). </a:t>
            </a:r>
          </a:p>
          <a:p>
            <a:endParaRPr lang="en-US" b="0">
              <a:latin typeface="Arial" panose="020B0604020202020204" pitchFamily="34" charset="0"/>
              <a:cs typeface="Arial" panose="020B0604020202020204" pitchFamily="34" charset="0"/>
            </a:endParaRPr>
          </a:p>
          <a:p>
            <a:r>
              <a:rPr lang="en-US" b="0">
                <a:latin typeface="Arial" panose="020B0604020202020204" pitchFamily="34" charset="0"/>
                <a:cs typeface="Arial" panose="020B0604020202020204" pitchFamily="34" charset="0"/>
              </a:rPr>
              <a:t>Our role as child welfare workers is to actively engage parents for screening, assessment, and treatment—this means going beyond just providing a referral. We do this by integrating engagement strategies to ensure access and utilization. For parents not willing to engage or who become unresponsive to your attempts to engage—don’t give up. Ambivalence is a normal part of the change process. Instead, use a strength-based approach and other engagement techniques to understand their reasons or concerns. Other strategies for engagement might be in the form of a warm hand-off with the parent and new provider or assisting parents with scheduling appointments, completing intake and enrollment paperwork, or problem-solving barriers such as lack of childcare or transportation. In addition, access to peer recovery supports (e.g., a person with lived experience and in recovery from a substance use or mental disorder) allows parents to receive help navigating the treatment system, reinforcing treatment plans and recovery behaviors, and serve as a source of hope and inspiration to the parent on their road to long-term recovery.</a:t>
            </a:r>
          </a:p>
          <a:p>
            <a:endParaRPr lang="en-US" i="1">
              <a:solidFill>
                <a:srgbClr val="000000"/>
              </a:solidFill>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u="sng">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National Center on Substance Abuse and Child Welfare: </a:t>
            </a:r>
            <a:r>
              <a:rPr lang="en-US" i="1">
                <a:solidFill>
                  <a:srgbClr val="000000"/>
                </a:solidFill>
                <a:latin typeface="Arial" panose="020B0604020202020204" pitchFamily="34" charset="0"/>
                <a:cs typeface="Arial" panose="020B0604020202020204" pitchFamily="34" charset="0"/>
                <a:hlinkClick r:id="rId3"/>
              </a:rPr>
              <a:t>Understanding Screening and Assessment Of Substance Use Disorders: Child Welfare Practice Tips</a:t>
            </a:r>
            <a:r>
              <a:rPr lang="en-US" i="1">
                <a:solidFill>
                  <a:srgbClr val="000000"/>
                </a:solidFill>
                <a:latin typeface="Arial" panose="020B0604020202020204" pitchFamily="34" charset="0"/>
                <a:cs typeface="Arial" panose="020B0604020202020204" pitchFamily="34" charset="0"/>
              </a:rPr>
              <a:t> </a:t>
            </a:r>
            <a:r>
              <a:rPr lang="en-US" i="0">
                <a:solidFill>
                  <a:srgbClr val="000000"/>
                </a:solidFill>
                <a:latin typeface="Arial" panose="020B0604020202020204" pitchFamily="34" charset="0"/>
                <a:cs typeface="Arial" panose="020B0604020202020204" pitchFamily="34" charset="0"/>
              </a:rPr>
              <a:t>(updated 2022)</a:t>
            </a:r>
          </a:p>
          <a:p>
            <a:endParaRPr lang="en-US" i="0">
              <a:solidFill>
                <a:srgbClr val="000000"/>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Building Collaborative Capacity Series—Module 6: Frontline Collaborative Efforts: Establishing Comprehensive Assessment Procedures and Promoting Family Engagement into Services</a:t>
            </a:r>
            <a:r>
              <a:rPr lang="en-US" i="1" u="none">
                <a:solidFill>
                  <a:srgbClr val="467886"/>
                </a:solidFill>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(updated 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lvl="0" indent="0">
              <a:lnSpc>
                <a:spcPct val="115000"/>
              </a:lnSpc>
              <a:spcAft>
                <a:spcPts val="800"/>
              </a:spcAft>
              <a:buFont typeface="Arial" panose="020B0604020202020204" pitchFamily="34" charset="0"/>
              <a:buNone/>
              <a:tabLst>
                <a:tab pos="457200" algn="l"/>
              </a:tabLst>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5"/>
              </a:rPr>
              <a:t>Understanding Engagement of Families Affected by Substance Use Disorders: Child Welfare Practice Tips</a:t>
            </a:r>
            <a:r>
              <a:rPr lang="en-US" kern="100">
                <a:effectLst/>
                <a:latin typeface="Arial" panose="020B0604020202020204" pitchFamily="34" charset="0"/>
                <a:ea typeface="Aptos" panose="020B0004020202020204" pitchFamily="34" charset="0"/>
                <a:cs typeface="Arial" panose="020B0604020202020204" pitchFamily="34" charset="0"/>
              </a:rPr>
              <a:t> (updated 2023)</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buClrTx/>
              <a:buSzTx/>
              <a:buFontTx/>
              <a:buNone/>
              <a:tabLst/>
              <a:defRPr/>
            </a:pPr>
            <a:r>
              <a:rPr kumimoji="0" lang="en-US" b="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(National Center on Substance Abuse and Child Welfare, 2022)</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spcBef>
                <a:spcPts val="0"/>
              </a:spcBef>
              <a:buClrTx/>
              <a:buSzTx/>
              <a:buFontTx/>
              <a:buNone/>
              <a:tabLst/>
              <a:defRPr/>
            </a:pPr>
            <a:r>
              <a:rPr kumimoji="0" lang="en-US" b="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rPr>
              <a:t>(National Center on Substance Abuse and Child Welfare, 2022)</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pPr marL="0" marR="0" lvl="0" indent="0" algn="l" defTabSz="914400" rtl="0" eaLnBrk="1" fontAlgn="auto" latinLnBrk="0" hangingPunct="1">
              <a:spcBef>
                <a:spcPts val="0"/>
              </a:spcBef>
              <a:buClrTx/>
              <a:buSzTx/>
              <a:buFontTx/>
              <a:buNone/>
              <a:tabLst/>
              <a:defRPr/>
            </a:pPr>
            <a:endParaRPr kumimoji="0" lang="en-US" b="0" u="none" strike="noStrike" kern="1200" cap="none" spc="0" normalizeH="0" baseline="0" noProof="0">
              <a:ln>
                <a:noFill/>
              </a:ln>
              <a:solidFill>
                <a:prstClr val="black"/>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spcBef>
                <a:spcPts val="0"/>
              </a:spcBef>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National Center on Substance Abuse and Child Welfare. (2022). </a:t>
            </a:r>
            <a:r>
              <a:rPr lang="en-US" b="0" i="1">
                <a:solidFill>
                  <a:srgbClr val="000000"/>
                </a:solidFill>
                <a:effectLst/>
                <a:latin typeface="Arial" panose="020B0604020202020204" pitchFamily="34" charset="0"/>
                <a:cs typeface="Arial" panose="020B0604020202020204" pitchFamily="34" charset="0"/>
              </a:rPr>
              <a:t>Understanding screening and assessment of substance use disorders: Child welfare practice tips. </a:t>
            </a:r>
            <a:r>
              <a:rPr lang="en-US" b="0" i="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 </a:t>
            </a:r>
            <a:r>
              <a:rPr lang="en-US" b="0" i="0" u="sng" strike="noStrike">
                <a:solidFill>
                  <a:srgbClr val="0563C1"/>
                </a:solidFill>
                <a:effectLst/>
                <a:latin typeface="Arial" panose="020B0604020202020204" pitchFamily="34" charset="0"/>
                <a:cs typeface="Arial" panose="020B0604020202020204" pitchFamily="34" charset="0"/>
                <a:hlinkClick r:id="rId3"/>
              </a:rPr>
              <a:t>https://ncsacw.acf.hhs.gov/files/tips-screening-assessment-508.pdf</a:t>
            </a:r>
            <a:r>
              <a:rPr lang="en-US" b="0" i="0">
                <a:solidFill>
                  <a:srgbClr val="000000"/>
                </a:solidFill>
                <a:effectLst/>
                <a:latin typeface="Arial" panose="020B0604020202020204" pitchFamily="34" charset="0"/>
                <a:cs typeface="Arial" panose="020B0604020202020204" pitchFamily="34" charset="0"/>
              </a:rPr>
              <a:t>   </a:t>
            </a:r>
            <a:endParaRPr lang="en-US" i="1">
              <a:solidFill>
                <a:srgbClr val="000000"/>
              </a:solidFill>
              <a:latin typeface="Arial" panose="020B0604020202020204" pitchFamily="34" charset="0"/>
              <a:cs typeface="Arial" panose="020B0604020202020204" pitchFamily="34" charset="0"/>
            </a:endParaRPr>
          </a:p>
          <a:p>
            <a:pPr>
              <a:spcAft>
                <a:spcPts val="800"/>
              </a:spcAft>
            </a:pPr>
            <a:endParaRPr lang="en-US" b="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EC8BD67-542D-3690-F35E-514D71475AC7}"/>
              </a:ext>
            </a:extLst>
          </p:cNvPr>
          <p:cNvSpPr>
            <a:spLocks noGrp="1"/>
          </p:cNvSpPr>
          <p:nvPr>
            <p:ph type="sldNum" sz="quarter" idx="5"/>
          </p:nvPr>
        </p:nvSpPr>
        <p:spPr/>
        <p:txBody>
          <a:bodyPr/>
          <a:lstStyle/>
          <a:p>
            <a:fld id="{13C76930-8B51-7E46-B626-25E9D8E8494C}" type="slidenum">
              <a:rPr lang="en-US" smtClean="0"/>
              <a:t>37</a:t>
            </a:fld>
            <a:endParaRPr lang="en-US"/>
          </a:p>
        </p:txBody>
      </p:sp>
    </p:spTree>
    <p:extLst>
      <p:ext uri="{BB962C8B-B14F-4D97-AF65-F5344CB8AC3E}">
        <p14:creationId xmlns:p14="http://schemas.microsoft.com/office/powerpoint/2010/main" val="297431407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Here we’ll wrap up this section with a visual reminder of the 5-points of intervention for families affected by substance use disorders…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Beginning with the pre-pregnancy stage—the focus is on prevention. Promoting awareness of the effects of substance use during pregnancy and encouraging access to appropriate substance use disorder treatment services.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With the prenatal stage—the focus is on early identification through screening, assessment, and referral for effective treatment services including recovery-oriented supports for pregnant women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During the birth stage—the focus is on screening and identification of prenatal substance exposure, access to non-pharmacological and pharmacological treatment to promote the health and well-being of both infant and mother.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With the neonatal, infancy, and postpartum stage—the focus should remain on meeting the comprehensive needs of the infant, mother, and family to ensure a stable and supportive early care environment.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And lastly, the childhood and adolescence stage—the focus is on early screening and identification of developmental needs and referral to indicated services and supports.</a:t>
            </a:r>
          </a:p>
          <a:p>
            <a:pPr marL="171450" marR="0" lvl="0" indent="-171450" algn="l" defTabSz="914400" rtl="0" eaLnBrk="1" fontAlgn="auto" latinLnBrk="0" hangingPunct="1">
              <a:lnSpc>
                <a:spcPct val="100000"/>
              </a:lnSpc>
              <a:spcBef>
                <a:spcPts val="0"/>
              </a:spcBef>
              <a:spcAft>
                <a:spcPts val="0"/>
              </a:spcAft>
              <a:buClrTx/>
              <a:buSzTx/>
              <a:buFontTx/>
              <a:buChar char="-"/>
              <a:tabLst/>
              <a:defRPr/>
            </a:pPr>
            <a:endPar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We’ll go into a much more in-depth level on these points on intervention throughout the remaining modules of this toolkit, but for now let’s segue into a discussion about stigma. </a:t>
            </a:r>
          </a:p>
          <a:p>
            <a:endParaRPr lang="en-US">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Facilitator Note: The Prenatal module has additional information on the prenatal stage and Plans of Safe Care.</a:t>
            </a:r>
          </a:p>
          <a:p>
            <a:endParaRPr lang="en-US" i="1">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a:lnSpc>
                <a:spcPct val="115000"/>
              </a:lnSpc>
              <a:spcAft>
                <a:spcPts val="800"/>
              </a:spcAft>
              <a:buNone/>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Infants with Prenatal Substance Exposure and their Families: Five Points of Family Intervention</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(2020)</a:t>
            </a:r>
          </a:p>
          <a:p>
            <a:pPr marL="0" marR="0">
              <a:lnSpc>
                <a:spcPct val="115000"/>
              </a:lnSpc>
              <a:spcAft>
                <a:spcPts val="800"/>
              </a:spcAft>
              <a:buNone/>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ICWA Active Efforts—</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Module 2: An Introduction to the Five Points of Family Intervention</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a:t>
            </a:r>
          </a:p>
          <a:p>
            <a:pPr rtl="0" eaLnBrk="1" fontAlgn="b" latinLnBrk="0" hangingPunct="1"/>
            <a:endParaRPr lang="en-US" i="0" u="sng">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chemeClr val="tx1"/>
                </a:solidFill>
                <a:latin typeface="Arial" panose="020B0604020202020204" pitchFamily="34" charset="0"/>
                <a:ea typeface="+mn-lt"/>
                <a:cs typeface="Arial" panose="020B0604020202020204" pitchFamily="34" charset="0"/>
              </a:rPr>
              <a:t>N/A</a:t>
            </a:r>
            <a:endParaRPr lang="en-US">
              <a:latin typeface="Arial" panose="020B0604020202020204" pitchFamily="34" charset="0"/>
              <a:cs typeface="Arial" panose="020B0604020202020204" pitchFamily="34" charset="0"/>
            </a:endParaRPr>
          </a:p>
          <a:p>
            <a:endParaRPr lang="en-US" i="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A055F39-DBF2-4708-9D0C-92AF29BAD49E}" type="slidenum">
              <a:rPr lang="en-US" smtClean="0"/>
              <a:pPr/>
              <a:t>38</a:t>
            </a:fld>
            <a:endParaRPr lang="en-US"/>
          </a:p>
        </p:txBody>
      </p:sp>
    </p:spTree>
    <p:extLst>
      <p:ext uri="{BB962C8B-B14F-4D97-AF65-F5344CB8AC3E}">
        <p14:creationId xmlns:p14="http://schemas.microsoft.com/office/powerpoint/2010/main" val="365090439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Understanding how stigma affects the families we serve is critical to their well-being and recovery outcomes. Let’s start off this discussion with a little exercise…</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0705937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3BB2A5-34FE-2B1E-094F-D5176F6BA56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B21EC4-375A-6E57-E5B0-A29FF54389C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E8C42EE-51ED-1D5F-8261-55E9F49B1037}"/>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Facilitator Script: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srgbClr val="000000"/>
                </a:solidFill>
                <a:effectLst/>
                <a:uLnTx/>
                <a:uFillTx/>
                <a:latin typeface="Arial" panose="020B0604020202020204" pitchFamily="34" charset="0"/>
                <a:cs typeface="Arial" panose="020B0604020202020204" pitchFamily="34" charset="0"/>
              </a:rPr>
              <a:t>Let’s begin today’s training session by reviewing more closely what the data tells us about parental substance use. An analysis pooling data from the National Survey on Drug Use and Health from 2015-2019 estimated that more than 21 million children lived with a parent who misused substances in the past year, representing 16% of all children in the United States. Now understandably not all 21 million children will come to the attention of child welfare services but for the subset that do, let’s take a closer examination at what those numbers entail…</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a:solidFill>
                <a:prstClr val="black"/>
              </a:solidFill>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sng">
                <a:solidFill>
                  <a:srgbClr val="000000"/>
                </a:solidFill>
                <a:effectLst/>
                <a:latin typeface="Arial" panose="020B0604020202020204" pitchFamily="34" charset="0"/>
                <a:cs typeface="Arial" panose="020B0604020202020204" pitchFamily="34" charset="0"/>
              </a:rPr>
              <a:t>Slide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Script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sng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rPr>
              <a:t>(</a:t>
            </a:r>
            <a:r>
              <a:rPr lang="en-US" b="0" i="0" u="none" strike="noStrike" err="1">
                <a:solidFill>
                  <a:srgbClr val="000000"/>
                </a:solidFill>
                <a:effectLst/>
                <a:latin typeface="Arial" panose="020B0604020202020204" pitchFamily="34" charset="0"/>
              </a:rPr>
              <a:t>Ghertner</a:t>
            </a:r>
            <a:r>
              <a:rPr lang="en-US" b="0" i="0" u="none" strike="noStrike">
                <a:solidFill>
                  <a:srgbClr val="000000"/>
                </a:solidFill>
                <a:effectLst/>
                <a:latin typeface="Arial" panose="020B0604020202020204" pitchFamily="34" charset="0"/>
              </a:rPr>
              <a:t>, 2023)</a:t>
            </a:r>
            <a:endParaRPr lang="en-US" b="0" i="0" u="none" strike="sng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strike="sng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err="1">
                <a:solidFill>
                  <a:srgbClr val="000000"/>
                </a:solidFill>
                <a:effectLst/>
                <a:latin typeface="Arial" panose="020B0604020202020204" pitchFamily="34" charset="0"/>
              </a:rPr>
              <a:t>Ghertner</a:t>
            </a:r>
            <a:r>
              <a:rPr lang="en-US" b="0" i="0" u="none" strike="noStrike">
                <a:solidFill>
                  <a:srgbClr val="000000"/>
                </a:solidFill>
                <a:effectLst/>
                <a:latin typeface="Arial" panose="020B0604020202020204" pitchFamily="34" charset="0"/>
              </a:rPr>
              <a:t>, R. (2023). </a:t>
            </a:r>
            <a:r>
              <a:rPr lang="en-US" b="0" i="1" u="none" strike="noStrike">
                <a:solidFill>
                  <a:srgbClr val="000000"/>
                </a:solidFill>
                <a:effectLst/>
                <a:latin typeface="Arial" panose="020B0604020202020204" pitchFamily="34" charset="0"/>
              </a:rPr>
              <a:t>U.S. national and state estimates of children living with parents using substances, 2015-2019</a:t>
            </a:r>
            <a:r>
              <a:rPr lang="en-US" b="0" i="0" u="none" strike="noStrike">
                <a:solidFill>
                  <a:srgbClr val="000000"/>
                </a:solidFill>
                <a:effectLst/>
                <a:latin typeface="Arial" panose="020B0604020202020204" pitchFamily="34" charset="0"/>
              </a:rPr>
              <a:t>. Assistant Secretary for Planning and Evaluation, Office of Human Services Policy. </a:t>
            </a:r>
            <a:r>
              <a:rPr lang="en-US" b="0" i="0" u="sng" strike="noStrike">
                <a:solidFill>
                  <a:srgbClr val="5351AF"/>
                </a:solidFill>
                <a:effectLst/>
                <a:latin typeface="Arial" panose="020B0604020202020204" pitchFamily="34" charset="0"/>
                <a:hlinkClick r:id="rId3"/>
              </a:rPr>
              <a:t>https://aspe.hhs.gov/sites/default/files/documents/faa1b19e66053008e89782914f0aa693/children-at-risk-of-sud.pdf</a:t>
            </a:r>
            <a:r>
              <a:rPr lang="en-US" b="0" i="0" u="none" strike="noStrike">
                <a:solidFill>
                  <a:srgbClr val="000000"/>
                </a:solidFill>
                <a:effectLst/>
                <a:latin typeface="Arial" panose="020B0604020202020204" pitchFamily="34" charset="0"/>
              </a:rPr>
              <a:t> </a:t>
            </a:r>
            <a:r>
              <a:rPr lang="en-US" b="0" i="0">
                <a:solidFill>
                  <a:srgbClr val="000000"/>
                </a:solidFill>
                <a:effectLst/>
                <a:latin typeface="Arial" panose="020B0604020202020204" pitchFamily="34" charset="0"/>
              </a:rPr>
              <a:t>​</a:t>
            </a:r>
            <a:endParaRPr lang="en-US" strike="noStrike">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prstClr val="black"/>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a:solidFill>
                <a:srgbClr val="0F4263"/>
              </a:solidFill>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AAAD3DD0-D978-B66C-9FF1-79F9DE54C0B4}"/>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8534880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p9: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panose="020B0604020202020204" pitchFamily="34" charset="0"/>
                <a:cs typeface="Arial" panose="020B0604020202020204" pitchFamily="34" charset="0"/>
              </a:rPr>
              <a:t>With a show of hands, who here has heard any one of these two comments made in relation to your work with children and families affected by substance use disorders? “Why doesn’t he just quit?” and “How could she choose drugs over her children?” Now these are just two examples, but what others come to mind?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i="1" dirty="0">
                <a:latin typeface="Arial" panose="020B0604020202020204" pitchFamily="34" charset="0"/>
                <a:cs typeface="Arial" panose="020B0604020202020204" pitchFamily="34" charset="0"/>
              </a:rPr>
              <a:t>Facilitator Note: [allow time for responses before proceeding ahead]</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1"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Arial" panose="020B0604020202020204" pitchFamily="34" charset="0"/>
                <a:cs typeface="Arial" panose="020B0604020202020204" pitchFamily="34" charset="0"/>
              </a:rPr>
              <a:t>Other examples include:</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dirty="0">
                <a:latin typeface="Arial" panose="020B0604020202020204" pitchFamily="34" charset="0"/>
                <a:cs typeface="Arial" panose="020B0604020202020204" pitchFamily="34" charset="0"/>
              </a:rPr>
              <a:t>- Once an addict, always an addict.</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dirty="0">
                <a:latin typeface="Arial" panose="020B0604020202020204" pitchFamily="34" charset="0"/>
                <a:cs typeface="Arial" panose="020B0604020202020204" pitchFamily="34" charset="0"/>
              </a:rPr>
              <a:t>- They really must not love their children or else they would just stop using drugs.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None/>
              <a:tabLst/>
              <a:defRPr/>
            </a:pPr>
            <a:r>
              <a:rPr lang="en-US" b="0" dirty="0">
                <a:latin typeface="Arial" panose="020B0604020202020204" pitchFamily="34" charset="0"/>
                <a:cs typeface="Arial" panose="020B0604020202020204" pitchFamily="34" charset="0"/>
              </a:rPr>
              <a:t>- Children should be removed from parents who abuse alcohol or drugs.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b="0" dirty="0">
                <a:latin typeface="Arial" panose="020B0604020202020204" pitchFamily="34" charset="0"/>
                <a:cs typeface="Arial" panose="020B0604020202020204" pitchFamily="34" charset="0"/>
              </a:rPr>
              <a:t>Thank you for your additions. Now let’s turn our attention to how common statements like these shape and perpetuate substance use disorder stigma. </a:t>
            </a:r>
          </a:p>
          <a:p>
            <a:pPr marL="0" lvl="0" indent="0" algn="l" rtl="0">
              <a:spcBef>
                <a:spcPts val="0"/>
              </a:spcBef>
              <a:spcAft>
                <a:spcPts val="0"/>
              </a:spcAft>
              <a:buNone/>
            </a:pPr>
            <a:endParaRPr lang="en-US" b="0" i="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a:lnSpc>
                <a:spcPct val="115000"/>
              </a:lnSpc>
              <a:spcAft>
                <a:spcPts val="800"/>
              </a:spcAft>
            </a:pPr>
            <a:r>
              <a:rPr lang="en-US" kern="100" dirty="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i="1" u="sng" kern="100" dirty="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Disrupting Stigma: A Virtual Conversation</a:t>
            </a:r>
            <a:r>
              <a:rPr lang="en-US" i="1" kern="100" dirty="0">
                <a:effectLst/>
                <a:latin typeface="Arial" panose="020B0604020202020204" pitchFamily="34" charset="0"/>
                <a:ea typeface="Aptos" panose="020B0004020202020204" pitchFamily="34" charset="0"/>
                <a:cs typeface="Arial" panose="020B0604020202020204" pitchFamily="34" charset="0"/>
              </a:rPr>
              <a:t> </a:t>
            </a:r>
            <a:r>
              <a:rPr lang="en-US" kern="100" dirty="0">
                <a:effectLst/>
                <a:latin typeface="Arial" panose="020B0604020202020204" pitchFamily="34" charset="0"/>
                <a:ea typeface="Aptos" panose="020B0004020202020204" pitchFamily="34" charset="0"/>
                <a:cs typeface="Arial" panose="020B0604020202020204" pitchFamily="34" charset="0"/>
              </a:rPr>
              <a:t>(2022)</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N/A</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dirty="0">
                <a:solidFill>
                  <a:schemeClr val="tx1"/>
                </a:solidFill>
                <a:latin typeface="Arial" panose="020B0604020202020204" pitchFamily="34" charset="0"/>
                <a:ea typeface="+mn-lt"/>
                <a:cs typeface="Arial" panose="020B0604020202020204" pitchFamily="34" charset="0"/>
              </a:rPr>
              <a:t>N/A</a:t>
            </a:r>
            <a:endParaRPr lang="en-US"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dirty="0">
              <a:latin typeface="Arial" panose="020B0604020202020204" pitchFamily="34" charset="0"/>
              <a:cs typeface="Arial" panose="020B0604020202020204" pitchFamily="34" charset="0"/>
            </a:endParaRPr>
          </a:p>
        </p:txBody>
      </p:sp>
      <p:sp>
        <p:nvSpPr>
          <p:cNvPr id="685" name="Google Shape;685;p9: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40</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686" name="Google Shape;686;p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85516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latin typeface="Arial" panose="020B0604020202020204" pitchFamily="34" charset="0"/>
                <a:cs typeface="Arial" panose="020B0604020202020204" pitchFamily="34" charset="0"/>
              </a:rPr>
              <a:t>Facilitator Notes: </a:t>
            </a:r>
            <a:r>
              <a:rPr lang="en-US" i="1" dirty="0">
                <a:effectLst/>
                <a:latin typeface="Arial" panose="020B0604020202020204" pitchFamily="34" charset="0"/>
                <a:ea typeface="Calibri" panose="020F0502020204030204" pitchFamily="34" charset="0"/>
                <a:cs typeface="Arial" panose="020B0604020202020204" pitchFamily="34" charset="0"/>
              </a:rPr>
              <a:t>Internet or Wi-Fi permitting, open the hyperlink for a 5-minute animated video about disrupting stigma to support meaningful change. Proceed with facilitating a large group discussion using the following prompts: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b="1" dirty="0">
                <a:latin typeface="Arial" panose="020B0604020202020204" pitchFamily="34" charset="0"/>
                <a:ea typeface="Calibri" panose="020F0502020204030204" pitchFamily="34" charset="0"/>
                <a:cs typeface="Arial" panose="020B0604020202020204" pitchFamily="34" charset="0"/>
              </a:rPr>
              <a:t>Prompts for Participants:</a:t>
            </a:r>
          </a:p>
          <a:p>
            <a:pPr marL="0" marR="0">
              <a:lnSpc>
                <a:spcPct val="107000"/>
              </a:lnSpc>
              <a:spcBef>
                <a:spcPts val="0"/>
              </a:spcBef>
              <a:spcAft>
                <a:spcPts val="800"/>
              </a:spcAft>
            </a:pPr>
            <a:endParaRPr lang="en-US" b="1" dirty="0">
              <a:effectLst/>
              <a:latin typeface="Arial" panose="020B0604020202020204" pitchFamily="34" charset="0"/>
              <a:ea typeface="Calibri" panose="020F0502020204030204" pitchFamily="34" charset="0"/>
              <a:cs typeface="Arial" panose="020B0604020202020204" pitchFamily="34" charset="0"/>
            </a:endParaRP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Any initial reactions to the animated video? </a:t>
            </a: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We heard some examples of institutional stigma specific to Family Treatment Court (or FTC) program requirements—what are some other examples of how institutional stigma affects child welfare outcomes? </a:t>
            </a: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What about the relationship between the media and public stigma—in what ways has the media perpetuated negative stereotypes (or attitudes, beliefs, values) about individuals affected by substance use disorders, and specifically in relation to parenting?</a:t>
            </a:r>
          </a:p>
          <a:p>
            <a:pPr marL="171450" marR="0" indent="-171450">
              <a:lnSpc>
                <a:spcPct val="107000"/>
              </a:lnSpc>
              <a:spcBef>
                <a:spcPts val="0"/>
              </a:spcBef>
              <a:spcAft>
                <a:spcPts val="800"/>
              </a:spcAft>
              <a:buFont typeface="Arial" panose="020B0604020202020204" pitchFamily="34" charset="0"/>
              <a:buChar char="•"/>
            </a:pPr>
            <a:r>
              <a:rPr lang="en-US" b="1" dirty="0">
                <a:latin typeface="Arial" panose="020B0604020202020204" pitchFamily="34" charset="0"/>
                <a:cs typeface="Arial" panose="020B0604020202020204" pitchFamily="34" charset="0"/>
              </a:rPr>
              <a:t>From your experience, how has self-stigma (or what we commonly refer to as shame) affected parent’s engagement and retention in child welfare and substance use disorder treatment services?</a:t>
            </a:r>
          </a:p>
          <a:p>
            <a:pPr marL="171450" marR="0" indent="-171450">
              <a:lnSpc>
                <a:spcPct val="107000"/>
              </a:lnSpc>
              <a:spcBef>
                <a:spcPts val="0"/>
              </a:spcBef>
              <a:spcAft>
                <a:spcPts val="800"/>
              </a:spcAft>
              <a:buFont typeface="Arial" panose="020B0604020202020204" pitchFamily="34" charset="0"/>
              <a:buChar char="•"/>
            </a:pPr>
            <a:endParaRPr lang="en-US" b="1" dirty="0">
              <a:latin typeface="Arial" panose="020B0604020202020204" pitchFamily="34" charset="0"/>
              <a:cs typeface="Arial" panose="020B0604020202020204" pitchFamily="34" charset="0"/>
            </a:endParaRPr>
          </a:p>
          <a:p>
            <a:pPr marL="0" marR="0" indent="0">
              <a:lnSpc>
                <a:spcPct val="107000"/>
              </a:lnSpc>
              <a:spcBef>
                <a:spcPts val="0"/>
              </a:spcBef>
              <a:spcAft>
                <a:spcPts val="800"/>
              </a:spcAft>
              <a:buFont typeface="Arial" panose="020B0604020202020204" pitchFamily="34" charset="0"/>
              <a:buNone/>
            </a:pPr>
            <a:r>
              <a:rPr lang="en-US" b="0" u="sng" dirty="0">
                <a:latin typeface="Arial" panose="020B0604020202020204" pitchFamily="34" charset="0"/>
                <a:cs typeface="Arial" panose="020B0604020202020204" pitchFamily="34" charset="0"/>
              </a:rPr>
              <a:t>Video Source: </a:t>
            </a:r>
          </a:p>
          <a:p>
            <a:pPr marL="0" marR="0" indent="0">
              <a:lnSpc>
                <a:spcPct val="107000"/>
              </a:lnSpc>
              <a:spcBef>
                <a:spcPts val="0"/>
              </a:spcBef>
              <a:spcAft>
                <a:spcPts val="800"/>
              </a:spcAft>
              <a:buFont typeface="Arial" panose="020B0604020202020204" pitchFamily="34" charset="0"/>
              <a:buNone/>
            </a:pPr>
            <a:endParaRPr lang="en-US" b="0" dirty="0">
              <a:latin typeface="Arial" panose="020B0604020202020204" pitchFamily="34" charset="0"/>
              <a:cs typeface="Arial" panose="020B0604020202020204" pitchFamily="34" charset="0"/>
            </a:endParaRPr>
          </a:p>
          <a:p>
            <a:pPr marL="0" marR="0" indent="0">
              <a:lnSpc>
                <a:spcPct val="107000"/>
              </a:lnSpc>
              <a:spcBef>
                <a:spcPts val="0"/>
              </a:spcBef>
              <a:spcAft>
                <a:spcPts val="800"/>
              </a:spcAft>
              <a:buFont typeface="Arial" panose="020B0604020202020204" pitchFamily="34" charset="0"/>
              <a:buNone/>
            </a:pPr>
            <a:r>
              <a:rPr lang="en-US" b="0" dirty="0">
                <a:latin typeface="Arial" panose="020B0604020202020204" pitchFamily="34" charset="0"/>
                <a:cs typeface="Arial" panose="020B0604020202020204" pitchFamily="34" charset="0"/>
              </a:rPr>
              <a:t>Children and Family Futures</a:t>
            </a:r>
          </a:p>
          <a:p>
            <a:pPr marL="0" marR="0" indent="0">
              <a:lnSpc>
                <a:spcPct val="107000"/>
              </a:lnSpc>
              <a:spcBef>
                <a:spcPts val="0"/>
              </a:spcBef>
              <a:spcAft>
                <a:spcPts val="800"/>
              </a:spcAft>
              <a:buNone/>
            </a:pPr>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72680252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717527-0E9E-C58C-B6E4-9BDD42B5B8E4}"/>
            </a:ext>
          </a:extLst>
        </p:cNvPr>
        <p:cNvGrpSpPr/>
        <p:nvPr/>
      </p:nvGrpSpPr>
      <p:grpSpPr>
        <a:xfrm>
          <a:off x="0" y="0"/>
          <a:ext cx="0" cy="0"/>
          <a:chOff x="0" y="0"/>
          <a:chExt cx="0" cy="0"/>
        </a:xfrm>
      </p:grpSpPr>
      <p:sp>
        <p:nvSpPr>
          <p:cNvPr id="3" name="Notes Placeholder 2">
            <a:extLst>
              <a:ext uri="{FF2B5EF4-FFF2-40B4-BE49-F238E27FC236}">
                <a16:creationId xmlns:a16="http://schemas.microsoft.com/office/drawing/2014/main" id="{D26D1E33-F7F4-7E7D-9DF2-81C60ECC09DE}"/>
              </a:ext>
            </a:extLst>
          </p:cNvPr>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As we now know, stigma can significantly influence health and well-being outcomes. For parents affected by substance use disorders this can be especially true, as fear of being judged or penalized for their condition often prevents them from seeking out and/or agreeing to the help that they need. </a:t>
            </a:r>
          </a:p>
          <a:p>
            <a:endParaRPr lang="en-US">
              <a:latin typeface="Arial" panose="020B0604020202020204" pitchFamily="34" charset="0"/>
              <a:cs typeface="Arial" panose="020B0604020202020204" pitchFamily="34" charset="0"/>
            </a:endParaRPr>
          </a:p>
          <a:p>
            <a:pPr marL="0" lvl="0" indent="0" algn="l" rtl="0">
              <a:spcBef>
                <a:spcPts val="0"/>
              </a:spcBef>
              <a:spcAft>
                <a:spcPts val="0"/>
              </a:spcAft>
              <a:buNone/>
            </a:pPr>
            <a:r>
              <a:rPr lang="en-US">
                <a:latin typeface="Arial" panose="020B0604020202020204" pitchFamily="34" charset="0"/>
                <a:cs typeface="Arial" panose="020B0604020202020204" pitchFamily="34" charset="0"/>
              </a:rPr>
              <a:t>The burden of stigma (as represented on the slide) demonstrates how when individuals perceive a low level of fault and a low level of control over their substance use disorder, the level of perceived stigma decreases; whereas if an individual feels that others blame them for their substance use—that their condition is a choice (and a bad one at that) and that they can change if they really want to—the level of perceived stigma increases. </a:t>
            </a:r>
          </a:p>
          <a:p>
            <a:r>
              <a:rPr lang="en-US">
                <a:latin typeface="Arial" panose="020B0604020202020204" pitchFamily="34" charset="0"/>
                <a:cs typeface="Arial" panose="020B0604020202020204" pitchFamily="34" charset="0"/>
              </a:rPr>
              <a:t>  </a:t>
            </a:r>
          </a:p>
          <a:p>
            <a:pPr marL="0" indent="0"/>
            <a:r>
              <a:rPr lang="en-US">
                <a:latin typeface="Arial" panose="020B0604020202020204" pitchFamily="34" charset="0"/>
                <a:cs typeface="Arial" panose="020B0604020202020204" pitchFamily="34" charset="0"/>
              </a:rPr>
              <a:t>Another form of stigma that we can work to prevent is attribution error. Let’s put this into perspective for a moment. If a parent is late dropping off their children to school or making it to a pediatrician's appointment it is easy to attribute fault to things like the morning commute and subsequent traffic, or the reality of having kids—misplaced shoes or backpacks, last minute diaper change, etc. Now let’s use the scenario of a parent who may arrive late or miss their treatment session or child and family team meeting—in this scenario, how quick are we to attribute fault to things like parental lack of engagement or accountability? </a:t>
            </a:r>
          </a:p>
          <a:p>
            <a:pPr marL="0" indent="0"/>
            <a:endParaRPr lang="en-US">
              <a:latin typeface="Arial" panose="020B0604020202020204" pitchFamily="34" charset="0"/>
              <a:cs typeface="Arial" panose="020B0604020202020204" pitchFamily="34" charset="0"/>
            </a:endParaRPr>
          </a:p>
          <a:p>
            <a:pPr marL="0" indent="0"/>
            <a:r>
              <a:rPr lang="en-US">
                <a:latin typeface="Arial" panose="020B0604020202020204" pitchFamily="34" charset="0"/>
                <a:cs typeface="Arial" panose="020B0604020202020204" pitchFamily="34" charset="0"/>
              </a:rPr>
              <a:t>This concept of perceived fault and control is so critical to our work with parents, children, and families. So, let’s continue this discussion as it relates to the language we use in our collaborative treatment and case planning.  </a:t>
            </a:r>
          </a:p>
          <a:p>
            <a:endParaRPr lang="en-US" b="0" i="0">
              <a:solidFill>
                <a:srgbClr val="000000"/>
              </a:solidFill>
              <a:effectLst/>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u="sng">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National Center on Substance Abuse and Child Welfare: </a:t>
            </a:r>
            <a:r>
              <a:rPr lang="en-US" b="0" i="1" u="sng" strike="noStrike">
                <a:solidFill>
                  <a:srgbClr val="2B809A"/>
                </a:solidFill>
                <a:effectLst/>
                <a:latin typeface="Arial" panose="020B0604020202020204" pitchFamily="34" charset="0"/>
                <a:cs typeface="Arial" panose="020B0604020202020204" pitchFamily="34" charset="0"/>
                <a:hlinkClick r:id="rId3"/>
              </a:rPr>
              <a:t>Disrupting Stigma: How Understanding, Empathy, and Connection Can Improve Outcomes for Families Affected by Substance Use Disorders</a:t>
            </a:r>
            <a:r>
              <a:rPr lang="en-US" b="0" i="1">
                <a:solidFill>
                  <a:srgbClr val="000000"/>
                </a:solidFill>
                <a:effectLst/>
                <a:latin typeface="Arial" panose="020B0604020202020204" pitchFamily="34" charset="0"/>
                <a:cs typeface="Arial" panose="020B0604020202020204" pitchFamily="34" charset="0"/>
              </a:rPr>
              <a:t> </a:t>
            </a:r>
            <a:r>
              <a:rPr lang="en-US" b="0" i="0">
                <a:solidFill>
                  <a:srgbClr val="000000"/>
                </a:solidFill>
                <a:effectLst/>
                <a:latin typeface="Arial" panose="020B0604020202020204" pitchFamily="34" charset="0"/>
                <a:cs typeface="Arial" panose="020B0604020202020204" pitchFamily="34" charset="0"/>
              </a:rPr>
              <a:t> (2022)</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cs typeface="Arial" panose="020B0604020202020204" pitchFamily="34" charset="0"/>
              </a:rPr>
              <a:t>(Education Development Center, 2017)</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cs typeface="Arial" panose="020B0604020202020204" pitchFamily="34" charset="0"/>
              </a:rPr>
              <a:t>(Education Development Center, 2017)</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Education Development Center. (2017). </a:t>
            </a:r>
            <a:r>
              <a:rPr lang="en-US" b="0" i="1">
                <a:solidFill>
                  <a:srgbClr val="000000"/>
                </a:solidFill>
                <a:effectLst/>
                <a:latin typeface="Arial" panose="020B0604020202020204" pitchFamily="34" charset="0"/>
                <a:cs typeface="Arial" panose="020B0604020202020204" pitchFamily="34" charset="0"/>
              </a:rPr>
              <a:t>Words matter: How language choice can reduce stigma. </a:t>
            </a:r>
            <a:r>
              <a:rPr lang="en-US" b="0" i="0">
                <a:solidFill>
                  <a:srgbClr val="000000"/>
                </a:solidFill>
                <a:effectLst/>
                <a:latin typeface="Arial" panose="020B0604020202020204" pitchFamily="34" charset="0"/>
                <a:cs typeface="Arial" panose="020B0604020202020204" pitchFamily="34" charset="0"/>
              </a:rPr>
              <a:t>EDC Solutions. </a:t>
            </a:r>
            <a:r>
              <a:rPr lang="en-US" b="0" i="0" u="sng" strike="noStrike">
                <a:solidFill>
                  <a:srgbClr val="000000"/>
                </a:solidFill>
                <a:effectLst/>
                <a:latin typeface="Arial" panose="020B0604020202020204" pitchFamily="34" charset="0"/>
                <a:cs typeface="Arial" panose="020B0604020202020204" pitchFamily="34" charset="0"/>
                <a:hlinkClick r:id="rId4"/>
              </a:rPr>
              <a:t>https://preventionsolutions.edc.org/sites/default/files/attachments/Words-Matter-How-Language-Choice-Can-Reduce-Stigma.pdf</a:t>
            </a:r>
            <a:r>
              <a:rPr lang="en-US" b="0" i="0">
                <a:solidFill>
                  <a:srgbClr val="000000"/>
                </a:solidFill>
                <a:effectLst/>
                <a:latin typeface="Arial" panose="020B0604020202020204" pitchFamily="34" charset="0"/>
                <a:cs typeface="Arial" panose="020B0604020202020204" pitchFamily="34" charset="0"/>
              </a:rPr>
              <a:t>   </a:t>
            </a:r>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7F824F00-D963-9634-3B8C-6D279D1C1374}"/>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A055F39-DBF2-4708-9D0C-92AF29BAD49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Slide Image Placeholder 9">
            <a:extLst>
              <a:ext uri="{FF2B5EF4-FFF2-40B4-BE49-F238E27FC236}">
                <a16:creationId xmlns:a16="http://schemas.microsoft.com/office/drawing/2014/main" id="{75EA5E48-11C7-45C3-F8C7-DDD834605B52}"/>
              </a:ext>
            </a:extLst>
          </p:cNvPr>
          <p:cNvSpPr>
            <a:spLocks noGrp="1" noRot="1" noChangeAspect="1"/>
          </p:cNvSpPr>
          <p:nvPr>
            <p:ph type="sldImg"/>
          </p:nvPr>
        </p:nvSpPr>
        <p:spPr/>
      </p:sp>
    </p:spTree>
    <p:extLst>
      <p:ext uri="{BB962C8B-B14F-4D97-AF65-F5344CB8AC3E}">
        <p14:creationId xmlns:p14="http://schemas.microsoft.com/office/powerpoint/2010/main" val="428737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panose="020B0604020202020204" pitchFamily="34" charset="0"/>
                <a:ea typeface="Arial"/>
                <a:cs typeface="Arial" panose="020B0604020202020204" pitchFamily="34" charset="0"/>
                <a:sym typeface="Arial"/>
              </a:rPr>
              <a:t>Reframing our use of language is one of many first steps to help reduce stigma and raise awareness about substance use disorders as a chronic disease, not a personal failing.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panose="020B0604020202020204" pitchFamily="34" charset="0"/>
                <a:ea typeface="Arial"/>
                <a:cs typeface="Arial" panose="020B0604020202020204" pitchFamily="34" charset="0"/>
                <a:sym typeface="Arial"/>
              </a:rPr>
              <a:t>With a show of hands who still hears the terms in the first column being used in our field present day? </a:t>
            </a:r>
            <a:r>
              <a:rPr lang="en-US" i="1" dirty="0">
                <a:latin typeface="Arial" panose="020B0604020202020204" pitchFamily="34" charset="0"/>
                <a:ea typeface="Arial"/>
                <a:cs typeface="Arial" panose="020B0604020202020204" pitchFamily="34" charset="0"/>
                <a:sym typeface="Arial"/>
              </a:rPr>
              <a:t>[allow time for a response] </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i="1" dirty="0">
              <a:latin typeface="Arial" panose="020B0604020202020204" pitchFamily="34" charset="0"/>
              <a:ea typeface="Arial"/>
              <a:cs typeface="Arial"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US" dirty="0">
                <a:latin typeface="Arial" panose="020B0604020202020204" pitchFamily="34" charset="0"/>
                <a:ea typeface="Arial"/>
                <a:cs typeface="Arial" panose="020B0604020202020204" pitchFamily="34" charset="0"/>
                <a:sym typeface="Arial"/>
              </a:rPr>
              <a:t>Let’s examine a few of these more closely…</a:t>
            </a: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en-US" dirty="0">
              <a:latin typeface="Arial" panose="020B0604020202020204" pitchFamily="34" charset="0"/>
              <a:ea typeface="Arial"/>
              <a:cs typeface="Arial" panose="020B0604020202020204" pitchFamily="34" charset="0"/>
              <a:sym typeface="Arial"/>
            </a:endParaRPr>
          </a:p>
          <a:p>
            <a:pPr marL="171450" indent="-171450">
              <a:buSzPts val="1200"/>
              <a:buFont typeface="Arial" panose="020B0604020202020204" pitchFamily="34" charset="0"/>
              <a:buChar char="•"/>
            </a:pPr>
            <a:r>
              <a:rPr lang="en-US" dirty="0">
                <a:latin typeface="Arial" panose="020B0604020202020204" pitchFamily="34" charset="0"/>
                <a:cs typeface="Arial" panose="020B0604020202020204" pitchFamily="34" charset="0"/>
              </a:rPr>
              <a:t>Clean/Dirty Drug Test—What does that say about the person who tested positive for a substance?  That they are dirty?  Does that language increase or decrease stigma?  </a:t>
            </a:r>
          </a:p>
          <a:p>
            <a:pPr marL="171450" indent="-171450">
              <a:buSzPts val="1200"/>
              <a:buFont typeface="Arial" panose="020B0604020202020204" pitchFamily="34" charset="0"/>
              <a:buChar char="•"/>
            </a:pPr>
            <a:r>
              <a:rPr lang="en-US" dirty="0">
                <a:latin typeface="Arial" panose="020B0604020202020204" pitchFamily="34" charset="0"/>
                <a:cs typeface="Arial" panose="020B0604020202020204" pitchFamily="34" charset="0"/>
              </a:rPr>
              <a:t>Drug Addicted Baby—Are babies really addicted?  No. Addiction is characterized by tolerance and cravings. Babies don’t have cravings. They may be exposed prenatally and may have a physical dependency—but they are not addicted.</a:t>
            </a:r>
          </a:p>
          <a:p>
            <a:pPr marL="171450" indent="-171450">
              <a:buSzPts val="1200"/>
              <a:buFont typeface="Arial" panose="020B0604020202020204" pitchFamily="34" charset="0"/>
              <a:buChar char="•"/>
            </a:pPr>
            <a:r>
              <a:rPr lang="en-US" dirty="0">
                <a:latin typeface="Arial" panose="020B0604020202020204" pitchFamily="34" charset="0"/>
                <a:cs typeface="Arial" panose="020B0604020202020204" pitchFamily="34" charset="0"/>
              </a:rPr>
              <a:t>Drug Abuse—What does this really mean?  Think back to the idea of perceived fault and perceived control. The word “abuse” implies the person is at fault and has control over their behavior. </a:t>
            </a:r>
          </a:p>
          <a:p>
            <a:pPr marL="0" indent="0">
              <a:buSzPts val="1200"/>
              <a:buFont typeface="Arial" panose="020B0604020202020204" pitchFamily="34" charset="0"/>
              <a:buNone/>
            </a:pPr>
            <a:endParaRPr lang="en-US" dirty="0">
              <a:latin typeface="Arial" panose="020B0604020202020204" pitchFamily="34" charset="0"/>
              <a:cs typeface="Arial" panose="020B0604020202020204" pitchFamily="34" charset="0"/>
            </a:endParaRPr>
          </a:p>
          <a:p>
            <a:pPr marL="0" indent="0">
              <a:buSzPts val="1200"/>
              <a:buFont typeface="Arial" panose="020B0604020202020204" pitchFamily="34" charset="0"/>
              <a:buNone/>
            </a:pPr>
            <a:r>
              <a:rPr lang="en-US" dirty="0">
                <a:latin typeface="Arial" panose="020B0604020202020204" pitchFamily="34" charset="0"/>
                <a:cs typeface="Arial" panose="020B0604020202020204" pitchFamily="34" charset="0"/>
              </a:rPr>
              <a:t>The language we use matters! When we engage with or on behalf of parents, children, and families affected by substance use disorders we want to be using person-first language, which is a strength-based approach that places emphasis on the person before their condition versus using the condition to define the person—a powerful shift as depicted by the examples highlighted on the slide. We’ll continue to delve into the topic of stigma and person-first language in other modules throughout the toolkit, but for now, let’s transition to a small group exercise. </a:t>
            </a:r>
          </a:p>
          <a:p>
            <a:pPr marL="0" indent="0">
              <a:buSzPts val="1200"/>
              <a:buFont typeface="Arial" panose="020B0604020202020204" pitchFamily="34" charset="0"/>
              <a:buNone/>
            </a:pPr>
            <a:endParaRPr lang="en-US" dirty="0">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dirty="0">
                <a:solidFill>
                  <a:schemeClr val="tx1"/>
                </a:solidFill>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cs typeface="Arial" panose="020B0604020202020204" pitchFamily="34" charset="0"/>
              </a:rPr>
              <a:t>N/A</a:t>
            </a: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ea typeface="+mn-lt"/>
                <a:cs typeface="Arial" panose="020B0604020202020204" pitchFamily="34" charset="0"/>
              </a:rPr>
              <a:t>N/A</a:t>
            </a:r>
          </a:p>
          <a:p>
            <a:endParaRPr lang="en-US" dirty="0"/>
          </a:p>
        </p:txBody>
      </p:sp>
      <p:sp>
        <p:nvSpPr>
          <p:cNvPr id="4" name="Slide Number Placeholder 3"/>
          <p:cNvSpPr>
            <a:spLocks noGrp="1"/>
          </p:cNvSpPr>
          <p:nvPr>
            <p:ph type="sldNum" sz="quarter" idx="5"/>
          </p:nvPr>
        </p:nvSpPr>
        <p:spPr/>
        <p:txBody>
          <a:bodyPr/>
          <a:lstStyle/>
          <a:p>
            <a:fld id="{13C76930-8B51-7E46-B626-25E9D8E8494C}" type="slidenum">
              <a:rPr lang="en-US" smtClean="0"/>
              <a:t>43</a:t>
            </a:fld>
            <a:endParaRPr lang="en-US"/>
          </a:p>
        </p:txBody>
      </p:sp>
    </p:spTree>
    <p:extLst>
      <p:ext uri="{BB962C8B-B14F-4D97-AF65-F5344CB8AC3E}">
        <p14:creationId xmlns:p14="http://schemas.microsoft.com/office/powerpoint/2010/main" val="306393761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0" dirty="0">
                <a:solidFill>
                  <a:srgbClr val="000000"/>
                </a:solidFill>
                <a:effectLst/>
                <a:latin typeface="Arial" panose="020B0604020202020204" pitchFamily="34" charset="0"/>
                <a:cs typeface="Arial" panose="020B0604020202020204" pitchFamily="34" charset="0"/>
              </a:rPr>
              <a:t>Facilitator Script: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Let’s convene in our small groups for the next [x] minutes to discuss strategies for combating stigma. Use the following list of questions to help facilitate your small group discussions… </a:t>
            </a:r>
          </a:p>
          <a:p>
            <a:pPr algn="l" rtl="0" fontAlgn="base"/>
            <a:endParaRPr lang="en-US" dirty="0">
              <a:solidFill>
                <a:srgbClr val="000000"/>
              </a:solidFill>
              <a:latin typeface="Arial" panose="020B0604020202020204" pitchFamily="34" charset="0"/>
              <a:cs typeface="Arial" panose="020B0604020202020204" pitchFamily="34" charset="0"/>
            </a:endParaRPr>
          </a:p>
          <a:p>
            <a:pPr algn="l" rtl="0" fontAlgn="base"/>
            <a:r>
              <a:rPr lang="en-US" b="1" i="0" dirty="0">
                <a:solidFill>
                  <a:srgbClr val="000000"/>
                </a:solidFill>
                <a:effectLst/>
                <a:latin typeface="Arial" panose="020B0604020202020204" pitchFamily="34" charset="0"/>
                <a:cs typeface="Arial" panose="020B0604020202020204" pitchFamily="34" charset="0"/>
              </a:rPr>
              <a:t>Prompts for Participants: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Is the language we use to engage parents, children, and families strength-based and person-first?</a:t>
            </a:r>
            <a:r>
              <a:rPr lang="en-US" b="0" i="0" dirty="0">
                <a:solidFill>
                  <a:srgbClr val="000000"/>
                </a:solidFill>
                <a:effectLst/>
                <a:latin typeface="Arial" panose="020B0604020202020204" pitchFamily="34" charset="0"/>
                <a:cs typeface="Arial" panose="020B0604020202020204" pitchFamily="34" charset="0"/>
              </a:rPr>
              <a:t> </a:t>
            </a: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Are there other terms or labels that perpetuate stigma for families affected by substance use disorders?</a:t>
            </a:r>
          </a:p>
          <a:p>
            <a:pPr marL="171450" indent="-171450" algn="l" rtl="0" fontAlgn="base">
              <a:spcBef>
                <a:spcPts val="600"/>
              </a:spcBef>
              <a:buFont typeface="Arial" panose="020B0604020202020204" pitchFamily="34" charset="0"/>
              <a:buChar char="•"/>
            </a:pPr>
            <a:r>
              <a:rPr lang="en-US" b="1" i="0" dirty="0">
                <a:solidFill>
                  <a:srgbClr val="000000"/>
                </a:solidFill>
                <a:effectLst/>
                <a:latin typeface="Arial" panose="020B0604020202020204" pitchFamily="34" charset="0"/>
                <a:cs typeface="Arial" panose="020B0604020202020204" pitchFamily="34" charset="0"/>
              </a:rPr>
              <a:t>What about current child welfare policies and practices—do these help to reduce or perpetuate stigma for families affected by substance use disorders?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1" dirty="0">
                <a:solidFill>
                  <a:srgbClr val="000000"/>
                </a:solidFill>
                <a:effectLst/>
                <a:latin typeface="Arial" panose="020B0604020202020204" pitchFamily="34" charset="0"/>
                <a:cs typeface="Arial" panose="020B0604020202020204" pitchFamily="34" charset="0"/>
              </a:rPr>
              <a:t>Facilitator Note: Reconvene learners for a large group debrief highlighting key takeaways or lessons from the small group discussions. </a:t>
            </a:r>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_______________________________________________________________</a:t>
            </a:r>
          </a:p>
          <a:p>
            <a:pPr algn="l" rtl="0" fontAlgn="base"/>
            <a:endParaRPr lang="en-US" b="0" i="1" dirty="0">
              <a:solidFill>
                <a:srgbClr val="000000"/>
              </a:solidFill>
              <a:effectLst/>
              <a:latin typeface="Arial" panose="020B0604020202020204" pitchFamily="34" charset="0"/>
              <a:cs typeface="Arial" panose="020B0604020202020204" pitchFamily="34" charset="0"/>
            </a:endParaRPr>
          </a:p>
          <a:p>
            <a:pPr algn="l" rtl="0" fontAlgn="base"/>
            <a:r>
              <a:rPr lang="en-US" b="0" i="1" dirty="0">
                <a:solidFill>
                  <a:srgbClr val="000000"/>
                </a:solidFill>
                <a:effectLst/>
                <a:latin typeface="Arial" panose="020B0604020202020204" pitchFamily="34" charset="0"/>
                <a:cs typeface="Arial" panose="020B0604020202020204" pitchFamily="34" charset="0"/>
              </a:rPr>
              <a:t>*Alternative Option for Virtual Instruction</a:t>
            </a:r>
            <a:r>
              <a:rPr lang="en-US" b="0" i="0" dirty="0">
                <a:solidFill>
                  <a:srgbClr val="000000"/>
                </a:solidFill>
                <a:effectLst/>
                <a:latin typeface="Arial" panose="020B0604020202020204" pitchFamily="34" charset="0"/>
                <a:cs typeface="Arial" panose="020B0604020202020204" pitchFamily="34" charset="0"/>
              </a:rPr>
              <a:t> </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algn="l" rtl="0" fontAlgn="base"/>
            <a:r>
              <a:rPr lang="en-US" b="0" i="1" dirty="0">
                <a:solidFill>
                  <a:srgbClr val="000000"/>
                </a:solidFill>
                <a:effectLst/>
                <a:latin typeface="Arial" panose="020B0604020202020204" pitchFamily="34" charset="0"/>
                <a:cs typeface="Arial" panose="020B0604020202020204" pitchFamily="34" charset="0"/>
              </a:rPr>
              <a:t>Engage learners for the list of facilitative prompts in a large group virtual format.</a:t>
            </a:r>
            <a:endParaRPr lang="en-US" b="0" i="0" dirty="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1366037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42C444-AB98-C9AC-6004-D632FF7D86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5085603-722F-B080-5AFA-8BCFB0429D9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75C8DDB-5D9F-36A4-CC88-95D61F0F73AE}"/>
              </a:ext>
            </a:extLst>
          </p:cNvPr>
          <p:cNvSpPr>
            <a:spLocks noGrp="1"/>
          </p:cNvSpPr>
          <p:nvPr>
            <p:ph type="body" idx="1"/>
          </p:nvPr>
        </p:nvSpPr>
        <p:spPr/>
        <p:txBody>
          <a:bodyPr/>
          <a:lstStyle/>
          <a:p>
            <a:r>
              <a:rPr lang="en-US" i="1">
                <a:latin typeface="Arial" panose="020B0604020202020204" pitchFamily="34" charset="0"/>
                <a:cs typeface="Arial" panose="020B0604020202020204" pitchFamily="34" charset="0"/>
              </a:rPr>
              <a:t>Facilitator Notes:</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In-person training: ask learners to identify a scriber for their small group discussion to support readiness for large group debrief. After [x] minutes, bring the learners back for a large group debrief asking for volunteers to share highlights or key takeaways from their table discussions. </a:t>
            </a:r>
          </a:p>
          <a:p>
            <a:endParaRPr lang="en-US" i="1">
              <a:latin typeface="Arial" panose="020B0604020202020204" pitchFamily="34" charset="0"/>
              <a:cs typeface="Arial" panose="020B0604020202020204" pitchFamily="34" charset="0"/>
            </a:endParaRPr>
          </a:p>
          <a:p>
            <a:r>
              <a:rPr lang="en-US" i="1">
                <a:latin typeface="Arial" panose="020B0604020202020204" pitchFamily="34" charset="0"/>
                <a:cs typeface="Arial" panose="020B0604020202020204" pitchFamily="34" charset="0"/>
              </a:rPr>
              <a:t>Virtual training: proceed with facilitating a large group discussion. </a:t>
            </a:r>
          </a:p>
        </p:txBody>
      </p:sp>
      <p:sp>
        <p:nvSpPr>
          <p:cNvPr id="4" name="Slide Number Placeholder 3">
            <a:extLst>
              <a:ext uri="{FF2B5EF4-FFF2-40B4-BE49-F238E27FC236}">
                <a16:creationId xmlns:a16="http://schemas.microsoft.com/office/drawing/2014/main" id="{4F59E26F-C490-7BA2-79AC-C6F7F77166B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733928983"/>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now segue into a broad-level overview regarding treatment of substance use and co-occurring disorders…</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299522862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Substance use disorders are a treatable disease! Through scientific advances, we now have a better understanding about the short- and long-term effects of substance use, namely the powerful influence on brain circuitry and subsequent physical and psychological effects. These groundbreaking discoveries have led to improvements in how we approach substance use disorder treatment for sustained long-term recovery—often a combination of medication, behavioral interventions, and peer recovery support. </a:t>
            </a:r>
          </a:p>
          <a:p>
            <a:pPr algn="l" rtl="0" fontAlgn="base"/>
            <a:r>
              <a:rPr lang="en-US" b="0" i="0">
                <a:solidFill>
                  <a:srgbClr val="000000"/>
                </a:solidFill>
                <a:effectLst/>
                <a:latin typeface="Arial" panose="020B0604020202020204" pitchFamily="34" charset="0"/>
                <a:cs typeface="Arial" panose="020B0604020202020204" pitchFamily="34" charset="0"/>
              </a:rPr>
              <a:t>  </a:t>
            </a:r>
          </a:p>
          <a:p>
            <a:r>
              <a:rPr lang="en-US" u="sng">
                <a:latin typeface="Arial" panose="020B0604020202020204" pitchFamily="34" charset="0"/>
                <a:cs typeface="Arial" panose="020B0604020202020204" pitchFamily="34" charset="0"/>
              </a:rPr>
              <a:t>Additional Resources:</a:t>
            </a:r>
          </a:p>
          <a:p>
            <a:endParaRPr lang="en-US" u="sng">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b="0" i="0">
              <a:solidFill>
                <a:srgbClr val="000000"/>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pPr>
              <a:defRPr/>
            </a:pPr>
            <a:r>
              <a:rPr lang="en-US" sz="1200" i="0">
                <a:latin typeface="Arial" panose="020B0604020202020204" pitchFamily="34" charset="0"/>
                <a:cs typeface="Arial" panose="020B0604020202020204" pitchFamily="34" charset="0"/>
              </a:rPr>
              <a:t>(Volkow et al., 2016)</a:t>
            </a:r>
            <a:endParaRPr lang="en-US" i="0">
              <a:solidFill>
                <a:schemeClr val="tx1"/>
              </a:solidFill>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a:defRPr/>
            </a:pPr>
            <a:r>
              <a:rPr lang="en-US" sz="1200" i="0">
                <a:latin typeface="Arial" panose="020B0604020202020204" pitchFamily="34" charset="0"/>
                <a:cs typeface="Arial" panose="020B0604020202020204" pitchFamily="34" charset="0"/>
              </a:rPr>
              <a:t>(Volkow et al., 2016)</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Volkow, N. D., </a:t>
            </a:r>
            <a:r>
              <a:rPr lang="en-US" err="1">
                <a:latin typeface="Arial" panose="020B0604020202020204" pitchFamily="34" charset="0"/>
                <a:cs typeface="Arial" panose="020B0604020202020204" pitchFamily="34" charset="0"/>
              </a:rPr>
              <a:t>Koob</a:t>
            </a:r>
            <a:r>
              <a:rPr lang="en-US">
                <a:latin typeface="Arial" panose="020B0604020202020204" pitchFamily="34" charset="0"/>
                <a:cs typeface="Arial" panose="020B0604020202020204" pitchFamily="34" charset="0"/>
              </a:rPr>
              <a:t>, G. F., &amp; </a:t>
            </a:r>
            <a:r>
              <a:rPr lang="en-US" err="1">
                <a:latin typeface="Arial" panose="020B0604020202020204" pitchFamily="34" charset="0"/>
                <a:cs typeface="Arial" panose="020B0604020202020204" pitchFamily="34" charset="0"/>
              </a:rPr>
              <a:t>Mclellan</a:t>
            </a:r>
            <a:r>
              <a:rPr lang="en-US">
                <a:latin typeface="Arial" panose="020B0604020202020204" pitchFamily="34" charset="0"/>
                <a:cs typeface="Arial" panose="020B0604020202020204" pitchFamily="34" charset="0"/>
              </a:rPr>
              <a:t>, T. A. (2016). </a:t>
            </a:r>
            <a:r>
              <a:rPr lang="en-US" err="1">
                <a:latin typeface="Arial" panose="020B0604020202020204" pitchFamily="34" charset="0"/>
                <a:cs typeface="Arial" panose="020B0604020202020204" pitchFamily="34" charset="0"/>
              </a:rPr>
              <a:t>Neurobiologic</a:t>
            </a:r>
            <a:r>
              <a:rPr lang="en-US">
                <a:latin typeface="Arial" panose="020B0604020202020204" pitchFamily="34" charset="0"/>
                <a:cs typeface="Arial" panose="020B0604020202020204" pitchFamily="34" charset="0"/>
              </a:rPr>
              <a:t> advances from the brain disease model of addiction. </a:t>
            </a:r>
            <a:r>
              <a:rPr lang="en-US" i="1">
                <a:latin typeface="Arial" panose="020B0604020202020204" pitchFamily="34" charset="0"/>
                <a:cs typeface="Arial" panose="020B0604020202020204" pitchFamily="34" charset="0"/>
              </a:rPr>
              <a:t>New England Journal Of Medicine, 374</a:t>
            </a:r>
            <a:r>
              <a:rPr lang="en-US" i="0">
                <a:latin typeface="Arial" panose="020B0604020202020204" pitchFamily="34" charset="0"/>
                <a:cs typeface="Arial" panose="020B0604020202020204" pitchFamily="34" charset="0"/>
              </a:rPr>
              <a:t>(4</a:t>
            </a:r>
            <a:r>
              <a:rPr lang="en-US">
                <a:latin typeface="Arial" panose="020B0604020202020204" pitchFamily="34" charset="0"/>
                <a:cs typeface="Arial" panose="020B0604020202020204" pitchFamily="34" charset="0"/>
              </a:rPr>
              <a:t>), 363-371. </a:t>
            </a:r>
            <a:r>
              <a:rPr lang="en-US">
                <a:latin typeface="Arial" panose="020B0604020202020204" pitchFamily="34" charset="0"/>
                <a:cs typeface="Arial" panose="020B0604020202020204" pitchFamily="34" charset="0"/>
                <a:hlinkClick r:id="rId3"/>
              </a:rPr>
              <a:t>https://doi.org/10.1056/NEJMra1511480</a:t>
            </a:r>
            <a:r>
              <a:rPr lang="en-US">
                <a:latin typeface="Arial" panose="020B0604020202020204" pitchFamily="34" charset="0"/>
                <a:cs typeface="Arial" panose="020B0604020202020204" pitchFamily="34" charset="0"/>
              </a:rPr>
              <a:t>  </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47</a:t>
            </a:fld>
            <a:endParaRPr lang="en-US"/>
          </a:p>
        </p:txBody>
      </p:sp>
    </p:spTree>
    <p:extLst>
      <p:ext uri="{BB962C8B-B14F-4D97-AF65-F5344CB8AC3E}">
        <p14:creationId xmlns:p14="http://schemas.microsoft.com/office/powerpoint/2010/main" val="251551063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CEEBE7-8EEB-2213-D078-7DB49C5D9EB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068FB39-77CA-2B87-AE93-76282B3D188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94E30-CB2A-4BC1-2E82-B0AB6D5CF80F}"/>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As child welfare workers, when we have concerns that a parent may have a substance use disorder, we should ensure timely screening and refer the parent for a substance use disorder assessment when indicated. This slide provides a general overview of the treatment process from assessment through ongoing support or aftercare. We’ll have a more in-depth discussion of the assessment and treatment process in Module 2 of this toolkit, but for now let’s spend more time reviewing treatment services and approaches. </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u="sng">
              <a:latin typeface="Arial" panose="020B0604020202020204" pitchFamily="34" charset="0"/>
              <a:cs typeface="Arial" panose="020B0604020202020204" pitchFamily="34" charset="0"/>
            </a:endParaRPr>
          </a:p>
          <a:p>
            <a:pPr marL="0" marR="0">
              <a:lnSpc>
                <a:spcPct val="115000"/>
              </a:lnSpc>
              <a:spcAft>
                <a:spcPts val="800"/>
              </a:spcAft>
              <a:buNone/>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Understanding Screening and Assessment of Substance Use Disorders: Child Welfare Practice Tips</a:t>
            </a:r>
            <a:r>
              <a:rPr lang="en-US" kern="100">
                <a:effectLst/>
                <a:latin typeface="Arial" panose="020B0604020202020204" pitchFamily="34" charset="0"/>
                <a:ea typeface="Aptos" panose="020B0004020202020204" pitchFamily="34" charset="0"/>
                <a:cs typeface="Arial" panose="020B0604020202020204" pitchFamily="34" charset="0"/>
              </a:rPr>
              <a:t> (updated 2022)</a:t>
            </a:r>
          </a:p>
          <a:p>
            <a:pPr marL="0" marR="0">
              <a:lnSpc>
                <a:spcPct val="115000"/>
              </a:lnSpc>
              <a:spcAft>
                <a:spcPts val="800"/>
              </a:spcAft>
              <a:buNone/>
            </a:pPr>
            <a:endParaRPr lang="en-US" kern="100">
              <a:effectLst/>
              <a:latin typeface="Arial" panose="020B0604020202020204" pitchFamily="34" charset="0"/>
              <a:ea typeface="Aptos" panose="020B0004020202020204" pitchFamily="34" charset="0"/>
              <a:cs typeface="Arial" panose="020B0604020202020204" pitchFamily="34" charset="0"/>
            </a:endParaRPr>
          </a:p>
          <a:p>
            <a:pPr marL="0" marR="0">
              <a:lnSpc>
                <a:spcPct val="115000"/>
              </a:lnSpc>
              <a:spcAft>
                <a:spcPts val="800"/>
              </a:spcAft>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4"/>
              </a:rPr>
              <a:t>Understanding Substance Use Disorder Treatment: A Resource Guide for Professionals Referring to Treatment</a:t>
            </a:r>
            <a:r>
              <a:rPr lang="en-US" kern="100">
                <a:effectLst/>
                <a:latin typeface="Arial" panose="020B0604020202020204" pitchFamily="34" charset="0"/>
                <a:ea typeface="Aptos" panose="020B0004020202020204" pitchFamily="34" charset="0"/>
                <a:cs typeface="Arial" panose="020B0604020202020204" pitchFamily="34" charset="0"/>
              </a:rPr>
              <a:t> (updated 2022)</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chemeClr val="tx1"/>
                </a:solidFill>
                <a:latin typeface="Arial" panose="020B0604020202020204" pitchFamily="34" charset="0"/>
                <a:cs typeface="Arial" panose="020B0604020202020204" pitchFamily="34" charset="0"/>
              </a:rPr>
              <a:t>(American Society of Addiction Medicine, 2014)</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pPr>
              <a:defRPr/>
            </a:pPr>
            <a:r>
              <a:rPr lang="en-US" sz="1200" i="0">
                <a:solidFill>
                  <a:schemeClr val="tx1"/>
                </a:solidFill>
                <a:latin typeface="Arial" panose="020B0604020202020204" pitchFamily="34" charset="0"/>
                <a:cs typeface="Arial" panose="020B0604020202020204" pitchFamily="34" charset="0"/>
              </a:rPr>
              <a:t>(American Society of Addiction Medicine, 2014)</a:t>
            </a:r>
            <a:endParaRPr lang="en-US">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i="0">
                <a:solidFill>
                  <a:schemeClr val="tx1"/>
                </a:solidFill>
                <a:latin typeface="Arial" panose="020B0604020202020204" pitchFamily="34" charset="0"/>
                <a:cs typeface="Arial" panose="020B0604020202020204" pitchFamily="34" charset="0"/>
              </a:rPr>
              <a:t>American Society of Addiction Medicine. (2014). </a:t>
            </a:r>
            <a:r>
              <a:rPr lang="en-US" sz="1200" i="1">
                <a:solidFill>
                  <a:schemeClr val="tx1"/>
                </a:solidFill>
                <a:latin typeface="Arial" panose="020B0604020202020204" pitchFamily="34" charset="0"/>
                <a:cs typeface="Arial" panose="020B0604020202020204" pitchFamily="34" charset="0"/>
              </a:rPr>
              <a:t>The ASAM performance measures for the addiction specialist physician, 13. </a:t>
            </a:r>
            <a:r>
              <a:rPr lang="en-US" sz="1200" i="0">
                <a:solidFill>
                  <a:schemeClr val="tx1"/>
                </a:solidFill>
                <a:latin typeface="Arial" panose="020B0604020202020204" pitchFamily="34" charset="0"/>
                <a:cs typeface="Arial" panose="020B0604020202020204" pitchFamily="34" charset="0"/>
                <a:hlinkClick r:id="rId5"/>
              </a:rPr>
              <a:t>https://www.asam.org/docs/default-source/advocacy/performance-measures-for-the-addiction-specialist-physician.pdf?sfvrsn=5f986dc2_0</a:t>
            </a:r>
            <a:r>
              <a:rPr lang="en-US" sz="1200" i="0">
                <a:solidFill>
                  <a:schemeClr val="tx1"/>
                </a:solidFill>
                <a:latin typeface="Arial" panose="020B0604020202020204" pitchFamily="34" charset="0"/>
                <a:cs typeface="Arial" panose="020B0604020202020204" pitchFamily="34" charset="0"/>
              </a:rPr>
              <a:t>   </a:t>
            </a: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C735A095-53C4-42CF-25EF-A391A8BFAE7C}"/>
              </a:ext>
            </a:extLst>
          </p:cNvPr>
          <p:cNvSpPr>
            <a:spLocks noGrp="1"/>
          </p:cNvSpPr>
          <p:nvPr>
            <p:ph type="sldNum" sz="quarter" idx="5"/>
          </p:nvPr>
        </p:nvSpPr>
        <p:spPr/>
        <p:txBody>
          <a:bodyPr/>
          <a:lstStyle/>
          <a:p>
            <a:fld id="{13C76930-8B51-7E46-B626-25E9D8E8494C}" type="slidenum">
              <a:rPr lang="en-US" smtClean="0"/>
              <a:t>48</a:t>
            </a:fld>
            <a:endParaRPr lang="en-US"/>
          </a:p>
        </p:txBody>
      </p:sp>
    </p:spTree>
    <p:extLst>
      <p:ext uri="{BB962C8B-B14F-4D97-AF65-F5344CB8AC3E}">
        <p14:creationId xmlns:p14="http://schemas.microsoft.com/office/powerpoint/2010/main" val="355005287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Specialized treatment services are designed to meet the unique needs of men and women, respectively. While both men and women are affected by substance use disorders, how they are each affected may be different. Specialized treatment allows practitioners to tailor programming to these very specific differences which often include information on preferred substances, rates of dependence, neurobiological responses, and careful attention to psychosocial stressors that may increase risk of return to use.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In addition to addressing these inherent biopsychosocial differences, specialized treatment programming also allows for an environment that is tailored to the emotional and interpersonal needs of men and women alike. For men, this may mean a greater emphasis on their physiological needs as a strategy to build trust and a willingness to speak openly about their emotional and psychological needs. Whereas women who are more generally open and willing to speak freely may need the safety of a women’s treatment group especially when addressing areas of domestic violence and trauma. Lastly, specialized treatment programming allows men and women to prioritize their health and well-being away from the opposite sex thereby reducing the risk of co-dependent relationships during treatment. </a:t>
            </a:r>
            <a:endParaRPr lang="en-US" i="1">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Additional Resources:</a:t>
            </a:r>
          </a:p>
          <a:p>
            <a:endParaRPr lang="en-US" u="sng">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endParaRPr lang="en-US" b="0" i="0">
              <a:solidFill>
                <a:srgbClr val="000000"/>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Slide Citations: </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N/A</a:t>
            </a:r>
          </a:p>
          <a:p>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Script Citations</a:t>
            </a:r>
            <a:r>
              <a:rPr lang="en-US">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(Substance Abuse and Mental Heath Services Administration, 2021a; Substance Abuse and Mental Health Services Administration, 2013)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cs typeface="Arial" panose="020B0604020202020204" pitchFamily="34" charset="0"/>
            </a:endParaRPr>
          </a:p>
          <a:p>
            <a:r>
              <a:rPr lang="en-US" u="sng">
                <a:latin typeface="Arial" panose="020B0604020202020204" pitchFamily="34" charset="0"/>
                <a:cs typeface="Arial" panose="020B0604020202020204" pitchFamily="34" charset="0"/>
              </a:rPr>
              <a:t>Full Citations:</a:t>
            </a:r>
          </a:p>
          <a:p>
            <a:endParaRPr lang="en-US">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Substance Abuse and Mental Health Services Administration. (2021a). </a:t>
            </a:r>
            <a:r>
              <a:rPr lang="en-US" b="0" i="1">
                <a:solidFill>
                  <a:srgbClr val="000000"/>
                </a:solidFill>
                <a:effectLst/>
                <a:latin typeface="Arial" panose="020B0604020202020204" pitchFamily="34" charset="0"/>
                <a:cs typeface="Arial" panose="020B0604020202020204" pitchFamily="34" charset="0"/>
              </a:rPr>
              <a:t>Addressing the specific needs of women for treatment of substance use disorders. Advisory. </a:t>
            </a:r>
            <a:r>
              <a:rPr lang="en-US" b="0" i="0">
                <a:solidFill>
                  <a:srgbClr val="000000"/>
                </a:solidFill>
                <a:effectLst/>
                <a:latin typeface="Arial" panose="020B0604020202020204" pitchFamily="34" charset="0"/>
                <a:cs typeface="Arial" panose="020B0604020202020204" pitchFamily="34" charset="0"/>
              </a:rPr>
              <a:t>Publication No. PEP20-06-04-002. U.S. Department of Health and Human Services. </a:t>
            </a:r>
            <a:r>
              <a:rPr lang="en-US" b="0" i="0" u="sng" strike="noStrike">
                <a:solidFill>
                  <a:srgbClr val="000000"/>
                </a:solidFill>
                <a:effectLst/>
                <a:latin typeface="Arial" panose="020B0604020202020204" pitchFamily="34" charset="0"/>
                <a:cs typeface="Arial" panose="020B0604020202020204" pitchFamily="34" charset="0"/>
                <a:hlinkClick r:id="rId3"/>
              </a:rPr>
              <a:t>https://store.samhsa.gov/sites/default/files/pep20-06-04-002.pdf</a:t>
            </a:r>
            <a:r>
              <a:rPr lang="en-US" b="0" i="0">
                <a:solidFill>
                  <a:srgbClr val="000000"/>
                </a:solidFill>
                <a:effectLst/>
                <a:latin typeface="Arial" panose="020B0604020202020204" pitchFamily="34" charset="0"/>
                <a:cs typeface="Arial" panose="020B0604020202020204" pitchFamily="34" charset="0"/>
              </a:rPr>
              <a:t>  </a:t>
            </a:r>
          </a:p>
          <a:p>
            <a:endParaRPr lang="en-US">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Substance Abuse and Mental Health Services Administration. (2013). </a:t>
            </a:r>
            <a:r>
              <a:rPr lang="en-US" b="0" i="1">
                <a:solidFill>
                  <a:srgbClr val="000000"/>
                </a:solidFill>
                <a:effectLst/>
                <a:latin typeface="Arial" panose="020B0604020202020204" pitchFamily="34" charset="0"/>
                <a:cs typeface="Arial" panose="020B0604020202020204" pitchFamily="34" charset="0"/>
              </a:rPr>
              <a:t>Addressing the specific behavioral health needs of men. Treatment improvement protocol (TIP) series 56. </a:t>
            </a:r>
            <a:r>
              <a:rPr lang="en-US" b="0" i="0">
                <a:solidFill>
                  <a:srgbClr val="000000"/>
                </a:solidFill>
                <a:effectLst/>
                <a:latin typeface="Arial" panose="020B0604020202020204" pitchFamily="34" charset="0"/>
                <a:cs typeface="Arial" panose="020B0604020202020204" pitchFamily="34" charset="0"/>
              </a:rPr>
              <a:t>HHS Publication No. (SMA) 13-4736. U.S. Department of Health and Human Services. </a:t>
            </a:r>
            <a:r>
              <a:rPr lang="en-US" b="0" i="0" u="sng" strike="noStrike">
                <a:solidFill>
                  <a:srgbClr val="000000"/>
                </a:solidFill>
                <a:effectLst/>
                <a:latin typeface="Arial" panose="020B0604020202020204" pitchFamily="34" charset="0"/>
                <a:cs typeface="Arial" panose="020B0604020202020204" pitchFamily="34" charset="0"/>
                <a:hlinkClick r:id="rId4"/>
              </a:rPr>
              <a:t>https://store.samhsa.gov/product/tip-56-addressing-specific-behavioral-health-needs-men/sma14-4736</a:t>
            </a:r>
            <a:r>
              <a:rPr lang="en-US" b="0" i="0">
                <a:solidFill>
                  <a:srgbClr val="000000"/>
                </a:solidFill>
                <a:effectLst/>
                <a:latin typeface="Arial" panose="020B0604020202020204" pitchFamily="34" charset="0"/>
                <a:cs typeface="Arial" panose="020B0604020202020204" pitchFamily="34" charset="0"/>
              </a:rPr>
              <a:t>   </a:t>
            </a:r>
            <a:endParaRPr lang="en-US" i="0">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a:p>
            <a:endParaRPr lang="en-US"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0" fontAlgn="base" latinLnBrk="0" hangingPunct="0">
                <a:lnSpc>
                  <a:spcPct val="100000"/>
                </a:lnSpc>
                <a:spcBef>
                  <a:spcPct val="0"/>
                </a:spcBef>
                <a:spcAft>
                  <a:spcPct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017240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D9C94B3-13FF-F6F4-41E5-1F00BE1A97D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C323886-01A2-FD74-3BF5-44AAE43C474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3A085C5-E9D7-7444-310E-DDC320BEE64D}"/>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Facilitator Script: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According to the Adoption and Foster Care Analysis and Reporting System (also known and commonly referred to as AFCARS), there were a total of 603,823 children in out-of-home care at some point during the 2021 fiscal year (an adjusted figure from the total numerator shown on the heat map due to 2,364 children who had alcohol or other drug (AOD) information missing from their dataset). Of the adjusted 603,823 children, 236,143 had parental substance use listed as a condition associated with their removal (either alone or in combination with another reason)—totaling a national average of 39%.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Prompts for Participants:</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Any initial reactions to this data?</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Do the state percentages align with what you are experiencing in your frontline practice?</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If not, what could be contributing to these discrepancies?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1"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Additional Notes:</a:t>
            </a:r>
            <a:r>
              <a:rPr kumimoji="0" lang="en-US" b="0" i="0" u="sng"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endPar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None/>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States typically don’t agree with what this slide says in terms of their prevalence —it’s part of the You Can’t Fix What You Don’t Count messaging. This issue is related to:</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Lack of protocols re. identification (screening and assessment)</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and </a:t>
            </a: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data entry</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Variation in data systems</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How AOD is captured in data systems (e.g.: neglect; is there a AOD box?)</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Point in time in which the AOD is identified; and then entered in the data system</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Often, at the local level, multiple child abuse/neglect (CA/N) reasons are reported and sometimes only the primary reason is reported to the Fed system(s)</a:t>
            </a: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Good ending points/reason to share these slides;</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kumimoji="0" lang="en-US" b="0" i="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Opens the conversation on data collection and what that means for resources, sustainability, etc.</a:t>
            </a: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a:p>
            <a:pPr rtl="0" eaLnBrk="1" fontAlgn="b" latinLnBrk="0" hangingPunct="1"/>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Source: AFCARS Data 2021, as of 10/01/24</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a:t>
            </a:r>
          </a:p>
          <a:p>
            <a:pPr rtl="0" eaLnBrk="1" fontAlgn="b" latinLnBrk="0" hangingPunct="1"/>
            <a:endParaRPr lang="en-US" i="0" u="sng"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Source: AFCARS Data 2021, as of 10/01/24</a:t>
            </a:r>
            <a:endParaRPr lang="en-US" i="0" u="sng"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dirty="0">
                <a:effectLst/>
                <a:latin typeface="Arial" panose="020B0604020202020204" pitchFamily="34" charset="0"/>
                <a:cs typeface="Arial" panose="020B0604020202020204" pitchFamily="34" charset="0"/>
              </a:rPr>
              <a:t>Center for Children and Family Futures. (2024). </a:t>
            </a:r>
            <a:r>
              <a:rPr lang="en-US" i="1" dirty="0">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dirty="0">
                <a:effectLst/>
                <a:latin typeface="Arial" panose="020B0604020202020204" pitchFamily="34" charset="0"/>
                <a:cs typeface="Arial" panose="020B0604020202020204" pitchFamily="34" charset="0"/>
              </a:rPr>
              <a:t>(file number 274)</a:t>
            </a:r>
            <a:r>
              <a:rPr lang="en-US" i="1" dirty="0">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[Data set]. NDACAN. </a:t>
            </a:r>
            <a:r>
              <a:rPr lang="en-US" dirty="0">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rtl="0" eaLnBrk="1" fontAlgn="b" latinLnBrk="0" hangingPunct="1"/>
            <a:endParaRPr lang="en-US" b="0" i="0" u="none" strike="noStrike" kern="1200" dirty="0">
              <a:solidFill>
                <a:schemeClr val="tx1"/>
              </a:solidFill>
              <a:effectLst/>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F7725D67-4ECE-6C4D-5E26-E7F6EE3F5E3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3F94A-2C3D-48FE-9574-C3D0237D4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8525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b="0" i="0" u="none" strike="noStrike">
              <a:solidFill>
                <a:srgbClr val="000000"/>
              </a:solidFill>
              <a:effectLst/>
              <a:latin typeface="Arial" panose="020B0604020202020204" pitchFamily="34" charset="0"/>
              <a:cs typeface="Arial" panose="020B0604020202020204" pitchFamily="34" charset="0"/>
            </a:endParaRPr>
          </a:p>
          <a:p>
            <a:endParaRPr lang="en-US" b="0" i="0" u="none" strike="noStrike">
              <a:solidFill>
                <a:srgbClr val="000000"/>
              </a:solidFill>
              <a:effectLst/>
              <a:latin typeface="Arial" panose="020B0604020202020204" pitchFamily="34" charset="0"/>
              <a:cs typeface="Arial" panose="020B0604020202020204" pitchFamily="34" charset="0"/>
            </a:endParaRPr>
          </a:p>
          <a:p>
            <a:r>
              <a:rPr lang="en-US" b="0" i="0" u="none" strike="noStrike">
                <a:solidFill>
                  <a:srgbClr val="000000"/>
                </a:solidFill>
                <a:effectLst/>
                <a:latin typeface="Arial" panose="020B0604020202020204" pitchFamily="34" charset="0"/>
                <a:cs typeface="Arial" panose="020B0604020202020204" pitchFamily="34" charset="0"/>
              </a:rPr>
              <a:t>When serving a family holistically intervention efforts are designed to meet the needs of every member of the family. This includes identifying the family’s strengths and using these as a catalyst for achieving increased safety and stability.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Services to support the parent’s recovery should include: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Parenting skills and competencies</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Family connections and resources</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Parental mental health</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Medication management</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Parental substance use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Domestic violence</a:t>
            </a:r>
          </a:p>
          <a:p>
            <a:pPr lvl="0"/>
            <a:r>
              <a:rPr lang="en-US">
                <a:latin typeface="Arial" panose="020B0604020202020204" pitchFamily="34" charset="0"/>
                <a:cs typeface="Arial" panose="020B0604020202020204" pitchFamily="34" charset="0"/>
              </a:rPr>
              <a:t>Providing services that support child’s well-being must include: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Physical health and well-being</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Social/emotional development</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School readiness</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Trauma</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Mental health</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Adolescent substance use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At-risk youth prevention</a:t>
            </a:r>
          </a:p>
          <a:p>
            <a:pPr lvl="0"/>
            <a:r>
              <a:rPr lang="en-US">
                <a:latin typeface="Arial" panose="020B0604020202020204" pitchFamily="34" charset="0"/>
                <a:cs typeface="Arial" panose="020B0604020202020204" pitchFamily="34" charset="0"/>
              </a:rPr>
              <a:t>Supporting the entire family's recovery and well-being means providing:</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Food</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Housing </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Employment</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Childcare</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Transportation</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Family counseling</a:t>
            </a:r>
          </a:p>
          <a:p>
            <a:pPr marL="628650" lvl="1" indent="-171450">
              <a:buFont typeface="Arial" panose="020B0604020202020204" pitchFamily="34" charset="0"/>
              <a:buChar char="•"/>
            </a:pPr>
            <a:r>
              <a:rPr lang="en-US">
                <a:latin typeface="Arial" panose="020B0604020202020204" pitchFamily="34" charset="0"/>
                <a:cs typeface="Arial" panose="020B0604020202020204" pitchFamily="34" charset="0"/>
              </a:rPr>
              <a:t>Specialized parenting</a:t>
            </a:r>
          </a:p>
          <a:p>
            <a:pPr marL="628650" lvl="1"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a:lnSpc>
                <a:spcPct val="115000"/>
              </a:lnSpc>
              <a:spcAft>
                <a:spcPts val="800"/>
              </a:spcAft>
            </a:pPr>
            <a:r>
              <a:rPr lang="en-US" kern="100">
                <a:effectLst/>
                <a:latin typeface="Arial" panose="020B0604020202020204" pitchFamily="34" charset="0"/>
                <a:ea typeface="Aptos" panose="020B0004020202020204" pitchFamily="34" charset="0"/>
                <a:cs typeface="Arial" panose="020B0604020202020204" pitchFamily="34" charset="0"/>
              </a:rPr>
              <a:t>National Center on Substance Abuse and Child Welfare: </a:t>
            </a:r>
            <a:r>
              <a:rPr lang="en-US" i="1" u="sng" kern="100">
                <a:solidFill>
                  <a:srgbClr val="467886"/>
                </a:solidFill>
                <a:effectLst/>
                <a:latin typeface="Arial" panose="020B0604020202020204" pitchFamily="34" charset="0"/>
                <a:ea typeface="Aptos" panose="020B0004020202020204" pitchFamily="34" charset="0"/>
                <a:cs typeface="Arial" panose="020B0604020202020204" pitchFamily="34" charset="0"/>
                <a:hlinkClick r:id="rId3"/>
              </a:rPr>
              <a:t>Overview of a Family-Centered Approach and Its Effectiveness</a:t>
            </a:r>
            <a:r>
              <a:rPr lang="en-US" i="1" kern="100">
                <a:effectLst/>
                <a:latin typeface="Arial" panose="020B0604020202020204" pitchFamily="34" charset="0"/>
                <a:ea typeface="Aptos" panose="020B0004020202020204" pitchFamily="34" charset="0"/>
                <a:cs typeface="Arial" panose="020B0604020202020204" pitchFamily="34" charset="0"/>
              </a:rPr>
              <a:t> </a:t>
            </a:r>
            <a:r>
              <a:rPr lang="en-US" kern="100">
                <a:effectLst/>
                <a:latin typeface="Arial" panose="020B0604020202020204" pitchFamily="34" charset="0"/>
                <a:ea typeface="Aptos" panose="020B0004020202020204" pitchFamily="34" charset="0"/>
                <a:cs typeface="Arial" panose="020B0604020202020204" pitchFamily="34" charset="0"/>
              </a:rPr>
              <a:t>(2021)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a:t>
            </a:r>
          </a:p>
          <a:p>
            <a:pPr rtl="0" eaLnBrk="1" fontAlgn="b" latinLnBrk="0" hangingPunct="1"/>
            <a:endParaRPr lang="en-US" i="0" u="sng">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u="none">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none">
                <a:solidFill>
                  <a:schemeClr val="tx1"/>
                </a:solidFill>
                <a:latin typeface="Arial" panose="020B0604020202020204" pitchFamily="34" charset="0"/>
                <a:ea typeface="+mn-lt"/>
                <a:cs typeface="Arial" panose="020B0604020202020204" pitchFamily="34" charset="0"/>
              </a:rPr>
              <a:t>N/A</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CF34A6E2-1780-4924-9497-DF7877FC2D45}" type="slidenum">
              <a:rPr lang="en-US" smtClean="0"/>
              <a:pPr/>
              <a:t>50</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24686360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pPr marL="0" indent="0">
              <a:buFont typeface="Arial" panose="020B0604020202020204" pitchFamily="34" charset="0"/>
              <a:buNone/>
            </a:pPr>
            <a:endParaRPr lang="en-US">
              <a:latin typeface="Arial" panose="020B0604020202020204" pitchFamily="34" charset="0"/>
              <a:cs typeface="Arial" panose="020B0604020202020204" pitchFamily="34" charset="0"/>
            </a:endParaRPr>
          </a:p>
          <a:p>
            <a:pPr marL="0" indent="0">
              <a:buFont typeface="Arial" panose="020B0604020202020204" pitchFamily="34" charset="0"/>
              <a:buNone/>
            </a:pPr>
            <a:r>
              <a:rPr lang="en-US">
                <a:latin typeface="Arial" panose="020B0604020202020204" pitchFamily="34" charset="0"/>
                <a:cs typeface="Arial" panose="020B0604020202020204" pitchFamily="34" charset="0"/>
              </a:rPr>
              <a:t>A family centered approach recognizes and accepts the individual person’s definition of family and recognizes that every person defines “family” differently.</a:t>
            </a:r>
          </a:p>
          <a:p>
            <a:pPr marL="0" indent="0">
              <a:buFont typeface="Arial" panose="020B0604020202020204" pitchFamily="34" charset="0"/>
              <a:buNone/>
            </a:pPr>
            <a:endParaRPr lang="en-US">
              <a:latin typeface="Arial" panose="020B0604020202020204" pitchFamily="34" charset="0"/>
              <a:cs typeface="Arial" panose="020B0604020202020204" pitchFamily="34" charset="0"/>
            </a:endParaRPr>
          </a:p>
          <a:p>
            <a:pPr marL="0" indent="0">
              <a:buFont typeface="Arial" panose="020B0604020202020204" pitchFamily="34" charset="0"/>
              <a:buNone/>
            </a:pPr>
            <a:r>
              <a:rPr lang="en-US">
                <a:latin typeface="Arial" panose="020B0604020202020204" pitchFamily="34" charset="0"/>
                <a:cs typeface="Arial" panose="020B0604020202020204" pitchFamily="34" charset="0"/>
              </a:rPr>
              <a:t>​A family-centered approach extends well beyond the substance use disorder treatment system, the child welfare system, the courts, and mental health services</a:t>
            </a:r>
            <a:r>
              <a:rPr lang="en-US" b="0">
                <a:latin typeface="Arial" panose="020B0604020202020204" pitchFamily="34" charset="0"/>
                <a:cs typeface="Arial" panose="020B0604020202020204" pitchFamily="34" charset="0"/>
              </a:rPr>
              <a:t>. It includes all other agencies and individuals that interact with and serve families. It was important to us to be very intentional about our language. We used the phrase “family-centered treatment” when we were talking about treatment specifically but whenever possible we used “family-centered approach” to be more encompassing of all systems.</a:t>
            </a:r>
          </a:p>
          <a:p>
            <a:pPr marL="0" indent="0">
              <a:buFont typeface="Arial" panose="020B0604020202020204" pitchFamily="34" charset="0"/>
              <a:buNone/>
            </a:pPr>
            <a:endParaRPr lang="en-US" b="0">
              <a:latin typeface="Arial" panose="020B0604020202020204" pitchFamily="34" charset="0"/>
              <a:cs typeface="Arial" panose="020B0604020202020204" pitchFamily="34" charset="0"/>
            </a:endParaRPr>
          </a:p>
          <a:p>
            <a:pPr marL="628650" lvl="1" indent="-171450">
              <a:spcBef>
                <a:spcPts val="600"/>
              </a:spcBef>
              <a:buFont typeface="Arial" panose="020B0604020202020204" pitchFamily="34" charset="0"/>
              <a:buChar char="•"/>
            </a:pPr>
            <a:r>
              <a:rPr lang="en-US" b="0">
                <a:latin typeface="Arial" panose="020B0604020202020204" pitchFamily="34" charset="0"/>
                <a:cs typeface="Arial" panose="020B0604020202020204" pitchFamily="34" charset="0"/>
              </a:rPr>
              <a:t>Not all this work is clinical.</a:t>
            </a:r>
          </a:p>
          <a:p>
            <a:pPr marL="628650" lvl="1" indent="-171450">
              <a:spcAft>
                <a:spcPts val="600"/>
              </a:spcAft>
              <a:buFont typeface="Arial" panose="020B0604020202020204" pitchFamily="34" charset="0"/>
              <a:buChar char="•"/>
            </a:pPr>
            <a:r>
              <a:rPr lang="en-US" b="0">
                <a:latin typeface="Arial" panose="020B0604020202020204" pitchFamily="34" charset="0"/>
                <a:cs typeface="Arial" panose="020B0604020202020204" pitchFamily="34" charset="0"/>
              </a:rPr>
              <a:t>A family-centered approach is important with schools, doctors, early education providers, anyone that is providing services to people.</a:t>
            </a:r>
          </a:p>
          <a:p>
            <a:pPr marL="457200" lvl="1" indent="0">
              <a:spcAft>
                <a:spcPts val="600"/>
              </a:spcAft>
              <a:buFont typeface="Arial" panose="020B0604020202020204" pitchFamily="34" charset="0"/>
              <a:buNone/>
            </a:pPr>
            <a:endParaRPr lang="en-US" b="0">
              <a:latin typeface="Arial" panose="020B0604020202020204" pitchFamily="34" charset="0"/>
              <a:cs typeface="Arial" panose="020B0604020202020204" pitchFamily="34" charset="0"/>
            </a:endParaRPr>
          </a:p>
          <a:p>
            <a:pPr marL="0" indent="0">
              <a:buFont typeface="Arial" panose="020B0604020202020204" pitchFamily="34" charset="0"/>
              <a:buNone/>
            </a:pPr>
            <a:r>
              <a:rPr lang="en-US" b="0">
                <a:latin typeface="Arial" panose="020B0604020202020204" pitchFamily="34" charset="0"/>
                <a:cs typeface="Arial" panose="020B0604020202020204" pitchFamily="34" charset="0"/>
              </a:rPr>
              <a:t>A family-centered approach recognizes that parents and children live within the context of a larger family system and that families exist within the context of their identified communities—all of which must be prioritized when implementing a family-centered approach. This often requires a paradigm shift from business as usual, as identifying the family as a system requires a shift in thinking for service providers who have traditionally focused on their identified client. However, we know that child safety and parental recovery are critically linked to one another and must be addressed holistically to ensure the best outcomes for the entire family. </a:t>
            </a:r>
          </a:p>
          <a:p>
            <a:pPr lvl="0"/>
            <a:endParaRPr lang="en-US" b="0">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rPr>
              <a:t>National Center on Substance Abuse and Child Welfare: </a:t>
            </a:r>
            <a:r>
              <a:rPr lang="en-US" i="1" u="sng">
                <a:solidFill>
                  <a:srgbClr val="000000"/>
                </a:solidFill>
                <a:effectLst/>
                <a:latin typeface="Arial" panose="020B0604020202020204" pitchFamily="34" charset="0"/>
                <a:ea typeface="Calibri" panose="020F0502020204030204" pitchFamily="34" charset="0"/>
                <a:cs typeface="Times New Roman" panose="02020603050405020304" pitchFamily="18" charset="0"/>
                <a:hlinkClick r:id="rId3"/>
              </a:rPr>
              <a:t>Implementing a Family-Centered Approach Modules</a:t>
            </a:r>
            <a:r>
              <a:rPr lang="en-US" i="1">
                <a:solidFill>
                  <a:srgbClr val="000000"/>
                </a:solidFill>
                <a:effectLst/>
                <a:latin typeface="Arial" panose="020B0604020202020204" pitchFamily="34" charset="0"/>
                <a:ea typeface="Calibri" panose="020F0502020204030204" pitchFamily="34" charset="0"/>
                <a:cs typeface="Times New Roman" panose="02020603050405020304" pitchFamily="18" charset="0"/>
              </a:rPr>
              <a:t> </a:t>
            </a:r>
            <a:r>
              <a:rPr lang="en-US">
                <a:solidFill>
                  <a:srgbClr val="000000"/>
                </a:solidFill>
                <a:effectLst/>
                <a:latin typeface="Arial" panose="020B0604020202020204" pitchFamily="34" charset="0"/>
                <a:ea typeface="Calibri" panose="020F0502020204030204" pitchFamily="34" charset="0"/>
                <a:cs typeface="Times New Roman" panose="02020603050405020304" pitchFamily="18" charset="0"/>
              </a:rPr>
              <a:t>(2021)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cs typeface="Arial" panose="020B0604020202020204" pitchFamily="34" charset="0"/>
              </a:rPr>
              <a:t>(</a:t>
            </a:r>
            <a:r>
              <a:rPr kumimoji="0"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Adams, 2016; Bruns et al., 2012; </a:t>
            </a:r>
            <a:r>
              <a:rPr lang="en-US" i="0">
                <a:solidFill>
                  <a:schemeClr val="tx1"/>
                </a:solidFill>
                <a:latin typeface="Arial" panose="020B0604020202020204" pitchFamily="34" charset="0"/>
                <a:ea typeface="+mn-lt"/>
                <a:cs typeface="Arial" panose="020B0604020202020204" pitchFamily="34" charset="0"/>
              </a:rPr>
              <a:t>National Center on Substance Abuse and Child Welfare, 2021)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a:solidFill>
                  <a:schemeClr val="tx1"/>
                </a:solidFill>
                <a:latin typeface="Arial" panose="020B0604020202020204" pitchFamily="34" charset="0"/>
                <a:ea typeface="+mn-lt"/>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a:ln>
                <a:noFill/>
              </a:ln>
              <a:solidFill>
                <a:schemeClr val="tx1"/>
              </a:solidFill>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Adams, P. J. (2016). Switching to a social approach to addiction: Implications for theory and practice.</a:t>
            </a:r>
            <a:r>
              <a:rPr lang="en-US" b="0" i="1"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International Journal of Mental Health and Addiction, 14</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(1), 86–94. </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hlinkClick r:id="rId4"/>
              </a:rPr>
              <a:t>http://dx.doi.org/10.1007/s11469-015-9588-4</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Bruns, E. J., </a:t>
            </a:r>
            <a:r>
              <a:rPr lang="en-US" b="0" i="0" u="none" strike="noStrike" kern="1200" cap="none" spc="0" normalizeH="0" baseline="0" noProof="0" err="1">
                <a:ln>
                  <a:noFill/>
                </a:ln>
                <a:solidFill>
                  <a:schemeClr val="tx1"/>
                </a:solidFill>
                <a:effectLst/>
                <a:uLnTx/>
                <a:uFillTx/>
                <a:latin typeface="Arial" panose="020B0604020202020204" pitchFamily="34" charset="0"/>
                <a:cs typeface="Arial" panose="020B0604020202020204" pitchFamily="34" charset="0"/>
              </a:rPr>
              <a:t>Pullmann</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M. D., Weathers, E. S., </a:t>
            </a:r>
            <a:r>
              <a:rPr lang="en-US" b="0" i="0" u="none" strike="noStrike" kern="1200" cap="none" spc="0" normalizeH="0" baseline="0" noProof="0" err="1">
                <a:ln>
                  <a:noFill/>
                </a:ln>
                <a:solidFill>
                  <a:schemeClr val="tx1"/>
                </a:solidFill>
                <a:effectLst/>
                <a:uLnTx/>
                <a:uFillTx/>
                <a:latin typeface="Arial" panose="020B0604020202020204" pitchFamily="34" charset="0"/>
                <a:cs typeface="Arial" panose="020B0604020202020204" pitchFamily="34" charset="0"/>
              </a:rPr>
              <a:t>Wirschem</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M. L., &amp; Murphy, J. K. (2012). Effects of a multidisciplinary family treatment drug court on child and family outcomes: Results of a quasi-experimental study. </a:t>
            </a:r>
            <a:r>
              <a:rPr lang="en-US" b="0" i="1"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Child Maltreatment, 17</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(3), 218–230. </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hlinkClick r:id="rId5"/>
              </a:rPr>
              <a:t>https://doi.org/10.1177/1077559512454216</a:t>
            </a:r>
            <a:r>
              <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National Center on Substance Abuse and Child Welfare. (2021). </a:t>
            </a:r>
            <a:r>
              <a:rPr lang="en-US" b="0" i="1">
                <a:solidFill>
                  <a:srgbClr val="000000"/>
                </a:solidFill>
                <a:effectLst/>
                <a:latin typeface="Arial" panose="020B0604020202020204" pitchFamily="34" charset="0"/>
                <a:cs typeface="Arial" panose="020B0604020202020204" pitchFamily="34" charset="0"/>
              </a:rPr>
              <a:t>Overview of a family-centered approach and its effectiveness. </a:t>
            </a:r>
            <a:r>
              <a:rPr lang="en-US" b="0" i="0">
                <a:solidFill>
                  <a:srgbClr val="000000"/>
                </a:solidFill>
                <a:effectLst/>
                <a:latin typeface="Arial" panose="020B0604020202020204" pitchFamily="34" charset="0"/>
                <a:cs typeface="Arial" panose="020B0604020202020204" pitchFamily="34" charset="0"/>
              </a:rPr>
              <a:t>Administration for Children and Families, Substance Abuse and Mental Health Services Administration. </a:t>
            </a:r>
            <a:r>
              <a:rPr lang="en-US" b="0" i="0" u="sng" strike="noStrike">
                <a:solidFill>
                  <a:srgbClr val="000000"/>
                </a:solidFill>
                <a:effectLst/>
                <a:latin typeface="Arial" panose="020B0604020202020204" pitchFamily="34" charset="0"/>
                <a:cs typeface="Arial" panose="020B0604020202020204" pitchFamily="34" charset="0"/>
                <a:hlinkClick r:id="rId6"/>
              </a:rPr>
              <a:t>https://ncsacw.acf.hhs.gov/files/fca-practice-module-1.pdf</a:t>
            </a:r>
            <a:r>
              <a:rPr lang="en-US" b="0" i="0">
                <a:solidFill>
                  <a:srgbClr val="000000"/>
                </a:solidFill>
                <a:effectLst/>
                <a:latin typeface="Arial" panose="020B0604020202020204" pitchFamily="34" charset="0"/>
                <a:cs typeface="Arial" panose="020B0604020202020204" pitchFamily="34" charset="0"/>
              </a:rPr>
              <a:t> </a:t>
            </a:r>
            <a:endPar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a:ln>
                <a:noFill/>
              </a:ln>
              <a:solidFill>
                <a:schemeClr val="tx1"/>
              </a:solidFill>
              <a:effectLst/>
              <a:uLnTx/>
              <a:uFillTx/>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1BCB87-4CC9-4D37-BDC3-E8A0FA5D025D}"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mn-ea"/>
                <a:cs typeface="Arial"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634533114"/>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pPr lvl="0"/>
            <a:endParaRPr lang="en-US">
              <a:latin typeface="Arial" panose="020B0604020202020204" pitchFamily="34" charset="0"/>
              <a:cs typeface="Arial" panose="020B0604020202020204" pitchFamily="34" charset="0"/>
            </a:endParaRPr>
          </a:p>
          <a:p>
            <a:pPr lvl="0"/>
            <a:r>
              <a:rPr lang="en-US">
                <a:latin typeface="Arial" panose="020B0604020202020204" pitchFamily="34" charset="0"/>
                <a:cs typeface="Arial" panose="020B0604020202020204" pitchFamily="34" charset="0"/>
              </a:rPr>
              <a:t>Here we have a summary of proven outcomes from family-centered substance use disorder treatment…</a:t>
            </a:r>
          </a:p>
          <a:p>
            <a:pPr lvl="0"/>
            <a:endParaRPr lang="en-US">
              <a:latin typeface="Arial" panose="020B0604020202020204" pitchFamily="34"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a:latin typeface="Arial" panose="020B0604020202020204" pitchFamily="34" charset="0"/>
                <a:ea typeface="Yu Gothic UI Semibold"/>
                <a:cs typeface="Arial" panose="020B0604020202020204" pitchFamily="34" charset="0"/>
              </a:rPr>
              <a:t>Mothers who participated in the Celebrating Families! Program and received integrated case management showed significant improvements in </a:t>
            </a:r>
            <a:r>
              <a:rPr lang="en-US" sz="1200" b="0" i="0" u="sng">
                <a:latin typeface="Arial" panose="020B0604020202020204" pitchFamily="34" charset="0"/>
                <a:ea typeface="Yu Gothic UI Semibold"/>
                <a:cs typeface="Arial" panose="020B0604020202020204" pitchFamily="34" charset="0"/>
              </a:rPr>
              <a:t>recovery</a:t>
            </a:r>
            <a:r>
              <a:rPr lang="en-US" sz="1200" i="1">
                <a:latin typeface="Arial" panose="020B0604020202020204" pitchFamily="34" charset="0"/>
                <a:ea typeface="Yu Gothic UI Semibold"/>
                <a:cs typeface="Arial" panose="020B0604020202020204" pitchFamily="34" charset="0"/>
              </a:rPr>
              <a:t>, </a:t>
            </a:r>
            <a:r>
              <a:rPr lang="en-US" sz="1200">
                <a:latin typeface="Arial" panose="020B0604020202020204" pitchFamily="34" charset="0"/>
                <a:ea typeface="Yu Gothic UI Semibold"/>
                <a:cs typeface="Arial" panose="020B0604020202020204" pitchFamily="34" charset="0"/>
              </a:rPr>
              <a:t>including reduced mental health symptoms, reduction in risky behaviors, and longer program retention</a:t>
            </a:r>
          </a:p>
          <a:p>
            <a:pPr marL="171450" lvl="0" indent="-171450">
              <a:buFont typeface="Arial" panose="020B0604020202020204" pitchFamily="34" charset="0"/>
              <a:buChar char="•"/>
            </a:pPr>
            <a:endParaRPr lang="en-US">
              <a:latin typeface="Arial" panose="020B0604020202020204" pitchFamily="34" charset="0"/>
              <a:cs typeface="Arial" panose="020B0604020202020204" pitchFamily="34" charset="0"/>
            </a:endParaRPr>
          </a:p>
          <a:p>
            <a:pPr marL="171450" lvl="0" indent="-171450">
              <a:buFont typeface="Arial" panose="020B0604020202020204" pitchFamily="34" charset="0"/>
              <a:buChar char="•"/>
            </a:pPr>
            <a:r>
              <a:rPr lang="en-US" sz="1200">
                <a:latin typeface="Arial" panose="020B0604020202020204" pitchFamily="34" charset="0"/>
                <a:ea typeface="Yu Gothic UI Semibold"/>
                <a:cs typeface="Arial" panose="020B0604020202020204" pitchFamily="34" charset="0"/>
              </a:rPr>
              <a:t>Women who participated in programs that included a </a:t>
            </a:r>
            <a:r>
              <a:rPr lang="en-US" sz="1200" b="0" i="0" u="sng">
                <a:latin typeface="Arial" panose="020B0604020202020204" pitchFamily="34" charset="0"/>
                <a:ea typeface="Yu Gothic UI Semibold"/>
                <a:cs typeface="Arial" panose="020B0604020202020204" pitchFamily="34" charset="0"/>
              </a:rPr>
              <a:t>“high” level of family and children’s services </a:t>
            </a:r>
            <a:r>
              <a:rPr lang="en-US" sz="1200">
                <a:latin typeface="Arial" panose="020B0604020202020204" pitchFamily="34" charset="0"/>
                <a:ea typeface="Yu Gothic UI Semibold"/>
                <a:cs typeface="Arial" panose="020B0604020202020204" pitchFamily="34" charset="0"/>
              </a:rPr>
              <a:t>were </a:t>
            </a:r>
            <a:r>
              <a:rPr lang="en-US" sz="1200" b="0" i="0" u="sng">
                <a:latin typeface="Arial" panose="020B0604020202020204" pitchFamily="34" charset="0"/>
                <a:ea typeface="Yu Gothic UI Semibold"/>
                <a:cs typeface="Arial" panose="020B0604020202020204" pitchFamily="34" charset="0"/>
              </a:rPr>
              <a:t>twice as likely to reunify </a:t>
            </a:r>
            <a:r>
              <a:rPr lang="en-US" sz="1200">
                <a:latin typeface="Arial" panose="020B0604020202020204" pitchFamily="34" charset="0"/>
                <a:ea typeface="Yu Gothic UI Semibold"/>
                <a:cs typeface="Arial" panose="020B0604020202020204" pitchFamily="34" charset="0"/>
              </a:rPr>
              <a:t>with their children as those who participated in programs with a “low” level of these services</a:t>
            </a:r>
          </a:p>
          <a:p>
            <a:pPr marL="171450" lvl="0" indent="-171450">
              <a:buFont typeface="Arial" panose="020B0604020202020204" pitchFamily="34" charset="0"/>
              <a:buChar char="•"/>
            </a:pPr>
            <a:endParaRPr lang="en-US" sz="1200">
              <a:latin typeface="Arial" panose="020B0604020202020204" pitchFamily="34" charset="0"/>
              <a:ea typeface="Yu Gothic UI Semibold"/>
              <a:cs typeface="Arial" panose="020B0604020202020204" pitchFamily="34" charset="0"/>
            </a:endParaRPr>
          </a:p>
          <a:p>
            <a:pPr marL="171450" lvl="0" indent="-171450">
              <a:buFont typeface="Arial" panose="020B0604020202020204" pitchFamily="34" charset="0"/>
              <a:buChar char="•"/>
            </a:pPr>
            <a:r>
              <a:rPr lang="en-US" sz="1200" b="0" i="0" u="sng">
                <a:latin typeface="Arial" panose="020B0604020202020204" pitchFamily="34" charset="0"/>
                <a:ea typeface="Yu Gothic UI Semibold"/>
                <a:cs typeface="Arial" panose="020B0604020202020204" pitchFamily="34" charset="0"/>
              </a:rPr>
              <a:t>Retention and completion of comprehensive substance use treatment</a:t>
            </a:r>
            <a:r>
              <a:rPr lang="en-US" sz="1200" b="0" i="1">
                <a:latin typeface="Arial" panose="020B0604020202020204" pitchFamily="34" charset="0"/>
                <a:ea typeface="Yu Gothic UI Semibold"/>
                <a:cs typeface="Arial" panose="020B0604020202020204" pitchFamily="34" charset="0"/>
              </a:rPr>
              <a:t> </a:t>
            </a:r>
            <a:r>
              <a:rPr lang="en-US" sz="1200">
                <a:latin typeface="Arial" panose="020B0604020202020204" pitchFamily="34" charset="0"/>
                <a:ea typeface="Yu Gothic UI Semibold"/>
                <a:cs typeface="Arial" panose="020B0604020202020204" pitchFamily="34" charset="0"/>
              </a:rPr>
              <a:t>have been found to be the </a:t>
            </a:r>
            <a:r>
              <a:rPr lang="en-US" sz="1200" b="0" i="0" u="sng">
                <a:latin typeface="Arial" panose="020B0604020202020204" pitchFamily="34" charset="0"/>
                <a:ea typeface="Yu Gothic UI Semibold"/>
                <a:cs typeface="Arial" panose="020B0604020202020204" pitchFamily="34" charset="0"/>
              </a:rPr>
              <a:t>strongest predictors of reunification</a:t>
            </a:r>
            <a:r>
              <a:rPr lang="en-US" sz="1200" i="1">
                <a:latin typeface="Arial" panose="020B0604020202020204" pitchFamily="34" charset="0"/>
                <a:ea typeface="Yu Gothic UI Semibold"/>
                <a:cs typeface="Arial" panose="020B0604020202020204" pitchFamily="34" charset="0"/>
              </a:rPr>
              <a:t> </a:t>
            </a:r>
            <a:r>
              <a:rPr lang="en-US" sz="1200">
                <a:latin typeface="Arial" panose="020B0604020202020204" pitchFamily="34" charset="0"/>
                <a:ea typeface="Yu Gothic UI Semibold"/>
                <a:cs typeface="Arial" panose="020B0604020202020204" pitchFamily="34" charset="0"/>
              </a:rPr>
              <a:t>with children for parents with substance use disorders </a:t>
            </a:r>
          </a:p>
          <a:p>
            <a:pPr lvl="0"/>
            <a:endParaRPr lang="en-US" sz="1200">
              <a:latin typeface="Arial" panose="020B0604020202020204" pitchFamily="34" charset="0"/>
              <a:ea typeface="Yu Gothic UI Semibold"/>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a:defRPr/>
            </a:pPr>
            <a:r>
              <a:rPr lang="en-US" b="0" i="0">
                <a:solidFill>
                  <a:srgbClr val="000000"/>
                </a:solidFill>
                <a:effectLst/>
                <a:latin typeface="Arial" panose="020B0604020202020204" pitchFamily="34" charset="0"/>
                <a:cs typeface="Arial" panose="020B0604020202020204" pitchFamily="34" charset="0"/>
              </a:rPr>
              <a:t>N/A</a:t>
            </a:r>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a:defRPr/>
            </a:pPr>
            <a:r>
              <a:rPr lang="en-US" sz="1200" i="0">
                <a:latin typeface="Arial" panose="020B0604020202020204" pitchFamily="34" charset="0"/>
                <a:ea typeface="Yu Gothic UI Semibold"/>
                <a:cs typeface="Arial" panose="020B0604020202020204" pitchFamily="34" charset="0"/>
              </a:rPr>
              <a:t>(Zweben et al., 2015; Grella et al., 2006; Green et al., 2007; Marsh et al., 2011)</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latin typeface="Arial" panose="020B0604020202020204" pitchFamily="34" charset="0"/>
              <a:ea typeface="+mn-lt"/>
              <a:cs typeface="Arial" panose="020B0604020202020204" pitchFamily="34" charset="0"/>
            </a:endParaRPr>
          </a:p>
          <a:p>
            <a:pPr>
              <a:defRPr/>
            </a:pPr>
            <a:r>
              <a:rPr lang="en-US" sz="1200" i="0">
                <a:latin typeface="Arial" panose="020B0604020202020204" pitchFamily="34" charset="0"/>
                <a:ea typeface="Yu Gothic UI Semibold"/>
                <a:cs typeface="Arial" panose="020B0604020202020204" pitchFamily="34" charset="0"/>
              </a:rPr>
              <a:t>(Zweben et al., 2015; Grella et al., 2006; Green et al., 2007; Marsh et al., 2011)</a:t>
            </a: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lvl="0"/>
            <a:endParaRPr lang="en-US" sz="1200" i="0">
              <a:latin typeface="Arial" panose="020B0604020202020204" pitchFamily="34" charset="0"/>
              <a:ea typeface="Yu Gothic UI Semibold"/>
              <a:cs typeface="Arial" panose="020B0604020202020204" pitchFamily="34" charset="0"/>
            </a:endParaRPr>
          </a:p>
          <a:p>
            <a:pPr lvl="0"/>
            <a:r>
              <a:rPr lang="en-US" i="0">
                <a:latin typeface="Arial" panose="020B0604020202020204" pitchFamily="34" charset="0"/>
                <a:cs typeface="Arial" panose="020B0604020202020204" pitchFamily="34" charset="0"/>
              </a:rPr>
              <a:t>Zweben, J. E., Moses, Y., Cohen, J. B., Price, G., Chapman, W., &amp; Lamb, J. (2015). Enhancing family protective factors in residential treatment for substance use disorders. </a:t>
            </a:r>
            <a:r>
              <a:rPr lang="en-US" i="1">
                <a:latin typeface="Arial" panose="020B0604020202020204" pitchFamily="34" charset="0"/>
                <a:cs typeface="Arial" panose="020B0604020202020204" pitchFamily="34" charset="0"/>
              </a:rPr>
              <a:t>Child Welfare, 94</a:t>
            </a:r>
            <a:r>
              <a:rPr lang="en-US" i="0">
                <a:latin typeface="Arial" panose="020B0604020202020204" pitchFamily="34" charset="0"/>
                <a:cs typeface="Arial" panose="020B0604020202020204" pitchFamily="34" charset="0"/>
              </a:rPr>
              <a:t>(5), 145–166.</a:t>
            </a:r>
          </a:p>
          <a:p>
            <a:pPr lvl="0"/>
            <a:endParaRPr lang="en-US" i="0">
              <a:latin typeface="Arial" panose="020B0604020202020204" pitchFamily="34" charset="0"/>
              <a:cs typeface="Arial" panose="020B0604020202020204" pitchFamily="34" charset="0"/>
            </a:endParaRPr>
          </a:p>
          <a:p>
            <a:pPr lvl="0"/>
            <a:r>
              <a:rPr lang="en-US" i="0">
                <a:latin typeface="Arial" panose="020B0604020202020204" pitchFamily="34" charset="0"/>
                <a:cs typeface="Arial" panose="020B0604020202020204" pitchFamily="34" charset="0"/>
              </a:rPr>
              <a:t>Grella, C. E., Hser, Y., &amp; Huang, Y. (2006). Mothers in substance abuse treatment: Differences in characteristics based on involvement with child welfare services. </a:t>
            </a:r>
            <a:r>
              <a:rPr lang="en-US" i="1">
                <a:latin typeface="Arial" panose="020B0604020202020204" pitchFamily="34" charset="0"/>
                <a:cs typeface="Arial" panose="020B0604020202020204" pitchFamily="34" charset="0"/>
              </a:rPr>
              <a:t>Child Abuse &amp; Neglect, 30</a:t>
            </a:r>
            <a:r>
              <a:rPr lang="en-US" i="0">
                <a:latin typeface="Arial" panose="020B0604020202020204" pitchFamily="34" charset="0"/>
                <a:cs typeface="Arial" panose="020B0604020202020204" pitchFamily="34" charset="0"/>
              </a:rPr>
              <a:t>(1), 55–73. </a:t>
            </a:r>
            <a:r>
              <a:rPr lang="en-US" i="0">
                <a:latin typeface="Arial" panose="020B0604020202020204" pitchFamily="34" charset="0"/>
                <a:cs typeface="Arial" panose="020B0604020202020204" pitchFamily="34" charset="0"/>
                <a:hlinkClick r:id="rId3"/>
              </a:rPr>
              <a:t>https://doi.org/10.1016/j.chiabu.2005.07.005</a:t>
            </a:r>
            <a:r>
              <a:rPr lang="en-US" i="0">
                <a:latin typeface="Arial" panose="020B0604020202020204" pitchFamily="34" charset="0"/>
                <a:cs typeface="Arial" panose="020B0604020202020204" pitchFamily="34" charset="0"/>
              </a:rPr>
              <a:t> </a:t>
            </a:r>
          </a:p>
          <a:p>
            <a:pPr lvl="0"/>
            <a:endParaRPr lang="en-US" i="0">
              <a:latin typeface="Arial" panose="020B0604020202020204" pitchFamily="34" charset="0"/>
              <a:cs typeface="Arial" panose="020B0604020202020204" pitchFamily="34" charset="0"/>
            </a:endParaRPr>
          </a:p>
          <a:p>
            <a:pPr lvl="0"/>
            <a:r>
              <a:rPr lang="en-US" i="0">
                <a:latin typeface="Arial" panose="020B0604020202020204" pitchFamily="34" charset="0"/>
                <a:cs typeface="Arial" panose="020B0604020202020204" pitchFamily="34" charset="0"/>
              </a:rPr>
              <a:t>Green, B. L., Rockhill, A., &amp; Furrer, C. (2007). Does substance abuse treatment make a difference for child welfare case outcomes? A statewide longitudinal analysis. </a:t>
            </a:r>
            <a:r>
              <a:rPr lang="en-US" i="1">
                <a:latin typeface="Arial" panose="020B0604020202020204" pitchFamily="34" charset="0"/>
                <a:cs typeface="Arial" panose="020B0604020202020204" pitchFamily="34" charset="0"/>
              </a:rPr>
              <a:t>Children and Youth Services Review, 29</a:t>
            </a:r>
            <a:r>
              <a:rPr lang="en-US" i="0">
                <a:latin typeface="Arial" panose="020B0604020202020204" pitchFamily="34" charset="0"/>
                <a:cs typeface="Arial" panose="020B0604020202020204" pitchFamily="34" charset="0"/>
              </a:rPr>
              <a:t>(4), 460–473. </a:t>
            </a:r>
            <a:r>
              <a:rPr lang="en-US" i="0">
                <a:latin typeface="Arial" panose="020B0604020202020204" pitchFamily="34" charset="0"/>
                <a:cs typeface="Arial" panose="020B0604020202020204" pitchFamily="34" charset="0"/>
                <a:hlinkClick r:id="rId4"/>
              </a:rPr>
              <a:t>https://doi.org/10.1016/j.childyouth.2006.08.006</a:t>
            </a:r>
            <a:r>
              <a:rPr lang="en-US" i="0">
                <a:latin typeface="Arial" panose="020B0604020202020204" pitchFamily="34" charset="0"/>
                <a:cs typeface="Arial" panose="020B0604020202020204" pitchFamily="34" charset="0"/>
              </a:rPr>
              <a:t> </a:t>
            </a:r>
          </a:p>
          <a:p>
            <a:pPr lvl="0"/>
            <a:endParaRPr lang="en-US" i="0">
              <a:latin typeface="Arial" panose="020B0604020202020204" pitchFamily="34" charset="0"/>
              <a:cs typeface="Arial" panose="020B0604020202020204" pitchFamily="34" charset="0"/>
            </a:endParaRPr>
          </a:p>
          <a:p>
            <a:pPr lvl="0"/>
            <a:r>
              <a:rPr lang="en-US" i="0">
                <a:latin typeface="Arial" panose="020B0604020202020204" pitchFamily="34" charset="0"/>
                <a:cs typeface="Arial" panose="020B0604020202020204" pitchFamily="34" charset="0"/>
              </a:rPr>
              <a:t>Marsh, J. C., Smith, B. D., &amp; Bruni, M. (2011). Integrated substance abuse and child welfare services for women: A progress review. </a:t>
            </a:r>
            <a:r>
              <a:rPr lang="en-US" i="1">
                <a:latin typeface="Arial" panose="020B0604020202020204" pitchFamily="34" charset="0"/>
                <a:cs typeface="Arial" panose="020B0604020202020204" pitchFamily="34" charset="0"/>
              </a:rPr>
              <a:t>Children and Youth Services Review, 33</a:t>
            </a:r>
            <a:r>
              <a:rPr lang="en-US" i="0">
                <a:latin typeface="Arial" panose="020B0604020202020204" pitchFamily="34" charset="0"/>
                <a:cs typeface="Arial" panose="020B0604020202020204" pitchFamily="34" charset="0"/>
              </a:rPr>
              <a:t>(3), 466–472. </a:t>
            </a:r>
            <a:r>
              <a:rPr lang="en-US" i="0">
                <a:latin typeface="Arial" panose="020B0604020202020204" pitchFamily="34" charset="0"/>
                <a:cs typeface="Arial" panose="020B0604020202020204" pitchFamily="34" charset="0"/>
                <a:hlinkClick r:id="rId5"/>
              </a:rPr>
              <a:t>https://doi.org/10.1016/j.childyouth.2010.06.017</a:t>
            </a:r>
            <a:r>
              <a:rPr lang="en-US" i="0">
                <a:latin typeface="Arial" panose="020B0604020202020204" pitchFamily="34" charset="0"/>
                <a:cs typeface="Arial" panose="020B0604020202020204" pitchFamily="34" charset="0"/>
              </a:rPr>
              <a:t>  </a:t>
            </a:r>
          </a:p>
          <a:p>
            <a:pPr lvl="0"/>
            <a:endParaRPr lang="en-US" i="0">
              <a:latin typeface="Arial" panose="020B0604020202020204" pitchFamily="34" charset="0"/>
              <a:cs typeface="Arial" panose="020B0604020202020204" pitchFamily="34" charset="0"/>
            </a:endParaRPr>
          </a:p>
          <a:p>
            <a:pPr lvl="0"/>
            <a:endParaRPr lang="en-US" i="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52</a:t>
            </a:fld>
            <a:endParaRPr lang="en-US"/>
          </a:p>
        </p:txBody>
      </p:sp>
    </p:spTree>
    <p:extLst>
      <p:ext uri="{BB962C8B-B14F-4D97-AF65-F5344CB8AC3E}">
        <p14:creationId xmlns:p14="http://schemas.microsoft.com/office/powerpoint/2010/main" val="392136722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rial" panose="020B0604020202020204" pitchFamily="34" charset="0"/>
                <a:cs typeface="Arial" panose="020B0604020202020204" pitchFamily="34" charset="0"/>
              </a:rPr>
              <a:t>Facilitator Script:</a:t>
            </a: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Let’s now close out today’s training discussion with acknowledging the important role collaborative partnerships play in helping families navigate parental substance use and child safety…</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9AA6ACD-CDDF-45BC-960F-EFD5DE7BA707}"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mn-ea"/>
              <a:cs typeface="+mn-cs"/>
            </a:endParaRPr>
          </a:p>
        </p:txBody>
      </p:sp>
    </p:spTree>
    <p:extLst>
      <p:ext uri="{BB962C8B-B14F-4D97-AF65-F5344CB8AC3E}">
        <p14:creationId xmlns:p14="http://schemas.microsoft.com/office/powerpoint/2010/main" val="145536845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b="0" i="0" u="none" strike="noStrike" kern="1200" baseline="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baseline="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baseline="0">
                <a:solidFill>
                  <a:schemeClr val="tx1"/>
                </a:solidFill>
                <a:latin typeface="Arial" panose="020B0604020202020204" pitchFamily="34" charset="0"/>
                <a:cs typeface="Arial" panose="020B0604020202020204" pitchFamily="34" charset="0"/>
              </a:rPr>
              <a:t>The process of engaging and retaining parents with substance use disorders for screening, assessment, treatment, and in moving from treatment to lifelong recovery is multifaceted and complex. </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We know families affected by substance use disorders and involved with child welfare often face a host of challenges and barriers to family well-being. While recovery is possible, substance use disorders can negatively affect a parent’s ability to safely parent their children in the absence of services and supports to promote recovery and family stability. At the point of removal, we also know these same families have a lower likelihood of successful reunification and children tend to stay in out-of-home care longer. </a:t>
            </a:r>
          </a:p>
          <a:p>
            <a:pPr marL="0" indent="0">
              <a:buFontTx/>
              <a:buNone/>
            </a:pPr>
            <a:endParaRPr lang="en-US" b="0" i="0" u="none" strike="noStrike">
              <a:solidFill>
                <a:srgbClr val="000000"/>
              </a:solidFill>
              <a:effectLst/>
              <a:latin typeface="Arial" panose="020B0604020202020204" pitchFamily="34" charset="0"/>
              <a:cs typeface="Arial" panose="020B0604020202020204" pitchFamily="34" charset="0"/>
            </a:endParaRPr>
          </a:p>
          <a:p>
            <a:endParaRPr lang="en-US" b="0" i="0" u="none" strike="noStrike">
              <a:solidFill>
                <a:srgbClr val="000000"/>
              </a:solidFill>
              <a:effectLst/>
              <a:latin typeface="Arial" panose="020B0604020202020204" pitchFamily="34" charset="0"/>
              <a:cs typeface="Arial" panose="020B0604020202020204" pitchFamily="34" charset="0"/>
            </a:endParaRPr>
          </a:p>
          <a:p>
            <a:r>
              <a:rPr lang="en-US" b="0" i="0" u="sng">
                <a:solidFill>
                  <a:srgbClr val="000000"/>
                </a:solidFill>
                <a:effectLst/>
                <a:latin typeface="Arial" panose="020B0604020202020204" pitchFamily="34" charset="0"/>
                <a:cs typeface="Arial" panose="020B0604020202020204" pitchFamily="34" charset="0"/>
              </a:rPr>
              <a:t>Additional Resources:</a:t>
            </a:r>
          </a:p>
          <a:p>
            <a:endParaRPr lang="en-US" u="sng">
              <a:solidFill>
                <a:srgbClr val="000000"/>
              </a:solidFill>
              <a:latin typeface="Arial" panose="020B0604020202020204" pitchFamily="34" charset="0"/>
              <a:cs typeface="Arial" panose="020B0604020202020204" pitchFamily="34" charset="0"/>
            </a:endParaRPr>
          </a:p>
          <a:p>
            <a:r>
              <a:rPr lang="en-US" b="0" i="0">
                <a:solidFill>
                  <a:srgbClr val="000000"/>
                </a:solidFill>
                <a:effectLst/>
                <a:latin typeface="Arial" panose="020B0604020202020204" pitchFamily="34" charset="0"/>
                <a:cs typeface="Arial" panose="020B0604020202020204" pitchFamily="34" charset="0"/>
              </a:rPr>
              <a:t>N/A</a:t>
            </a:r>
          </a:p>
          <a:p>
            <a:endParaRPr lang="en-US" b="0" i="0" u="sng">
              <a:solidFill>
                <a:srgbClr val="000000"/>
              </a:solidFill>
              <a:effectLst/>
              <a:latin typeface="Arial" panose="020B0604020202020204" pitchFamily="34" charset="0"/>
              <a:cs typeface="Arial" panose="020B0604020202020204" pitchFamily="34" charset="0"/>
            </a:endParaRPr>
          </a:p>
          <a:p>
            <a:r>
              <a:rPr lang="en-US" b="0" i="0" u="sng">
                <a:solidFill>
                  <a:srgbClr val="000000"/>
                </a:solidFill>
                <a:effectLst/>
                <a:latin typeface="Arial" panose="020B0604020202020204" pitchFamily="34" charset="0"/>
                <a:cs typeface="Arial" panose="020B0604020202020204" pitchFamily="34" charset="0"/>
              </a:rPr>
              <a:t>Slide Citations: </a:t>
            </a:r>
            <a:endParaRPr lang="en-US" b="0" i="0" u="sng" strike="noStrike">
              <a:solidFill>
                <a:srgbClr val="000000"/>
              </a:solidFill>
              <a:effectLst/>
              <a:latin typeface="Arial" panose="020B0604020202020204" pitchFamily="34" charset="0"/>
              <a:cs typeface="Arial" panose="020B0604020202020204" pitchFamily="34" charset="0"/>
            </a:endParaRPr>
          </a:p>
          <a:p>
            <a:endParaRPr lang="en-US" b="0" i="0" u="none" strike="noStrike">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US" b="0" i="0" u="none" strike="noStrike">
                <a:solidFill>
                  <a:srgbClr val="000000"/>
                </a:solidFill>
                <a:effectLst/>
                <a:latin typeface="Arial" panose="020B0604020202020204" pitchFamily="34" charset="0"/>
                <a:cs typeface="Arial" panose="020B0604020202020204" pitchFamily="34" charset="0"/>
              </a:rPr>
              <a:t>(Brook et al., 2010; Radel et al., 2018; </a:t>
            </a:r>
            <a:r>
              <a:rPr lang="en-US" b="0" i="0" u="none" strike="noStrike" err="1">
                <a:solidFill>
                  <a:srgbClr val="000000"/>
                </a:solidFill>
                <a:effectLst/>
                <a:latin typeface="Arial" panose="020B0604020202020204" pitchFamily="34" charset="0"/>
                <a:cs typeface="Arial" panose="020B0604020202020204" pitchFamily="34" charset="0"/>
              </a:rPr>
              <a:t>Wulczyn</a:t>
            </a:r>
            <a:r>
              <a:rPr lang="en-US" b="0" i="0" u="none" strike="noStrike">
                <a:solidFill>
                  <a:srgbClr val="000000"/>
                </a:solidFill>
                <a:effectLst/>
                <a:latin typeface="Arial" panose="020B0604020202020204" pitchFamily="34" charset="0"/>
                <a:cs typeface="Arial" panose="020B0604020202020204" pitchFamily="34" charset="0"/>
              </a:rPr>
              <a:t> et al., 2011)</a:t>
            </a:r>
            <a:r>
              <a:rPr lang="en-US" b="0" i="0">
                <a:solidFill>
                  <a:srgbClr val="444444"/>
                </a:solidFill>
                <a:effectLst/>
                <a:latin typeface="Arial" panose="020B0604020202020204" pitchFamily="34" charset="0"/>
                <a:cs typeface="Arial" panose="020B0604020202020204" pitchFamily="34" charset="0"/>
              </a:rPr>
              <a:t>​</a:t>
            </a:r>
          </a:p>
          <a:p>
            <a:pPr algn="l" rtl="0" fontAlgn="base"/>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u="sng">
                <a:solidFill>
                  <a:srgbClr val="000000"/>
                </a:solidFill>
                <a:effectLst/>
                <a:latin typeface="Arial" panose="020B0604020202020204" pitchFamily="34" charset="0"/>
                <a:cs typeface="Arial" panose="020B0604020202020204" pitchFamily="34" charset="0"/>
              </a:rPr>
              <a:t>Script Citations:</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u="none" strike="noStrike">
                <a:solidFill>
                  <a:srgbClr val="000000"/>
                </a:solidFill>
                <a:effectLst/>
                <a:latin typeface="Arial" panose="020B0604020202020204" pitchFamily="34" charset="0"/>
                <a:cs typeface="Arial" panose="020B0604020202020204" pitchFamily="34" charset="0"/>
              </a:rPr>
              <a:t>(Brook et al., 2010; Radel et al., 2018; </a:t>
            </a:r>
            <a:r>
              <a:rPr lang="en-US" b="0" i="0" u="none" strike="noStrike" err="1">
                <a:solidFill>
                  <a:srgbClr val="000000"/>
                </a:solidFill>
                <a:effectLst/>
                <a:latin typeface="Arial" panose="020B0604020202020204" pitchFamily="34" charset="0"/>
                <a:cs typeface="Arial" panose="020B0604020202020204" pitchFamily="34" charset="0"/>
              </a:rPr>
              <a:t>Wulczyn</a:t>
            </a:r>
            <a:r>
              <a:rPr lang="en-US" b="0" i="0" u="none" strike="noStrike">
                <a:solidFill>
                  <a:srgbClr val="000000"/>
                </a:solidFill>
                <a:effectLst/>
                <a:latin typeface="Arial" panose="020B0604020202020204" pitchFamily="34" charset="0"/>
                <a:cs typeface="Arial" panose="020B0604020202020204" pitchFamily="34" charset="0"/>
              </a:rPr>
              <a:t> et al., 2011)​</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algn="l" rtl="0" fontAlgn="base"/>
            <a:r>
              <a:rPr lang="en-US" b="0" i="0" u="sng">
                <a:solidFill>
                  <a:srgbClr val="000000"/>
                </a:solidFill>
                <a:effectLst/>
                <a:latin typeface="Arial" panose="020B0604020202020204" pitchFamily="34" charset="0"/>
                <a:cs typeface="Arial" panose="020B0604020202020204" pitchFamily="34" charset="0"/>
              </a:rPr>
              <a:t>Full Citations:</a:t>
            </a:r>
            <a:r>
              <a:rPr lang="en-US" b="0" i="0" u="sng">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Brook, J., McDonald, T., Gregoire, T., Press, A. &amp; Hindan, B. (2010). Parental substance abuse and family reunification. </a:t>
            </a:r>
            <a:r>
              <a:rPr lang="en-US" b="0" i="1" u="none" strike="noStrike">
                <a:solidFill>
                  <a:srgbClr val="000000"/>
                </a:solidFill>
                <a:effectLst/>
                <a:latin typeface="Arial" panose="020B0604020202020204" pitchFamily="34" charset="0"/>
                <a:cs typeface="Arial" panose="020B0604020202020204" pitchFamily="34" charset="0"/>
              </a:rPr>
              <a:t>Journal of Social Work Practice in the Addictions, 10</a:t>
            </a:r>
            <a:r>
              <a:rPr lang="en-US" b="0" i="0" u="none" strike="noStrike">
                <a:solidFill>
                  <a:srgbClr val="000000"/>
                </a:solidFill>
                <a:effectLst/>
                <a:latin typeface="Arial" panose="020B0604020202020204" pitchFamily="34" charset="0"/>
                <a:cs typeface="Arial" panose="020B0604020202020204" pitchFamily="34" charset="0"/>
              </a:rPr>
              <a:t>(4), 393-412. </a:t>
            </a:r>
            <a:r>
              <a:rPr lang="en-US" b="0" i="0" u="sng" strike="noStrike">
                <a:solidFill>
                  <a:srgbClr val="5351AF"/>
                </a:solidFill>
                <a:effectLst/>
                <a:latin typeface="Arial" panose="020B0604020202020204" pitchFamily="34" charset="0"/>
                <a:cs typeface="Arial" panose="020B0604020202020204" pitchFamily="34" charset="0"/>
                <a:hlinkClick r:id="rId3"/>
              </a:rPr>
              <a:t>https://doi.org/10.1080/1533256X.2010.521078</a:t>
            </a:r>
            <a:r>
              <a:rPr lang="en-US" b="0" i="0" u="none" strike="noStrike">
                <a:solidFill>
                  <a:srgbClr val="000000"/>
                </a:solidFill>
                <a:effectLst/>
                <a:latin typeface="Arial" panose="020B0604020202020204" pitchFamily="34" charset="0"/>
                <a:cs typeface="Arial" panose="020B0604020202020204" pitchFamily="34" charset="0"/>
              </a:rPr>
              <a:t>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a:solidFill>
                  <a:srgbClr val="000000"/>
                </a:solidFill>
                <a:effectLst/>
                <a:latin typeface="Arial" panose="020B0604020202020204" pitchFamily="34" charset="0"/>
                <a:cs typeface="Arial" panose="020B0604020202020204" pitchFamily="34" charset="0"/>
              </a:rPr>
              <a:t>Radel, L., Baldwin, M., Crouse, G., </a:t>
            </a:r>
            <a:r>
              <a:rPr lang="en-US" b="0" i="0" u="none" strike="noStrike" err="1">
                <a:solidFill>
                  <a:srgbClr val="000000"/>
                </a:solidFill>
                <a:effectLst/>
                <a:latin typeface="Arial" panose="020B0604020202020204" pitchFamily="34" charset="0"/>
                <a:cs typeface="Arial" panose="020B0604020202020204" pitchFamily="34" charset="0"/>
              </a:rPr>
              <a:t>Ghertner</a:t>
            </a:r>
            <a:r>
              <a:rPr lang="en-US" b="0" i="0" u="none" strike="noStrike">
                <a:solidFill>
                  <a:srgbClr val="000000"/>
                </a:solidFill>
                <a:effectLst/>
                <a:latin typeface="Arial" panose="020B0604020202020204" pitchFamily="34" charset="0"/>
                <a:cs typeface="Arial" panose="020B0604020202020204" pitchFamily="34" charset="0"/>
              </a:rPr>
              <a:t>, R. &amp; Waters, A. (2018). </a:t>
            </a:r>
            <a:r>
              <a:rPr lang="en-US" b="0" i="1" u="none" strike="noStrike">
                <a:solidFill>
                  <a:srgbClr val="000000"/>
                </a:solidFill>
                <a:effectLst/>
                <a:latin typeface="Arial" panose="020B0604020202020204" pitchFamily="34" charset="0"/>
                <a:cs typeface="Arial" panose="020B0604020202020204" pitchFamily="34" charset="0"/>
              </a:rPr>
              <a:t>ASPE research brief: Substance use, the opioid epidemic, and the child welfare system: Key findings from a mixed methods study</a:t>
            </a:r>
            <a:r>
              <a:rPr lang="en-US" b="0" i="0" u="none" strike="noStrike">
                <a:solidFill>
                  <a:srgbClr val="000000"/>
                </a:solidFill>
                <a:effectLst/>
                <a:latin typeface="Arial" panose="020B0604020202020204" pitchFamily="34" charset="0"/>
                <a:cs typeface="Arial" panose="020B0604020202020204" pitchFamily="34" charset="0"/>
              </a:rPr>
              <a:t>. Office of the Assistant Secretary for Planning and Evaluation, U.S. Department of Health and Human Services. </a:t>
            </a:r>
            <a:r>
              <a:rPr lang="en-US" b="0" i="0" u="sng" strike="noStrike">
                <a:solidFill>
                  <a:srgbClr val="5351AF"/>
                </a:solidFill>
                <a:effectLst/>
                <a:latin typeface="Arial" panose="020B0604020202020204" pitchFamily="34" charset="0"/>
                <a:cs typeface="Arial" panose="020B0604020202020204" pitchFamily="34" charset="0"/>
                <a:hlinkClick r:id="rId4"/>
              </a:rPr>
              <a:t>https://aspe.hhs.gov/system/files/pdf/258836/SubstanceUseChildWelfareOverview.pdf</a:t>
            </a:r>
            <a:r>
              <a:rPr lang="en-US" b="0" i="0" u="none" strike="noStrike">
                <a:solidFill>
                  <a:srgbClr val="000000"/>
                </a:solidFill>
                <a:effectLst/>
                <a:latin typeface="Arial" panose="020B0604020202020204" pitchFamily="34" charset="0"/>
                <a:cs typeface="Arial" panose="020B0604020202020204" pitchFamily="34" charset="0"/>
              </a:rPr>
              <a:t> </a:t>
            </a:r>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a:solidFill>
                  <a:srgbClr val="444444"/>
                </a:solidFill>
                <a:effectLst/>
                <a:latin typeface="Arial" panose="020B0604020202020204" pitchFamily="34" charset="0"/>
                <a:cs typeface="Arial" panose="020B0604020202020204" pitchFamily="34" charset="0"/>
              </a:rPr>
              <a:t>​</a:t>
            </a:r>
          </a:p>
          <a:p>
            <a:pPr algn="l" rtl="0" fontAlgn="base"/>
            <a:r>
              <a:rPr lang="en-US" b="0" i="0" u="none" strike="noStrike" err="1">
                <a:solidFill>
                  <a:srgbClr val="000000"/>
                </a:solidFill>
                <a:effectLst/>
                <a:latin typeface="Arial" panose="020B0604020202020204" pitchFamily="34" charset="0"/>
                <a:cs typeface="Arial" panose="020B0604020202020204" pitchFamily="34" charset="0"/>
              </a:rPr>
              <a:t>Wulczyn</a:t>
            </a:r>
            <a:r>
              <a:rPr lang="en-US" b="0" i="0" u="none" strike="noStrike">
                <a:solidFill>
                  <a:srgbClr val="000000"/>
                </a:solidFill>
                <a:effectLst/>
                <a:latin typeface="Arial" panose="020B0604020202020204" pitchFamily="34" charset="0"/>
                <a:cs typeface="Arial" panose="020B0604020202020204" pitchFamily="34" charset="0"/>
              </a:rPr>
              <a:t>, F., Ernst, M., &amp; Fisher, P. (2011). </a:t>
            </a:r>
            <a:r>
              <a:rPr lang="en-US" b="0" i="1" u="none" strike="noStrike">
                <a:solidFill>
                  <a:srgbClr val="000000"/>
                </a:solidFill>
                <a:effectLst/>
                <a:latin typeface="Arial" panose="020B0604020202020204" pitchFamily="34" charset="0"/>
                <a:cs typeface="Arial" panose="020B0604020202020204" pitchFamily="34" charset="0"/>
              </a:rPr>
              <a:t>Who are the infants in out-of-home care? An epidemiological and developmental snapshot. </a:t>
            </a:r>
            <a:r>
              <a:rPr lang="en-US" b="0" i="0" u="none" strike="noStrike">
                <a:solidFill>
                  <a:srgbClr val="000000"/>
                </a:solidFill>
                <a:effectLst/>
                <a:latin typeface="Arial" panose="020B0604020202020204" pitchFamily="34" charset="0"/>
                <a:cs typeface="Arial" panose="020B0604020202020204" pitchFamily="34" charset="0"/>
              </a:rPr>
              <a:t>Chapin Hall at the University of Chicago, The Center for State Child Welfare Data. </a:t>
            </a:r>
            <a:r>
              <a:rPr lang="en-US" b="0" i="0" u="sng" strike="noStrike">
                <a:solidFill>
                  <a:srgbClr val="5351AF"/>
                </a:solidFill>
                <a:effectLst/>
                <a:latin typeface="Arial" panose="020B0604020202020204" pitchFamily="34" charset="0"/>
                <a:cs typeface="Arial" panose="020B0604020202020204" pitchFamily="34" charset="0"/>
                <a:hlinkClick r:id="rId5"/>
              </a:rPr>
              <a:t>https://fcda.chapinhall.org/wp-content/uploads/2012/10/2011_infants_issue-brief.pdf</a:t>
            </a:r>
            <a:r>
              <a:rPr lang="en-US" b="0" i="0" u="none" strike="noStrike">
                <a:solidFill>
                  <a:srgbClr val="000000"/>
                </a:solidFill>
                <a:effectLst/>
                <a:latin typeface="Arial" panose="020B0604020202020204" pitchFamily="34" charset="0"/>
                <a:cs typeface="Arial" panose="020B0604020202020204" pitchFamily="34" charset="0"/>
              </a:rPr>
              <a:t>  </a:t>
            </a:r>
            <a:endParaRPr lang="en-US" b="0" i="0">
              <a:solidFill>
                <a:srgbClr val="444444"/>
              </a:solidFill>
              <a:effectLst/>
              <a:latin typeface="Arial" panose="020B0604020202020204" pitchFamily="34" charset="0"/>
              <a:cs typeface="Arial" panose="020B0604020202020204" pitchFamily="34" charset="0"/>
            </a:endParaRPr>
          </a:p>
          <a:p>
            <a:endParaRPr lang="en-US" b="0" i="0">
              <a:solidFill>
                <a:srgbClr val="444444"/>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39967B8-6A55-497E-93D9-8D85EBE7B02B}" type="slidenum">
              <a:rPr lang="en-US" smtClean="0"/>
              <a:t>54</a:t>
            </a:fld>
            <a:endParaRPr lang="en-US"/>
          </a:p>
        </p:txBody>
      </p:sp>
    </p:spTree>
    <p:extLst>
      <p:ext uri="{BB962C8B-B14F-4D97-AF65-F5344CB8AC3E}">
        <p14:creationId xmlns:p14="http://schemas.microsoft.com/office/powerpoint/2010/main" val="316476066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a:ln>
                  <a:noFill/>
                </a:ln>
                <a:solidFill>
                  <a:prstClr val="black"/>
                </a:solidFill>
                <a:effectLst/>
                <a:uLnTx/>
                <a:uFillTx/>
                <a:latin typeface="Arial" panose="020B0604020202020204" pitchFamily="34" charset="0"/>
                <a:cs typeface="Arial" panose="020B0604020202020204" pitchFamily="34" charset="0"/>
              </a:rPr>
              <a:t>Facilitator Script:</a:t>
            </a:r>
            <a:endParaRPr lang="en-US">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a:p>
            <a:r>
              <a:rPr lang="en-US">
                <a:latin typeface="Arial" panose="020B0604020202020204" pitchFamily="34" charset="0"/>
                <a:cs typeface="Arial" panose="020B0604020202020204" pitchFamily="34" charset="0"/>
              </a:rPr>
              <a:t>We also know that no single agency can tackle this issue on its own—it requires a coordinated multi-system approach that draws on the talents and resources of many agencies and providers to promote the safety, permanency, well-being, and recovery outcomes of parents, children, and families. This new way of doing business will rely heavily on relationships across systems and within our communities that extends far beyond that of child welfare, substance use disorder treatment providers, and the courts—reaching agencies and providers in healthcare, early childhood, education, and family support—to just name a few. </a:t>
            </a:r>
          </a:p>
          <a:p>
            <a:endParaRPr lang="en-US" b="0" i="1">
              <a:solidFill>
                <a:srgbClr val="000000"/>
              </a:solidFill>
              <a:effectLst/>
              <a:latin typeface="Arial" panose="020B0604020202020204" pitchFamily="34" charset="0"/>
              <a:cs typeface="Arial" panose="020B0604020202020204" pitchFamily="34" charset="0"/>
            </a:endParaRPr>
          </a:p>
          <a:p>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a:defRPr/>
            </a:pPr>
            <a:r>
              <a:rPr lang="en-US">
                <a:solidFill>
                  <a:srgbClr val="000000"/>
                </a:solidFill>
                <a:latin typeface="Arial" panose="020B0604020202020204" pitchFamily="34" charset="0"/>
                <a:cs typeface="Arial" panose="020B0604020202020204" pitchFamily="34" charset="0"/>
              </a:rPr>
              <a:t>National Center on Substance Abuse and Child Welfare: </a:t>
            </a:r>
            <a:r>
              <a:rPr lang="en-US" b="0" i="1" u="sng" strike="noStrike">
                <a:solidFill>
                  <a:srgbClr val="2B809A"/>
                </a:solidFill>
                <a:effectLst/>
                <a:latin typeface="Arial" panose="020B0604020202020204" pitchFamily="34" charset="0"/>
                <a:cs typeface="Arial" panose="020B0604020202020204" pitchFamily="34" charset="0"/>
                <a:hlinkClick r:id="rId3"/>
              </a:rPr>
              <a:t>Building Collaborative Capacity Series</a:t>
            </a:r>
            <a:r>
              <a:rPr lang="en-US" b="0" i="0">
                <a:solidFill>
                  <a:srgbClr val="000000"/>
                </a:solidFill>
                <a:effectLst/>
                <a:latin typeface="Arial" panose="020B0604020202020204" pitchFamily="34" charset="0"/>
                <a:cs typeface="Arial" panose="020B0604020202020204" pitchFamily="34" charset="0"/>
              </a:rPr>
              <a:t> (updated 2022)</a:t>
            </a:r>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atin typeface="Arial" panose="020B0604020202020204" pitchFamily="34" charset="0"/>
                <a:cs typeface="Arial" panose="020B0604020202020204" pitchFamily="34" charset="0"/>
              </a:rPr>
              <a:t>N/A</a:t>
            </a:r>
            <a:endParaRPr lang="en-US" i="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a:latin typeface="Arial" panose="020B0604020202020204" pitchFamily="34" charset="0"/>
              <a:ea typeface="+mn-lt"/>
              <a:cs typeface="Arial" panose="020B0604020202020204" pitchFamily="34" charset="0"/>
            </a:endParaRPr>
          </a:p>
          <a:p>
            <a:pPr>
              <a:defRPr/>
            </a:pPr>
            <a:r>
              <a:rPr lang="en-US" sz="1200" i="0">
                <a:latin typeface="Arial" panose="020B0604020202020204" pitchFamily="34" charset="0"/>
                <a:ea typeface="Yu Gothic UI Semibold"/>
                <a:cs typeface="Arial" panose="020B0604020202020204" pitchFamily="34" charset="0"/>
              </a:rPr>
              <a:t>N/A</a:t>
            </a: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endParaRPr lang="en-US" b="0" i="0">
              <a:solidFill>
                <a:srgbClr val="000000"/>
              </a:solidFill>
              <a:effectLst/>
              <a:latin typeface="Arial" panose="020B0604020202020204" pitchFamily="34" charset="0"/>
              <a:cs typeface="Arial" panose="020B0604020202020204" pitchFamily="34" charset="0"/>
            </a:endParaRPr>
          </a:p>
          <a:p>
            <a:r>
              <a:rPr lang="en-US">
                <a:solidFill>
                  <a:srgbClr val="000000"/>
                </a:solidFill>
                <a:latin typeface="Arial" panose="020B0604020202020204" pitchFamily="34" charset="0"/>
                <a:cs typeface="Arial" panose="020B0604020202020204" pitchFamily="34" charset="0"/>
              </a:rPr>
              <a:t>N/A</a:t>
            </a:r>
            <a:endParaRPr lang="en-US" b="0" i="0">
              <a:solidFill>
                <a:srgbClr val="000000"/>
              </a:solidFill>
              <a:effectLst/>
              <a:latin typeface="Arial" panose="020B0604020202020204" pitchFamily="34" charset="0"/>
              <a:cs typeface="Arial" panose="020B0604020202020204" pitchFamily="34" charset="0"/>
            </a:endParaRPr>
          </a:p>
          <a:p>
            <a:endParaRPr lang="en-US" b="0" i="0">
              <a:solidFill>
                <a:srgbClr val="00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1F2003C8-4D03-4621-876C-10DDA1E22063}" type="slidenum">
              <a:rPr lang="en-US" smtClean="0"/>
              <a:pPr/>
              <a:t>55</a:t>
            </a:fld>
            <a:endParaRPr lang="en-US"/>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43688567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Facilitator Script: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And finally, we also know that cultivating collaborative partnerships takes time and an ongoing commitment from all involved—we’ll have a more in-depth discussion on this topic in module 7 but wanted to close out today’s training with an important reminder about the ‘why’ behind our work…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Optimal family outcomes rely on a coordinated and collaborative approach across systems. When partner agencies share common values, understand each other’s roles and responsibilities, and streamline procedures and protocols this leads to improved efficiencies in case planning and more effective monitoring of progress toward identified goals and objectives; these cross-system improvements in turn, result in an improved experiences for parents, children, and families—translating to better treatment engagement and retention, fewer child removals, improved reunification rates including lowered rates of re-entry.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a:defRPr/>
            </a:pPr>
            <a:r>
              <a:rPr lang="en-US" dirty="0">
                <a:solidFill>
                  <a:srgbClr val="000000"/>
                </a:solidFill>
                <a:latin typeface="Arial" panose="020B0604020202020204" pitchFamily="34" charset="0"/>
                <a:cs typeface="Arial" panose="020B0604020202020204" pitchFamily="34" charset="0"/>
              </a:rPr>
              <a:t>N/A</a:t>
            </a:r>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u="sng"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solidFill>
                  <a:schemeClr val="tx1"/>
                </a:solidFill>
                <a:latin typeface="Arial" panose="020B0604020202020204" pitchFamily="34" charset="0"/>
                <a:cs typeface="Arial" panose="020B0604020202020204" pitchFamily="34" charset="0"/>
              </a:rPr>
              <a:t>(Boles et al., 2012; Dennis et al., 2015; Drabble, 2010;  Substance Abuse and Mental Health Services Administration, 2020)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Script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u="sng" dirty="0">
              <a:latin typeface="Arial" panose="020B0604020202020204" pitchFamily="34" charset="0"/>
              <a:ea typeface="+mn-lt"/>
              <a:cs typeface="Arial" panose="020B0604020202020204" pitchFamily="34" charset="0"/>
            </a:endParaRPr>
          </a:p>
          <a:p>
            <a:pPr>
              <a:defRPr/>
            </a:pPr>
            <a:r>
              <a:rPr lang="en-US" sz="1200" i="0" dirty="0">
                <a:latin typeface="Arial" panose="020B0604020202020204" pitchFamily="34" charset="0"/>
                <a:ea typeface="Yu Gothic UI Semibold"/>
                <a:cs typeface="Arial" panose="020B0604020202020204" pitchFamily="34" charset="0"/>
              </a:rPr>
              <a:t>N/A</a:t>
            </a: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Boles, S., Young, N.K., Dennis, K. &amp; </a:t>
            </a:r>
            <a:r>
              <a:rPr lang="en-US" b="0" i="0" u="none" strike="noStrike" kern="1200" cap="none" spc="0" normalizeH="0" baseline="0" noProof="0" dirty="0" err="1">
                <a:ln>
                  <a:noFill/>
                </a:ln>
                <a:effectLst/>
                <a:uLnTx/>
                <a:uFillTx/>
                <a:latin typeface="Arial" panose="020B0604020202020204" pitchFamily="34" charset="0"/>
                <a:ea typeface="+mn-lt"/>
                <a:cs typeface="Arial" panose="020B0604020202020204" pitchFamily="34" charset="0"/>
              </a:rPr>
              <a:t>DeCerchio</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K. (2012). The regional partnership grant (RPG) program: Enhancing collaboration, promising results. </a:t>
            </a:r>
            <a:r>
              <a:rPr lang="en-US" b="0" i="1"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Journal of Public Child Welfare, 6</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(4), 482-496. </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hlinkClick r:id="rId3"/>
              </a:rPr>
              <a:t>https://doi.org/10.1080/15548732.2012.705239</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Dennis, K., Rodi, M. S., Robinson, G., </a:t>
            </a:r>
            <a:r>
              <a:rPr lang="en-US" b="0" i="0" u="none" strike="noStrike" kern="1200" cap="none" spc="0" normalizeH="0" baseline="0" noProof="0" dirty="0" err="1">
                <a:ln>
                  <a:noFill/>
                </a:ln>
                <a:effectLst/>
                <a:uLnTx/>
                <a:uFillTx/>
                <a:latin typeface="Arial" panose="020B0604020202020204" pitchFamily="34" charset="0"/>
                <a:ea typeface="+mn-lt"/>
                <a:cs typeface="Arial" panose="020B0604020202020204" pitchFamily="34" charset="0"/>
              </a:rPr>
              <a:t>DeCerchio</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K., Young, N. K., Gardner, S. L., </a:t>
            </a:r>
            <a:r>
              <a:rPr lang="en-US" b="0" i="0" u="none" strike="noStrike" kern="1200" cap="none" spc="0" normalizeH="0" baseline="0" noProof="0" dirty="0" err="1">
                <a:ln>
                  <a:noFill/>
                </a:ln>
                <a:effectLst/>
                <a:uLnTx/>
                <a:uFillTx/>
                <a:latin typeface="Arial" panose="020B0604020202020204" pitchFamily="34" charset="0"/>
                <a:ea typeface="+mn-lt"/>
                <a:cs typeface="Arial" panose="020B0604020202020204" pitchFamily="34" charset="0"/>
              </a:rPr>
              <a:t>Stedt</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E., &amp; Corona, M. (2015). Promising results for cross-systems collaborative efforts to meet the needs of families impacted by substance use. </a:t>
            </a:r>
            <a:r>
              <a:rPr lang="en-US" b="0" i="1"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Child Welfare, 94</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(5e), 21. </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hlinkClick r:id="rId4"/>
              </a:rPr>
              <a:t>https://www.ncbi.nlm.nih.gov/pubmed/26827463</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Drabble, L. (2010). Advancing collaborative practice between substance abuse treatment and child welfare fields: what helps and hinders the process? </a:t>
            </a:r>
            <a:r>
              <a:rPr lang="en-US" b="0" i="1"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Administration in Social Work, 35</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(1), 88-106. </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hlinkClick r:id="rId5"/>
              </a:rPr>
              <a:t>http://dx.doi.org/10.1080/03643107.2011.533625</a:t>
            </a:r>
            <a:r>
              <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none" strike="noStrike" kern="1200" cap="none" spc="0" normalizeH="0" baseline="0" noProof="0" dirty="0">
              <a:ln>
                <a:noFill/>
              </a:ln>
              <a:effectLst/>
              <a:uLnTx/>
              <a:uFillTx/>
              <a:latin typeface="Arial" panose="020B0604020202020204" pitchFamily="34" charset="0"/>
              <a:ea typeface="+mn-lt"/>
              <a:cs typeface="Arial" panose="020B0604020202020204" pitchFamily="34" charset="0"/>
            </a:endParaRPr>
          </a:p>
          <a:p>
            <a:pPr fontAlgn="base"/>
            <a:r>
              <a:rPr lang="en-US" sz="1200" b="0" i="0" dirty="0">
                <a:solidFill>
                  <a:srgbClr val="000000"/>
                </a:solidFill>
                <a:effectLst/>
                <a:latin typeface="Arial" panose="020B0604020202020204" pitchFamily="34" charset="0"/>
                <a:cs typeface="Arial" panose="020B0604020202020204" pitchFamily="34" charset="0"/>
              </a:rPr>
              <a:t>Substance Abuse and Mental Health Services Administration. (2020). </a:t>
            </a:r>
            <a:r>
              <a:rPr lang="en-US" sz="1200" b="0" i="1" dirty="0">
                <a:solidFill>
                  <a:srgbClr val="000000"/>
                </a:solidFill>
                <a:effectLst/>
                <a:latin typeface="Arial" panose="020B0604020202020204" pitchFamily="34" charset="0"/>
                <a:cs typeface="Arial" panose="020B0604020202020204" pitchFamily="34" charset="0"/>
              </a:rPr>
              <a:t>Substance </a:t>
            </a:r>
            <a:r>
              <a:rPr lang="en-US" sz="1200" i="1" dirty="0">
                <a:solidFill>
                  <a:srgbClr val="000000"/>
                </a:solidFill>
                <a:latin typeface="Arial" panose="020B0604020202020204" pitchFamily="34" charset="0"/>
                <a:cs typeface="Arial" panose="020B0604020202020204" pitchFamily="34" charset="0"/>
              </a:rPr>
              <a:t>use disorder</a:t>
            </a:r>
            <a:r>
              <a:rPr lang="en-US" sz="1200" b="0" i="1" dirty="0">
                <a:solidFill>
                  <a:srgbClr val="000000"/>
                </a:solidFill>
                <a:effectLst/>
                <a:latin typeface="Arial" panose="020B0604020202020204" pitchFamily="34" charset="0"/>
                <a:cs typeface="Arial" panose="020B0604020202020204" pitchFamily="34" charset="0"/>
              </a:rPr>
              <a:t> treatment and family therapy</a:t>
            </a:r>
            <a:r>
              <a:rPr lang="en-US" sz="1200" b="0" i="0" dirty="0">
                <a:solidFill>
                  <a:srgbClr val="000000"/>
                </a:solidFill>
                <a:effectLst/>
                <a:latin typeface="Arial" panose="020B0604020202020204" pitchFamily="34" charset="0"/>
                <a:cs typeface="Arial" panose="020B0604020202020204" pitchFamily="34" charset="0"/>
              </a:rPr>
              <a:t>. </a:t>
            </a:r>
            <a:r>
              <a:rPr lang="en-US" sz="1200" b="0" i="1" dirty="0">
                <a:solidFill>
                  <a:srgbClr val="000000"/>
                </a:solidFill>
                <a:effectLst/>
                <a:latin typeface="Arial" panose="020B0604020202020204" pitchFamily="34" charset="0"/>
                <a:cs typeface="Arial" panose="020B0604020202020204" pitchFamily="34" charset="0"/>
              </a:rPr>
              <a:t>Treatment improvement protocol (TIP) series, No. 39. </a:t>
            </a:r>
            <a:r>
              <a:rPr lang="en-US" sz="1200" b="0" i="0" dirty="0">
                <a:solidFill>
                  <a:srgbClr val="000000"/>
                </a:solidFill>
                <a:effectLst/>
                <a:latin typeface="Arial" panose="020B0604020202020204" pitchFamily="34" charset="0"/>
                <a:cs typeface="Arial" panose="020B0604020202020204" pitchFamily="34" charset="0"/>
              </a:rPr>
              <a:t>HHS Publication No. PEP20-02-02-012. U.S. Department of Health and Human Services. </a:t>
            </a:r>
            <a:r>
              <a:rPr lang="en-US" sz="1200" b="0" i="0" u="sng" strike="noStrike" dirty="0">
                <a:solidFill>
                  <a:srgbClr val="000000"/>
                </a:solidFill>
                <a:effectLst/>
                <a:latin typeface="Arial" panose="020B0604020202020204" pitchFamily="34" charset="0"/>
                <a:cs typeface="Arial" panose="020B0604020202020204" pitchFamily="34" charset="0"/>
                <a:hlinkClick r:id="rId6"/>
              </a:rPr>
              <a:t>https://store.samhsa.gov/sites/default/files/tip-39-substance-abuse-treatment-family-therapy-pep20-02-02-012.pdf</a:t>
            </a:r>
            <a:r>
              <a:rPr lang="en-US" sz="1200" b="0" i="0" u="sng" strike="noStrike" dirty="0">
                <a:solidFill>
                  <a:srgbClr val="000000"/>
                </a:solidFill>
                <a:effectLst/>
                <a:latin typeface="Arial" panose="020B0604020202020204" pitchFamily="34" charset="0"/>
                <a:cs typeface="Arial" panose="020B0604020202020204" pitchFamily="34" charset="0"/>
              </a:rPr>
              <a:t> </a:t>
            </a:r>
            <a:endParaRPr lang="en-US" sz="1200" b="0" i="0" dirty="0">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13C76930-8B51-7E46-B626-25E9D8E8494C}" type="slidenum">
              <a:rPr lang="en-US" smtClean="0"/>
              <a:t>56</a:t>
            </a:fld>
            <a:endParaRPr lang="en-US"/>
          </a:p>
        </p:txBody>
      </p:sp>
    </p:spTree>
    <p:extLst>
      <p:ext uri="{BB962C8B-B14F-4D97-AF65-F5344CB8AC3E}">
        <p14:creationId xmlns:p14="http://schemas.microsoft.com/office/powerpoint/2010/main" val="38670977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Facilitator Script:</a:t>
            </a:r>
          </a:p>
          <a:p>
            <a:endParaRPr lang="en-US"/>
          </a:p>
          <a:p>
            <a:r>
              <a:rPr lang="en-US"/>
              <a:t>Alright everyone, this concludes the instructional content for module one. If you have any follow up questions from today’s training, feel free to reach out to the National Center on Substance Abuse and Child Welfare at ncsacw@cffutures.org or toll free at 1-866-493-2758. Thank you all for our rich training discussion today and for your continued work on behalf of children, parents, and families affected by substance use and co-occurring disorders. </a:t>
            </a:r>
          </a:p>
        </p:txBody>
      </p:sp>
      <p:sp>
        <p:nvSpPr>
          <p:cNvPr id="4" name="Slide Number Placeholder 3"/>
          <p:cNvSpPr>
            <a:spLocks noGrp="1"/>
          </p:cNvSpPr>
          <p:nvPr>
            <p:ph type="sldNum" sz="quarter" idx="5"/>
          </p:nvPr>
        </p:nvSpPr>
        <p:spPr/>
        <p:txBody>
          <a:bodyPr/>
          <a:lstStyle/>
          <a:p>
            <a:fld id="{13C76930-8B51-7E46-B626-25E9D8E8494C}" type="slidenum">
              <a:rPr lang="en-US" smtClean="0"/>
              <a:t>57</a:t>
            </a:fld>
            <a:endParaRPr lang="en-US"/>
          </a:p>
        </p:txBody>
      </p:sp>
    </p:spTree>
    <p:extLst>
      <p:ext uri="{BB962C8B-B14F-4D97-AF65-F5344CB8AC3E}">
        <p14:creationId xmlns:p14="http://schemas.microsoft.com/office/powerpoint/2010/main" val="1630764692"/>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58</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246730222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59</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96740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2021, as of 10/01/24</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 </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(2024).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61532628"/>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60</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9303842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61</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kern="100">
              <a:effectLst/>
              <a:latin typeface="Aptos" panose="020B0004020202020204" pitchFamily="34" charset="0"/>
              <a:ea typeface="Aptos" panose="020B0004020202020204" pitchFamily="34" charset="0"/>
              <a:cs typeface="Times New Roman" panose="02020603050405020304" pitchFamily="18" charset="0"/>
            </a:endParaRPr>
          </a:p>
          <a:p>
            <a:endParaRPr lang="en-US"/>
          </a:p>
        </p:txBody>
      </p:sp>
    </p:spTree>
    <p:extLst>
      <p:ext uri="{BB962C8B-B14F-4D97-AF65-F5344CB8AC3E}">
        <p14:creationId xmlns:p14="http://schemas.microsoft.com/office/powerpoint/2010/main" val="2414118812"/>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62</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38850252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E36175-5C00-CE33-05D1-E1FFFD7A651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0F53A15-5184-C999-B327-01FC09D7C542}"/>
              </a:ext>
            </a:extLst>
          </p:cNvPr>
          <p:cNvSpPr>
            <a:spLocks noGrp="1"/>
          </p:cNvSpPr>
          <p:nvPr>
            <p:ph type="sldNum" sz="quarter" idx="10"/>
          </p:nvPr>
        </p:nvSpPr>
        <p:spPr/>
        <p:txBody>
          <a:bodyPr/>
          <a:lstStyle/>
          <a:p>
            <a:fld id="{2E1BCB87-4CC9-4D37-BDC3-E8A0FA5D025D}" type="slidenum">
              <a:rPr lang="en-US" smtClean="0"/>
              <a:pPr/>
              <a:t>63</a:t>
            </a:fld>
            <a:endParaRPr lang="en-US"/>
          </a:p>
        </p:txBody>
      </p:sp>
      <p:sp>
        <p:nvSpPr>
          <p:cNvPr id="9" name="Slide Image Placeholder 8">
            <a:extLst>
              <a:ext uri="{FF2B5EF4-FFF2-40B4-BE49-F238E27FC236}">
                <a16:creationId xmlns:a16="http://schemas.microsoft.com/office/drawing/2014/main" id="{75E72CF6-79C0-71F1-A4B4-AE1784807CC0}"/>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92AF740F-9881-5B66-7C0C-753AC5328B48}"/>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049386383"/>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0A055F39-DBF2-4708-9D0C-92AF29BAD49E}" type="slidenum">
              <a:rPr lang="en-US" smtClean="0"/>
              <a:pPr/>
              <a:t>64</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a:p>
        </p:txBody>
      </p:sp>
    </p:spTree>
    <p:extLst>
      <p:ext uri="{BB962C8B-B14F-4D97-AF65-F5344CB8AC3E}">
        <p14:creationId xmlns:p14="http://schemas.microsoft.com/office/powerpoint/2010/main" val="304130711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65</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29089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566D23-C6DA-F033-63E5-C5C8E54CF2A1}"/>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7B9029E-D71D-1E38-E5D0-34EAE6B7BA92}"/>
              </a:ext>
            </a:extLst>
          </p:cNvPr>
          <p:cNvSpPr>
            <a:spLocks noGrp="1"/>
          </p:cNvSpPr>
          <p:nvPr>
            <p:ph type="sldNum" sz="quarter" idx="10"/>
          </p:nvPr>
        </p:nvSpPr>
        <p:spPr/>
        <p:txBody>
          <a:bodyPr/>
          <a:lstStyle/>
          <a:p>
            <a:fld id="{2E1BCB87-4CC9-4D37-BDC3-E8A0FA5D025D}" type="slidenum">
              <a:rPr lang="en-US" smtClean="0"/>
              <a:pPr/>
              <a:t>66</a:t>
            </a:fld>
            <a:endParaRPr lang="en-US"/>
          </a:p>
        </p:txBody>
      </p:sp>
      <p:sp>
        <p:nvSpPr>
          <p:cNvPr id="9" name="Slide Image Placeholder 8">
            <a:extLst>
              <a:ext uri="{FF2B5EF4-FFF2-40B4-BE49-F238E27FC236}">
                <a16:creationId xmlns:a16="http://schemas.microsoft.com/office/drawing/2014/main" id="{7143A745-832C-0E20-2FD7-8548B0C1CEBE}"/>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293B9862-4806-0CB3-4D25-EC9028410178}"/>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25816033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B8DA5D-F3E2-6362-03F3-97F0F9DD4957}"/>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A7569901-02EC-F12F-3846-20FCCFEC3E32}"/>
              </a:ext>
            </a:extLst>
          </p:cNvPr>
          <p:cNvSpPr>
            <a:spLocks noGrp="1"/>
          </p:cNvSpPr>
          <p:nvPr>
            <p:ph type="sldNum" sz="quarter" idx="10"/>
          </p:nvPr>
        </p:nvSpPr>
        <p:spPr/>
        <p:txBody>
          <a:bodyPr/>
          <a:lstStyle/>
          <a:p>
            <a:fld id="{2E1BCB87-4CC9-4D37-BDC3-E8A0FA5D025D}" type="slidenum">
              <a:rPr lang="en-US" smtClean="0"/>
              <a:pPr/>
              <a:t>67</a:t>
            </a:fld>
            <a:endParaRPr lang="en-US"/>
          </a:p>
        </p:txBody>
      </p:sp>
      <p:sp>
        <p:nvSpPr>
          <p:cNvPr id="9" name="Slide Image Placeholder 8">
            <a:extLst>
              <a:ext uri="{FF2B5EF4-FFF2-40B4-BE49-F238E27FC236}">
                <a16:creationId xmlns:a16="http://schemas.microsoft.com/office/drawing/2014/main" id="{CF7A27CF-F916-B7A2-61D6-E49C205438C2}"/>
              </a:ext>
            </a:extLst>
          </p:cNvPr>
          <p:cNvSpPr>
            <a:spLocks noGrp="1" noRot="1" noChangeAspect="1"/>
          </p:cNvSpPr>
          <p:nvPr>
            <p:ph type="sldImg"/>
          </p:nvPr>
        </p:nvSpPr>
        <p:spPr/>
      </p:sp>
      <p:sp>
        <p:nvSpPr>
          <p:cNvPr id="10" name="Notes Placeholder 9">
            <a:extLst>
              <a:ext uri="{FF2B5EF4-FFF2-40B4-BE49-F238E27FC236}">
                <a16:creationId xmlns:a16="http://schemas.microsoft.com/office/drawing/2014/main" id="{55A8C414-E6F1-ADA8-B73B-B93B98DAF24B}"/>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4224536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fld id="{2E1BCB87-4CC9-4D37-BDC3-E8A0FA5D025D}" type="slidenum">
              <a:rPr lang="en-US" smtClean="0"/>
              <a:pPr/>
              <a:t>68</a:t>
            </a:fld>
            <a:endParaRPr lang="en-US"/>
          </a:p>
        </p:txBody>
      </p:sp>
      <p:sp>
        <p:nvSpPr>
          <p:cNvPr id="9" name="Slide Image Placeholder 8"/>
          <p:cNvSpPr>
            <a:spLocks noGrp="1" noRot="1" noChangeAspect="1"/>
          </p:cNvSpPr>
          <p:nvPr>
            <p:ph type="sldImg"/>
          </p:nvPr>
        </p:nvSpPr>
        <p:spPr/>
      </p:sp>
      <p:sp>
        <p:nvSpPr>
          <p:cNvPr id="10" name="Notes Placeholder 9"/>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5440642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endParaRPr lang="en-US" i="0">
              <a:latin typeface="Arial" panose="020B0604020202020204" pitchFamily="34" charset="0"/>
              <a:cs typeface="Arial" panose="020B0604020202020204" pitchFamily="34" charset="0"/>
            </a:endParaRP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2021, as of 10/01/24</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 </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(2024).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a:solidFill>
                <a:srgbClr val="000000"/>
              </a:solidFill>
              <a:effectLst/>
              <a:latin typeface="Arial" panose="020B0604020202020204" pitchFamily="34" charset="0"/>
              <a:cs typeface="Arial" panose="020B0604020202020204" pitchFamily="34" charset="0"/>
            </a:endParaRPr>
          </a:p>
          <a:p>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355550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fontAlgn="base"/>
            <a:r>
              <a:rPr lang="en-US" b="0" i="1" u="none" strike="noStrike">
                <a:solidFill>
                  <a:srgbClr val="000000"/>
                </a:solidFill>
                <a:effectLst/>
                <a:latin typeface="Arial" panose="020B0604020202020204" pitchFamily="34" charset="0"/>
                <a:cs typeface="Arial" panose="020B0604020202020204" pitchFamily="34" charset="0"/>
              </a:rPr>
              <a:t>Facilitator Notes:</a:t>
            </a:r>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0">
                <a:solidFill>
                  <a:srgbClr val="000000"/>
                </a:solidFill>
                <a:effectLst/>
                <a:latin typeface="Arial" panose="020B0604020202020204" pitchFamily="34" charset="0"/>
                <a:cs typeface="Arial" panose="020B0604020202020204" pitchFamily="34" charset="0"/>
              </a:rPr>
              <a:t>​</a:t>
            </a:r>
            <a:endParaRPr lang="en-US" b="0" i="0">
              <a:solidFill>
                <a:srgbClr val="444444"/>
              </a:solidFill>
              <a:effectLst/>
              <a:latin typeface="Arial" panose="020B0604020202020204" pitchFamily="34" charset="0"/>
              <a:cs typeface="Arial" panose="020B0604020202020204" pitchFamily="34" charset="0"/>
            </a:endParaRPr>
          </a:p>
          <a:p>
            <a:pPr algn="l" rtl="0" fontAlgn="base"/>
            <a:r>
              <a:rPr lang="en-US" b="0" i="1" u="none" strike="noStrike">
                <a:solidFill>
                  <a:srgbClr val="000000"/>
                </a:solidFill>
                <a:effectLst/>
                <a:latin typeface="Arial" panose="020B0604020202020204" pitchFamily="34" charset="0"/>
                <a:cs typeface="Arial" panose="020B0604020202020204" pitchFamily="34" charset="0"/>
              </a:rPr>
              <a:t>This slide details state-specific data organized alphabetically for the year 2021. Based on where you are training, this presents an opportunity to take a closer review of the data to help provide additional context and increased awareness of state and/or regional data trends. </a:t>
            </a:r>
            <a:r>
              <a:rPr lang="en-US" b="0" i="0">
                <a:solidFill>
                  <a:srgbClr val="000000"/>
                </a:solidFill>
                <a:effectLst/>
                <a:latin typeface="Arial" panose="020B0604020202020204" pitchFamily="34" charset="0"/>
                <a:cs typeface="Arial" panose="020B0604020202020204" pitchFamily="34" charset="0"/>
              </a:rPr>
              <a:t>​</a:t>
            </a:r>
          </a:p>
          <a:p>
            <a:pPr algn="l" rtl="0" fontAlgn="base"/>
            <a:endParaRPr lang="en-US" b="0" i="0">
              <a:solidFill>
                <a:srgbClr val="000000"/>
              </a:solidFill>
              <a:effectLst/>
              <a:latin typeface="Arial" panose="020B0604020202020204" pitchFamily="34" charset="0"/>
              <a:cs typeface="Arial" panose="020B0604020202020204" pitchFamily="34" charset="0"/>
            </a:endParaRPr>
          </a:p>
          <a:p>
            <a:pPr lvl="0"/>
            <a:r>
              <a:rPr lang="en-US" b="0" u="sng">
                <a:latin typeface="Arial" panose="020B0604020202020204" pitchFamily="34" charset="0"/>
                <a:cs typeface="Arial" panose="020B0604020202020204" pitchFamily="34" charset="0"/>
              </a:rPr>
              <a:t>Additional Resources:</a:t>
            </a:r>
          </a:p>
          <a:p>
            <a:pPr lvl="0"/>
            <a:endParaRPr lang="en-US" b="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a:solidFill>
                  <a:srgbClr val="000000"/>
                </a:solidFill>
                <a:effectLst/>
                <a:latin typeface="Arial" panose="020B0604020202020204" pitchFamily="34" charset="0"/>
                <a:cs typeface="Arial" panose="020B0604020202020204" pitchFamily="34" charset="0"/>
              </a:rPr>
              <a:t> N/A</a:t>
            </a:r>
            <a:endParaRPr lang="en-US" b="0" i="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Source: AFCARS Data 2021, as of 10/01/24</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u="sng">
                <a:latin typeface="Arial" panose="020B0604020202020204" pitchFamily="34" charset="0"/>
                <a:cs typeface="Arial" panose="020B0604020202020204" pitchFamily="34" charset="0"/>
              </a:rPr>
              <a:t>Script Citations: </a:t>
            </a:r>
          </a:p>
          <a:p>
            <a:pPr rtl="0" eaLnBrk="1" fontAlgn="b" latinLnBrk="0" hangingPunct="1"/>
            <a:endParaRPr lang="en-US" i="0">
              <a:latin typeface="Arial" panose="020B0604020202020204" pitchFamily="34" charset="0"/>
              <a:cs typeface="Arial" panose="020B0604020202020204" pitchFamily="34" charset="0"/>
            </a:endParaRPr>
          </a:p>
          <a:p>
            <a:pPr rtl="0" eaLnBrk="1" fontAlgn="b" latinLnBrk="0" hangingPunct="1"/>
            <a:r>
              <a:rPr lang="en-US" i="0">
                <a:latin typeface="Arial" panose="020B0604020202020204" pitchFamily="34" charset="0"/>
                <a:cs typeface="Arial" panose="020B0604020202020204" pitchFamily="34" charset="0"/>
              </a:rPr>
              <a:t>N/A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a:effectLst/>
                <a:latin typeface="Arial" panose="020B0604020202020204" pitchFamily="34" charset="0"/>
                <a:cs typeface="Arial" panose="020B0604020202020204" pitchFamily="34" charset="0"/>
              </a:rPr>
              <a:t>Center for Children and Family Futures. (2024). </a:t>
            </a:r>
            <a:r>
              <a:rPr lang="en-US" i="1">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a:effectLst/>
                <a:latin typeface="Arial" panose="020B0604020202020204" pitchFamily="34" charset="0"/>
                <a:cs typeface="Arial" panose="020B0604020202020204" pitchFamily="34" charset="0"/>
              </a:rPr>
              <a:t>(file number 274)</a:t>
            </a:r>
            <a:r>
              <a:rPr lang="en-US" i="1">
                <a:effectLst/>
                <a:latin typeface="Arial" panose="020B0604020202020204" pitchFamily="34" charset="0"/>
                <a:cs typeface="Arial" panose="020B0604020202020204" pitchFamily="34" charset="0"/>
              </a:rPr>
              <a:t> </a:t>
            </a:r>
            <a:r>
              <a:rPr lang="en-US">
                <a:effectLst/>
                <a:latin typeface="Arial" panose="020B0604020202020204" pitchFamily="34" charset="0"/>
                <a:cs typeface="Arial" panose="020B0604020202020204" pitchFamily="34" charset="0"/>
              </a:rPr>
              <a:t>[Data set]. NDACAN. </a:t>
            </a:r>
            <a:r>
              <a:rPr lang="en-US">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a:solidFill>
                <a:srgbClr val="FF0000"/>
              </a:solidFill>
              <a:effectLst/>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E6FF0E-A9B5-42CF-845F-17E95315438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94270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0A4F50-E89C-47CF-F691-E5480D478EF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CC759B5-E08B-E058-F97F-6EE7FB53653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697454B-F89C-A472-6185-9A0E6DB15F3C}"/>
              </a:ext>
            </a:extLst>
          </p:cNvPr>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Facilitator Script: </a:t>
            </a:r>
          </a:p>
          <a:p>
            <a:pPr marL="0" marR="0" lvl="0" indent="0" algn="l" defTabSz="914400" rtl="0" eaLnBrk="1" fontAlgn="base"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algn="l" rtl="0" fontAlgn="base"/>
            <a:r>
              <a:rPr lang="en-US" b="0" i="0" dirty="0">
                <a:solidFill>
                  <a:srgbClr val="000000"/>
                </a:solidFill>
                <a:effectLst/>
                <a:latin typeface="Arial" panose="020B0604020202020204" pitchFamily="34" charset="0"/>
                <a:cs typeface="Arial" panose="020B0604020202020204" pitchFamily="34" charset="0"/>
              </a:rPr>
              <a:t>​</a:t>
            </a:r>
            <a:r>
              <a:rPr lang="en-US" b="0" i="0" dirty="0">
                <a:solidFill>
                  <a:srgbClr val="444444"/>
                </a:solidFill>
                <a:effectLst/>
                <a:latin typeface="Arial" panose="020B0604020202020204" pitchFamily="34" charset="0"/>
                <a:cs typeface="Arial" panose="020B0604020202020204" pitchFamily="34" charset="0"/>
              </a:rPr>
              <a:t>Let’s now take a closer review at this same dataset just now broken out by age categories. On the left-side heat map we have national and state-specific percentages for children ages 1 and older compared to the percentages on the right-side heat map for children under age 1. As a reminder the number of children who entered out-of-home care in fiscal year 2021 totaled 606,187; however, the numerators listed on the slide account for the 2,364 children who had missing AOD information. So, of the 480,645 children aged 1 and older, there were 173,013 with parental AOD listed as an identified condition associated with their removal—totaling a national average of 36%. Whereas of the 123,178 children under age 1, there were 63,130 with parental AOD listed—totaling a national average of 51%</a:t>
            </a: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algn="l" rtl="0" fontAlgn="base"/>
            <a:r>
              <a:rPr lang="en-US" b="1" i="0" u="none" strike="noStrike" dirty="0">
                <a:solidFill>
                  <a:srgbClr val="000000"/>
                </a:solidFill>
                <a:effectLst/>
                <a:latin typeface="Arial" panose="020B0604020202020204" pitchFamily="34" charset="0"/>
                <a:cs typeface="Arial" panose="020B0604020202020204" pitchFamily="34" charset="0"/>
              </a:rPr>
              <a:t>Prompts for Participants:</a:t>
            </a:r>
            <a:r>
              <a:rPr lang="en-US" b="0" i="0" dirty="0">
                <a:solidFill>
                  <a:srgbClr val="000000"/>
                </a:solidFill>
                <a:effectLst/>
                <a:latin typeface="Arial" panose="020B0604020202020204" pitchFamily="34" charset="0"/>
                <a:cs typeface="Arial" panose="020B0604020202020204" pitchFamily="34" charset="0"/>
              </a:rPr>
              <a:t>​</a:t>
            </a:r>
          </a:p>
          <a:p>
            <a:pPr algn="l" rtl="0" fontAlgn="base"/>
            <a:endParaRPr lang="en-US" b="0" i="0" dirty="0">
              <a:solidFill>
                <a:srgbClr val="444444"/>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Any initial reactions to these comparison figures?</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What thoughts do you have regarding your specific state or region?</a:t>
            </a:r>
            <a:r>
              <a:rPr lang="en-US" b="0" i="0" dirty="0">
                <a:solidFill>
                  <a:srgbClr val="000000"/>
                </a:solidFill>
                <a:effectLst/>
                <a:latin typeface="Arial" panose="020B0604020202020204" pitchFamily="34" charset="0"/>
                <a:cs typeface="Arial" panose="020B0604020202020204" pitchFamily="34" charset="0"/>
              </a:rPr>
              <a:t>​</a:t>
            </a:r>
            <a:endParaRPr lang="en-US" b="0" i="0" dirty="0">
              <a:solidFill>
                <a:srgbClr val="444444"/>
              </a:solidFill>
              <a:effectLst/>
              <a:latin typeface="Arial" panose="020B0604020202020204" pitchFamily="34" charset="0"/>
              <a:cs typeface="Arial" panose="020B0604020202020204" pitchFamily="34" charset="0"/>
            </a:endParaRPr>
          </a:p>
          <a:p>
            <a:pPr marL="171450" indent="-171450" algn="l" rtl="0" fontAlgn="base">
              <a:buFont typeface="Arial" panose="020B0604020202020204" pitchFamily="34" charset="0"/>
              <a:buChar char="•"/>
            </a:pPr>
            <a:r>
              <a:rPr lang="en-US" b="1" i="0" u="none" strike="noStrike" dirty="0">
                <a:solidFill>
                  <a:srgbClr val="000000"/>
                </a:solidFill>
                <a:effectLst/>
                <a:latin typeface="Arial" panose="020B0604020202020204" pitchFamily="34" charset="0"/>
                <a:cs typeface="Arial" panose="020B0604020202020204" pitchFamily="34" charset="0"/>
              </a:rPr>
              <a:t>Do these figures align with the age breakdown on your caseloads?</a:t>
            </a:r>
          </a:p>
          <a:p>
            <a:pPr algn="l" rtl="0" fontAlgn="base"/>
            <a:endParaRPr lang="en-US" b="0" i="0" dirty="0">
              <a:solidFill>
                <a:srgbClr val="000000"/>
              </a:solidFill>
              <a:effectLst/>
              <a:latin typeface="Arial" panose="020B0604020202020204" pitchFamily="34" charset="0"/>
              <a:cs typeface="Arial" panose="020B0604020202020204" pitchFamily="34" charset="0"/>
            </a:endParaRPr>
          </a:p>
          <a:p>
            <a:pPr lvl="0"/>
            <a:r>
              <a:rPr lang="en-US" b="0" u="sng" dirty="0">
                <a:latin typeface="Arial" panose="020B0604020202020204" pitchFamily="34" charset="0"/>
                <a:cs typeface="Arial" panose="020B0604020202020204" pitchFamily="34" charset="0"/>
              </a:rPr>
              <a:t>Additional Resources:</a:t>
            </a:r>
          </a:p>
          <a:p>
            <a:pPr lvl="0"/>
            <a:endParaRPr lang="en-US" b="0" dirty="0">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cs typeface="Arial" panose="020B0604020202020204" pitchFamily="34" charset="0"/>
              </a:rPr>
              <a:t> N/A</a:t>
            </a:r>
            <a:endParaRPr lang="en-US" b="0" i="0"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u="sng" dirty="0">
              <a:solidFill>
                <a:schemeClr val="tx1"/>
              </a:solidFill>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cs typeface="Arial" panose="020B0604020202020204" pitchFamily="34" charset="0"/>
              </a:rPr>
              <a:t>Slide Citations: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cs typeface="Arial" panose="020B0604020202020204" pitchFamily="34" charset="0"/>
            </a:endParaRPr>
          </a:p>
          <a:p>
            <a:pPr rtl="0" eaLnBrk="1" fontAlgn="b" latinLnBrk="0" hangingPunct="1"/>
            <a:r>
              <a:rPr lang="en-US" i="0" dirty="0">
                <a:latin typeface="Arial" panose="020B0604020202020204" pitchFamily="34" charset="0"/>
                <a:cs typeface="Arial" panose="020B0604020202020204" pitchFamily="34" charset="0"/>
              </a:rPr>
              <a:t>Source: AFCARS Data 2021, as of 10/01/24</a:t>
            </a:r>
          </a:p>
          <a:p>
            <a:pPr rtl="0" eaLnBrk="1" fontAlgn="b" latinLnBrk="0" hangingPunct="1"/>
            <a:endParaRPr lang="en-US" i="0" dirty="0">
              <a:latin typeface="Arial" panose="020B0604020202020204" pitchFamily="34" charset="0"/>
              <a:cs typeface="Arial" panose="020B0604020202020204" pitchFamily="34" charset="0"/>
            </a:endParaRPr>
          </a:p>
          <a:p>
            <a:pPr rtl="0" eaLnBrk="1" fontAlgn="b" latinLnBrk="0" hangingPunct="1"/>
            <a:r>
              <a:rPr lang="en-US" i="0" u="sng" dirty="0">
                <a:latin typeface="Arial" panose="020B0604020202020204" pitchFamily="34" charset="0"/>
                <a:cs typeface="Arial" panose="020B0604020202020204" pitchFamily="34" charset="0"/>
              </a:rPr>
              <a:t>Script Citations: </a:t>
            </a:r>
          </a:p>
          <a:p>
            <a:pPr rtl="0" eaLnBrk="1" fontAlgn="b" latinLnBrk="0" hangingPunct="1"/>
            <a:endParaRPr lang="en-US" i="0" dirty="0">
              <a:latin typeface="Arial" panose="020B0604020202020204" pitchFamily="34" charset="0"/>
              <a:cs typeface="Arial" panose="020B0604020202020204" pitchFamily="34" charset="0"/>
            </a:endParaRPr>
          </a:p>
          <a:p>
            <a:pPr marL="0" marR="0" lvl="0" indent="0" algn="l" defTabSz="914400" rtl="0" eaLnBrk="1" fontAlgn="b" latinLnBrk="0" hangingPunct="1">
              <a:lnSpc>
                <a:spcPct val="100000"/>
              </a:lnSpc>
              <a:spcBef>
                <a:spcPts val="0"/>
              </a:spcBef>
              <a:spcAft>
                <a:spcPts val="0"/>
              </a:spcAft>
              <a:buClrTx/>
              <a:buSzTx/>
              <a:buFontTx/>
              <a:buNone/>
              <a:tabLst/>
              <a:defRPr/>
            </a:pPr>
            <a:r>
              <a:rPr lang="en-US" i="0" dirty="0">
                <a:latin typeface="Arial" panose="020B0604020202020204" pitchFamily="34" charset="0"/>
                <a:cs typeface="Arial" panose="020B0604020202020204" pitchFamily="34" charset="0"/>
              </a:rPr>
              <a:t>Source: AFCARS Data 2021, as of 10/01/24</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solidFill>
                <a:schemeClr val="tx1"/>
              </a:solidFill>
              <a:latin typeface="Arial" panose="020B0604020202020204" pitchFamily="34" charset="0"/>
              <a:ea typeface="+mn-lt"/>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i="0" u="sng" dirty="0">
                <a:solidFill>
                  <a:schemeClr val="tx1"/>
                </a:solidFill>
                <a:latin typeface="Arial" panose="020B0604020202020204" pitchFamily="34" charset="0"/>
                <a:ea typeface="+mn-lt"/>
                <a:cs typeface="Arial" panose="020B0604020202020204" pitchFamily="34" charset="0"/>
              </a:rPr>
              <a:t>Full Citations:</a:t>
            </a:r>
          </a:p>
          <a:p>
            <a:pPr rtl="0" eaLnBrk="1" fontAlgn="b" latinLnBrk="0" hangingPunct="1"/>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a:p>
            <a:pPr rtl="0" eaLnBrk="1" fontAlgn="b" latinLnBrk="0" hangingPunct="1"/>
            <a:r>
              <a:rPr lang="en-US" dirty="0">
                <a:effectLst/>
                <a:latin typeface="Arial" panose="020B0604020202020204" pitchFamily="34" charset="0"/>
                <a:cs typeface="Arial" panose="020B0604020202020204" pitchFamily="34" charset="0"/>
              </a:rPr>
              <a:t>Center for Children and Family Futures. (2024). </a:t>
            </a:r>
            <a:r>
              <a:rPr lang="en-US" i="1" dirty="0">
                <a:effectLst/>
                <a:latin typeface="Arial" panose="020B0604020202020204" pitchFamily="34" charset="0"/>
                <a:cs typeface="Arial" panose="020B0604020202020204" pitchFamily="34" charset="0"/>
              </a:rPr>
              <a:t>Analyses of the 2021 Adoption and Foster Care Analysis and Reporting System from the National Data Archive on Child Abuse and Neglect </a:t>
            </a:r>
            <a:r>
              <a:rPr lang="en-US" dirty="0">
                <a:effectLst/>
                <a:latin typeface="Arial" panose="020B0604020202020204" pitchFamily="34" charset="0"/>
                <a:cs typeface="Arial" panose="020B0604020202020204" pitchFamily="34" charset="0"/>
              </a:rPr>
              <a:t>(file number 274)</a:t>
            </a:r>
            <a:r>
              <a:rPr lang="en-US" i="1" dirty="0">
                <a:effectLst/>
                <a:latin typeface="Arial" panose="020B0604020202020204" pitchFamily="34" charset="0"/>
                <a:cs typeface="Arial" panose="020B0604020202020204" pitchFamily="34" charset="0"/>
              </a:rPr>
              <a:t> </a:t>
            </a:r>
            <a:r>
              <a:rPr lang="en-US" dirty="0">
                <a:effectLst/>
                <a:latin typeface="Arial" panose="020B0604020202020204" pitchFamily="34" charset="0"/>
                <a:cs typeface="Arial" panose="020B0604020202020204" pitchFamily="34" charset="0"/>
              </a:rPr>
              <a:t>[Data set]. NDACAN. </a:t>
            </a:r>
            <a:r>
              <a:rPr lang="en-US" dirty="0">
                <a:effectLst/>
                <a:latin typeface="Arial" panose="020B0604020202020204" pitchFamily="34" charset="0"/>
                <a:cs typeface="Arial" panose="020B0604020202020204" pitchFamily="34" charset="0"/>
                <a:hlinkClick r:id="rId3" tooltip="https://www.ndacan.acf.hhs.gov/"/>
              </a:rPr>
              <a:t>https://www.ndacan.acf.hhs.gov/</a:t>
            </a:r>
            <a:endParaRPr lang="en-US" b="0" i="0" u="none" strike="noStrike" kern="1200" baseline="0" dirty="0">
              <a:solidFill>
                <a:srgbClr val="FF0000"/>
              </a:solidFill>
              <a:effectLst/>
              <a:latin typeface="Arial" panose="020B0604020202020204" pitchFamily="34" charset="0"/>
              <a:cs typeface="Arial" panose="020B0604020202020204" pitchFamily="34" charset="0"/>
            </a:endParaRPr>
          </a:p>
        </p:txBody>
      </p:sp>
      <p:sp>
        <p:nvSpPr>
          <p:cNvPr id="4" name="Slide Number Placeholder 3">
            <a:extLst>
              <a:ext uri="{FF2B5EF4-FFF2-40B4-BE49-F238E27FC236}">
                <a16:creationId xmlns:a16="http://schemas.microsoft.com/office/drawing/2014/main" id="{07DD3EDB-56B5-1464-813A-E51C5D424B88}"/>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803F94A-2C3D-48FE-9574-C3D0237D4FB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3715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076381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661875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49022970-4FC1-EE5E-5015-2A4B4F01D060}"/>
              </a:ext>
            </a:extLst>
          </p:cNvPr>
          <p:cNvSpPr>
            <a:spLocks noGrp="1"/>
          </p:cNvSpPr>
          <p:nvPr>
            <p:ph sz="quarter" idx="26"/>
          </p:nvPr>
        </p:nvSpPr>
        <p:spPr>
          <a:xfrm>
            <a:off x="1028700" y="6486525"/>
            <a:ext cx="5067300" cy="371475"/>
          </a:xfrm>
        </p:spPr>
        <p:txBody>
          <a:bodyPr/>
          <a:lstStyle>
            <a:lvl1pPr marL="0" indent="0">
              <a:buNone/>
              <a:defRPr/>
            </a:lvl1pPr>
          </a:lstStyle>
          <a:p>
            <a:pPr lvl="0"/>
            <a:endParaRPr lang="en-IN"/>
          </a:p>
        </p:txBody>
      </p:sp>
    </p:spTree>
    <p:extLst>
      <p:ext uri="{BB962C8B-B14F-4D97-AF65-F5344CB8AC3E}">
        <p14:creationId xmlns:p14="http://schemas.microsoft.com/office/powerpoint/2010/main" val="42350369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
        <p:nvSpPr>
          <p:cNvPr id="12" name="Content Placeholder 11">
            <a:extLst>
              <a:ext uri="{FF2B5EF4-FFF2-40B4-BE49-F238E27FC236}">
                <a16:creationId xmlns:a16="http://schemas.microsoft.com/office/drawing/2014/main" id="{95102F26-5DA8-4400-1333-4926EE58EED1}"/>
              </a:ext>
            </a:extLst>
          </p:cNvPr>
          <p:cNvSpPr>
            <a:spLocks noGrp="1"/>
          </p:cNvSpPr>
          <p:nvPr>
            <p:ph sz="quarter" idx="11"/>
          </p:nvPr>
        </p:nvSpPr>
        <p:spPr>
          <a:xfrm>
            <a:off x="4095750" y="1352550"/>
            <a:ext cx="2647950" cy="476250"/>
          </a:xfrm>
        </p:spPr>
        <p:txBody>
          <a:bodyPr/>
          <a:lstStyle>
            <a:lvl1pPr marL="0" indent="0">
              <a:buNone/>
              <a:defRPr/>
            </a:lvl1pPr>
          </a:lstStyle>
          <a:p>
            <a:pPr lvl="0"/>
            <a:endParaRPr lang="en-IN"/>
          </a:p>
        </p:txBody>
      </p:sp>
      <p:sp>
        <p:nvSpPr>
          <p:cNvPr id="14" name="Content Placeholder 13">
            <a:extLst>
              <a:ext uri="{FF2B5EF4-FFF2-40B4-BE49-F238E27FC236}">
                <a16:creationId xmlns:a16="http://schemas.microsoft.com/office/drawing/2014/main" id="{46AB5BF6-DB88-8756-87BB-E9A79BDD6FCB}"/>
              </a:ext>
            </a:extLst>
          </p:cNvPr>
          <p:cNvSpPr>
            <a:spLocks noGrp="1"/>
          </p:cNvSpPr>
          <p:nvPr>
            <p:ph sz="quarter" idx="12"/>
          </p:nvPr>
        </p:nvSpPr>
        <p:spPr>
          <a:xfrm>
            <a:off x="952500" y="4953000"/>
            <a:ext cx="2686050" cy="552450"/>
          </a:xfrm>
        </p:spPr>
        <p:txBody>
          <a:bodyPr/>
          <a:lstStyle>
            <a:lvl1pPr marL="0" indent="0">
              <a:buNone/>
              <a:defRPr/>
            </a:lvl1pPr>
          </a:lstStyle>
          <a:p>
            <a:pPr lvl="0"/>
            <a:endParaRPr lang="en-IN"/>
          </a:p>
        </p:txBody>
      </p:sp>
      <p:sp>
        <p:nvSpPr>
          <p:cNvPr id="16" name="Content Placeholder 15">
            <a:extLst>
              <a:ext uri="{FF2B5EF4-FFF2-40B4-BE49-F238E27FC236}">
                <a16:creationId xmlns:a16="http://schemas.microsoft.com/office/drawing/2014/main" id="{00BE76E5-B950-5C5C-E91D-32FC494D7AF4}"/>
              </a:ext>
            </a:extLst>
          </p:cNvPr>
          <p:cNvSpPr>
            <a:spLocks noGrp="1"/>
          </p:cNvSpPr>
          <p:nvPr>
            <p:ph sz="quarter" idx="13"/>
          </p:nvPr>
        </p:nvSpPr>
        <p:spPr>
          <a:xfrm>
            <a:off x="952500" y="5505450"/>
            <a:ext cx="3581400" cy="476250"/>
          </a:xfrm>
        </p:spPr>
        <p:txBody>
          <a:bodyPr/>
          <a:lstStyle>
            <a:lvl1pPr marL="0" indent="0">
              <a:buNone/>
              <a:defRPr/>
            </a:lvl1pPr>
          </a:lstStyle>
          <a:p>
            <a:pPr lvl="0"/>
            <a:endParaRPr lang="en-IN"/>
          </a:p>
        </p:txBody>
      </p:sp>
      <p:sp>
        <p:nvSpPr>
          <p:cNvPr id="18" name="Content Placeholder 17">
            <a:extLst>
              <a:ext uri="{FF2B5EF4-FFF2-40B4-BE49-F238E27FC236}">
                <a16:creationId xmlns:a16="http://schemas.microsoft.com/office/drawing/2014/main" id="{F6F1FB1B-9113-0FA5-D746-68A67ACCBFA1}"/>
              </a:ext>
            </a:extLst>
          </p:cNvPr>
          <p:cNvSpPr>
            <a:spLocks noGrp="1"/>
          </p:cNvSpPr>
          <p:nvPr>
            <p:ph sz="quarter" idx="14"/>
          </p:nvPr>
        </p:nvSpPr>
        <p:spPr>
          <a:xfrm>
            <a:off x="8324850" y="4776787"/>
            <a:ext cx="3028950" cy="666750"/>
          </a:xfrm>
        </p:spPr>
        <p:txBody>
          <a:bodyPr/>
          <a:lstStyle>
            <a:lvl1pPr marL="0" indent="0">
              <a:buNone/>
              <a:defRPr/>
            </a:lvl1pPr>
          </a:lstStyle>
          <a:p>
            <a:pPr lvl="0"/>
            <a:endParaRPr lang="en-IN"/>
          </a:p>
        </p:txBody>
      </p:sp>
      <p:sp>
        <p:nvSpPr>
          <p:cNvPr id="20" name="Content Placeholder 19">
            <a:extLst>
              <a:ext uri="{FF2B5EF4-FFF2-40B4-BE49-F238E27FC236}">
                <a16:creationId xmlns:a16="http://schemas.microsoft.com/office/drawing/2014/main" id="{AEA50828-C24F-8F64-D265-7BCABD0BA134}"/>
              </a:ext>
            </a:extLst>
          </p:cNvPr>
          <p:cNvSpPr>
            <a:spLocks noGrp="1"/>
          </p:cNvSpPr>
          <p:nvPr>
            <p:ph sz="quarter" idx="15"/>
          </p:nvPr>
        </p:nvSpPr>
        <p:spPr>
          <a:xfrm>
            <a:off x="8115300" y="5505450"/>
            <a:ext cx="3714750" cy="666750"/>
          </a:xfrm>
        </p:spPr>
        <p:txBody>
          <a:bodyPr/>
          <a:lstStyle>
            <a:lvl1pPr marL="0" indent="0">
              <a:buNone/>
              <a:defRPr/>
            </a:lvl1pPr>
          </a:lstStyle>
          <a:p>
            <a:pPr lvl="0"/>
            <a:endParaRPr lang="en-IN"/>
          </a:p>
        </p:txBody>
      </p:sp>
      <p:sp>
        <p:nvSpPr>
          <p:cNvPr id="22" name="Content Placeholder 21">
            <a:extLst>
              <a:ext uri="{FF2B5EF4-FFF2-40B4-BE49-F238E27FC236}">
                <a16:creationId xmlns:a16="http://schemas.microsoft.com/office/drawing/2014/main" id="{43C0FBBC-D036-6104-67C3-8333A4DA7A3C}"/>
              </a:ext>
            </a:extLst>
          </p:cNvPr>
          <p:cNvSpPr>
            <a:spLocks noGrp="1"/>
          </p:cNvSpPr>
          <p:nvPr>
            <p:ph sz="quarter" idx="16"/>
          </p:nvPr>
        </p:nvSpPr>
        <p:spPr>
          <a:xfrm>
            <a:off x="152400" y="6172200"/>
            <a:ext cx="6076950" cy="552450"/>
          </a:xfrm>
        </p:spPr>
        <p:txBody>
          <a:bodyPr/>
          <a:lstStyle>
            <a:lvl1pPr marL="0" indent="0">
              <a:buNone/>
              <a:defRPr/>
            </a:lvl1pPr>
          </a:lstStyle>
          <a:p>
            <a:pPr lvl="0"/>
            <a:endParaRPr lang="en-IN"/>
          </a:p>
        </p:txBody>
      </p:sp>
      <p:sp>
        <p:nvSpPr>
          <p:cNvPr id="24" name="Content Placeholder 23">
            <a:extLst>
              <a:ext uri="{FF2B5EF4-FFF2-40B4-BE49-F238E27FC236}">
                <a16:creationId xmlns:a16="http://schemas.microsoft.com/office/drawing/2014/main" id="{26C92BA4-9057-F994-EF78-E6176B55C96B}"/>
              </a:ext>
            </a:extLst>
          </p:cNvPr>
          <p:cNvSpPr>
            <a:spLocks noGrp="1"/>
          </p:cNvSpPr>
          <p:nvPr>
            <p:ph sz="quarter" idx="17"/>
          </p:nvPr>
        </p:nvSpPr>
        <p:spPr>
          <a:xfrm>
            <a:off x="7410450" y="6343650"/>
            <a:ext cx="46291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076381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759165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A1CDBE1-52CE-9DC9-B6C8-B1AE1E6E33A3}"/>
              </a:ext>
            </a:extLst>
          </p:cNvPr>
          <p:cNvSpPr>
            <a:spLocks noGrp="1"/>
          </p:cNvSpPr>
          <p:nvPr>
            <p:ph type="ftr" sz="quarter" idx="15"/>
          </p:nvPr>
        </p:nvSpPr>
        <p:spPr/>
        <p:txBody>
          <a:bodyPr/>
          <a:lstStyle/>
          <a:p>
            <a:r>
              <a:rPr lang="en-US" i="1">
                <a:cs typeface="Arial"/>
              </a:rPr>
              <a:t>(Children and Family Futures, 2017)</a:t>
            </a:r>
          </a:p>
        </p:txBody>
      </p:sp>
      <p:sp>
        <p:nvSpPr>
          <p:cNvPr id="5" name="Content Placeholder 4">
            <a:extLst>
              <a:ext uri="{FF2B5EF4-FFF2-40B4-BE49-F238E27FC236}">
                <a16:creationId xmlns:a16="http://schemas.microsoft.com/office/drawing/2014/main" id="{711E17D7-3395-A055-923C-177DF32D37F1}"/>
              </a:ext>
            </a:extLst>
          </p:cNvPr>
          <p:cNvSpPr>
            <a:spLocks noGrp="1"/>
          </p:cNvSpPr>
          <p:nvPr>
            <p:ph sz="quarter" idx="16"/>
          </p:nvPr>
        </p:nvSpPr>
        <p:spPr>
          <a:xfrm>
            <a:off x="7288213" y="6235700"/>
            <a:ext cx="4065587" cy="2349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488648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2C7119A5-13E3-EB1B-3011-1BCE6A6EF58F}"/>
              </a:ext>
            </a:extLst>
          </p:cNvPr>
          <p:cNvSpPr>
            <a:spLocks noGrp="1"/>
          </p:cNvSpPr>
          <p:nvPr>
            <p:ph type="ftr" sz="quarter" idx="21"/>
          </p:nvPr>
        </p:nvSpPr>
        <p:spPr/>
        <p:txBody>
          <a:bodyPr/>
          <a:lstStyle/>
          <a:p>
            <a:r>
              <a:rPr lang="en-US" i="1">
                <a:cs typeface="Arial"/>
              </a:rPr>
              <a:t>(Children and Family Futures, 2017)</a:t>
            </a:r>
          </a:p>
        </p:txBody>
      </p:sp>
    </p:spTree>
    <p:extLst>
      <p:ext uri="{BB962C8B-B14F-4D97-AF65-F5344CB8AC3E}">
        <p14:creationId xmlns:p14="http://schemas.microsoft.com/office/powerpoint/2010/main" val="209284007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3_Section Header">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13FBC71-BCFE-60F6-B82C-16FC86AF0EA7}"/>
              </a:ext>
            </a:extLst>
          </p:cNvPr>
          <p:cNvSpPr>
            <a:spLocks noGrp="1"/>
          </p:cNvSpPr>
          <p:nvPr>
            <p:ph sz="quarter" idx="21"/>
          </p:nvPr>
        </p:nvSpPr>
        <p:spPr>
          <a:xfrm>
            <a:off x="4100513" y="1498600"/>
            <a:ext cx="7843837" cy="5208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3" name="Footer Placeholder 2">
            <a:extLst>
              <a:ext uri="{FF2B5EF4-FFF2-40B4-BE49-F238E27FC236}">
                <a16:creationId xmlns:a16="http://schemas.microsoft.com/office/drawing/2014/main" id="{08756D85-E45E-8902-6ABC-73B4DF1C0EA9}"/>
              </a:ext>
            </a:extLst>
          </p:cNvPr>
          <p:cNvSpPr>
            <a:spLocks noGrp="1"/>
          </p:cNvSpPr>
          <p:nvPr>
            <p:ph type="ftr" sz="quarter" idx="22"/>
          </p:nvPr>
        </p:nvSpPr>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20D270E3-A2B3-5878-0C93-1FF4B43D0577}"/>
              </a:ext>
            </a:extLst>
          </p:cNvPr>
          <p:cNvSpPr>
            <a:spLocks noGrp="1"/>
          </p:cNvSpPr>
          <p:nvPr>
            <p:ph sz="quarter" idx="23"/>
          </p:nvPr>
        </p:nvSpPr>
        <p:spPr>
          <a:xfrm>
            <a:off x="361950" y="6250782"/>
            <a:ext cx="5314950" cy="3524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4016657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Footer Placeholder 3">
            <a:extLst>
              <a:ext uri="{FF2B5EF4-FFF2-40B4-BE49-F238E27FC236}">
                <a16:creationId xmlns:a16="http://schemas.microsoft.com/office/drawing/2014/main" id="{66BFC62B-C15F-EBBF-B369-E7B7B5394CAA}"/>
              </a:ext>
            </a:extLst>
          </p:cNvPr>
          <p:cNvSpPr>
            <a:spLocks noGrp="1"/>
          </p:cNvSpPr>
          <p:nvPr>
            <p:ph type="ftr" sz="quarter" idx="15"/>
          </p:nvPr>
        </p:nvSpPr>
        <p:spPr>
          <a:xfrm>
            <a:off x="6348730"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280831300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3">
            <a:extLst>
              <a:ext uri="{FF2B5EF4-FFF2-40B4-BE49-F238E27FC236}">
                <a16:creationId xmlns:a16="http://schemas.microsoft.com/office/drawing/2014/main" id="{BC535219-425D-9C30-7029-FA94ED0791F6}"/>
              </a:ext>
            </a:extLst>
          </p:cNvPr>
          <p:cNvSpPr>
            <a:spLocks noGrp="1"/>
          </p:cNvSpPr>
          <p:nvPr>
            <p:ph type="ftr" sz="quarter" idx="17"/>
          </p:nvPr>
        </p:nvSpPr>
        <p:spPr>
          <a:xfrm>
            <a:off x="6397752" y="6486525"/>
            <a:ext cx="4114800" cy="365125"/>
          </a:xfrm>
        </p:spPr>
        <p:txBody>
          <a:bodyPr/>
          <a:lstStyle/>
          <a:p>
            <a:r>
              <a:rPr lang="en-US" i="1">
                <a:cs typeface="Arial"/>
              </a:rPr>
              <a:t>(Children and Family Futures, 2017)</a:t>
            </a:r>
          </a:p>
        </p:txBody>
      </p:sp>
    </p:spTree>
    <p:extLst>
      <p:ext uri="{BB962C8B-B14F-4D97-AF65-F5344CB8AC3E}">
        <p14:creationId xmlns:p14="http://schemas.microsoft.com/office/powerpoint/2010/main" val="62727200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143447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
        <p:nvSpPr>
          <p:cNvPr id="5" name="Content Placeholder 4">
            <a:extLst>
              <a:ext uri="{FF2B5EF4-FFF2-40B4-BE49-F238E27FC236}">
                <a16:creationId xmlns:a16="http://schemas.microsoft.com/office/drawing/2014/main" id="{F919656D-7861-50D4-3043-3F563448456C}"/>
              </a:ext>
            </a:extLst>
          </p:cNvPr>
          <p:cNvSpPr>
            <a:spLocks noGrp="1"/>
          </p:cNvSpPr>
          <p:nvPr>
            <p:ph sz="quarter" idx="11"/>
          </p:nvPr>
        </p:nvSpPr>
        <p:spPr>
          <a:xfrm>
            <a:off x="800100" y="1600200"/>
            <a:ext cx="10553700" cy="10287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8" name="Content Placeholder 7">
            <a:extLst>
              <a:ext uri="{FF2B5EF4-FFF2-40B4-BE49-F238E27FC236}">
                <a16:creationId xmlns:a16="http://schemas.microsoft.com/office/drawing/2014/main" id="{C4291001-8F79-C16D-92E9-B5A6939E259B}"/>
              </a:ext>
            </a:extLst>
          </p:cNvPr>
          <p:cNvSpPr>
            <a:spLocks noGrp="1"/>
          </p:cNvSpPr>
          <p:nvPr>
            <p:ph sz="quarter" idx="12"/>
          </p:nvPr>
        </p:nvSpPr>
        <p:spPr>
          <a:xfrm>
            <a:off x="1809750" y="2762250"/>
            <a:ext cx="9296400" cy="1276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0" name="Content Placeholder 9">
            <a:extLst>
              <a:ext uri="{FF2B5EF4-FFF2-40B4-BE49-F238E27FC236}">
                <a16:creationId xmlns:a16="http://schemas.microsoft.com/office/drawing/2014/main" id="{93C54AD4-CF07-7664-1274-CB79E590D683}"/>
              </a:ext>
            </a:extLst>
          </p:cNvPr>
          <p:cNvSpPr>
            <a:spLocks noGrp="1"/>
          </p:cNvSpPr>
          <p:nvPr>
            <p:ph sz="quarter" idx="13"/>
          </p:nvPr>
        </p:nvSpPr>
        <p:spPr>
          <a:xfrm>
            <a:off x="1809750" y="4229100"/>
            <a:ext cx="9296400" cy="1276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12" name="Content Placeholder 11">
            <a:extLst>
              <a:ext uri="{FF2B5EF4-FFF2-40B4-BE49-F238E27FC236}">
                <a16:creationId xmlns:a16="http://schemas.microsoft.com/office/drawing/2014/main" id="{4ADC95BE-70E1-A0EF-2D9F-32090B2ECCF5}"/>
              </a:ext>
            </a:extLst>
          </p:cNvPr>
          <p:cNvSpPr>
            <a:spLocks noGrp="1"/>
          </p:cNvSpPr>
          <p:nvPr>
            <p:ph sz="quarter" idx="14"/>
          </p:nvPr>
        </p:nvSpPr>
        <p:spPr>
          <a:xfrm>
            <a:off x="247650" y="6305550"/>
            <a:ext cx="662940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385817836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5_Section Header">
    <p:spTree>
      <p:nvGrpSpPr>
        <p:cNvPr id="1" name=""/>
        <p:cNvGrpSpPr/>
        <p:nvPr/>
      </p:nvGrpSpPr>
      <p:grpSpPr>
        <a:xfrm>
          <a:off x="0" y="0"/>
          <a:ext cx="0" cy="0"/>
          <a:chOff x="0" y="0"/>
          <a:chExt cx="0" cy="0"/>
        </a:xfrm>
      </p:grpSpPr>
      <p:sp>
        <p:nvSpPr>
          <p:cNvPr id="8" name="Content Placeholder 7">
            <a:extLst>
              <a:ext uri="{FF2B5EF4-FFF2-40B4-BE49-F238E27FC236}">
                <a16:creationId xmlns:a16="http://schemas.microsoft.com/office/drawing/2014/main" id="{B761F770-94E3-B197-3275-EECCD044ED0C}"/>
              </a:ext>
            </a:extLst>
          </p:cNvPr>
          <p:cNvSpPr>
            <a:spLocks noGrp="1"/>
          </p:cNvSpPr>
          <p:nvPr>
            <p:ph sz="quarter" idx="16"/>
          </p:nvPr>
        </p:nvSpPr>
        <p:spPr>
          <a:xfrm>
            <a:off x="1524000" y="5513388"/>
            <a:ext cx="9144000" cy="649287"/>
          </a:xfrm>
        </p:spPr>
        <p:txBody>
          <a:bodyPr/>
          <a:lstStyle>
            <a:lvl1pPr marL="0" indent="0" algn="ctr">
              <a:buNone/>
              <a:defRPr sz="2400"/>
            </a:lvl1pPr>
            <a:lvl2pPr marL="457200" indent="0" algn="ctr">
              <a:buNone/>
              <a:defRPr sz="2400"/>
            </a:lvl2pPr>
            <a:lvl3pPr marL="914400" indent="0" algn="ctr">
              <a:buNone/>
              <a:defRPr sz="2400"/>
            </a:lvl3pPr>
            <a:lvl4pPr marL="1371600" indent="0" algn="ctr">
              <a:buNone/>
              <a:defRPr sz="2400"/>
            </a:lvl4pPr>
            <a:lvl5pPr marL="1828800" indent="0" algn="ctr">
              <a:buNone/>
              <a:defRPr sz="2400"/>
            </a:lvl5pPr>
          </a:lstStyle>
          <a:p>
            <a:pPr lvl="0"/>
            <a:r>
              <a:rPr lang="en-US"/>
              <a:t>Click to edit Master text styles</a:t>
            </a:r>
          </a:p>
        </p:txBody>
      </p:sp>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
        <p:nvSpPr>
          <p:cNvPr id="4" name="Content Placeholder 3">
            <a:extLst>
              <a:ext uri="{FF2B5EF4-FFF2-40B4-BE49-F238E27FC236}">
                <a16:creationId xmlns:a16="http://schemas.microsoft.com/office/drawing/2014/main" id="{4181FCB4-29D5-EC1F-A38B-CE7A386494B3}"/>
              </a:ext>
            </a:extLst>
          </p:cNvPr>
          <p:cNvSpPr>
            <a:spLocks noGrp="1"/>
          </p:cNvSpPr>
          <p:nvPr>
            <p:ph sz="quarter" idx="15"/>
          </p:nvPr>
        </p:nvSpPr>
        <p:spPr>
          <a:xfrm>
            <a:off x="838200" y="3946525"/>
            <a:ext cx="10515600" cy="1187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Click to edit Master text styles</a:t>
            </a:r>
          </a:p>
        </p:txBody>
      </p:sp>
    </p:spTree>
    <p:extLst>
      <p:ext uri="{BB962C8B-B14F-4D97-AF65-F5344CB8AC3E}">
        <p14:creationId xmlns:p14="http://schemas.microsoft.com/office/powerpoint/2010/main" val="318517488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194396865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090284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D19C2FAF-530E-989C-62A7-E576E1784C9E}"/>
              </a:ext>
            </a:extLst>
          </p:cNvPr>
          <p:cNvSpPr/>
          <p:nvPr userDrawn="1"/>
        </p:nvSpPr>
        <p:spPr>
          <a:xfrm>
            <a:off x="360516" y="5775767"/>
            <a:ext cx="11831484"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F7007F8-8D1C-4D42-0128-BC99926B1045}"/>
              </a:ext>
            </a:extLst>
          </p:cNvPr>
          <p:cNvSpPr/>
          <p:nvPr userDrawn="1"/>
        </p:nvSpPr>
        <p:spPr>
          <a:xfrm>
            <a:off x="5618747" y="371475"/>
            <a:ext cx="6348664" cy="5917030"/>
          </a:xfrm>
          <a:prstGeom prst="rect">
            <a:avLst/>
          </a:prstGeom>
          <a:solidFill>
            <a:schemeClr val="bg1"/>
          </a:solidFill>
          <a:ln>
            <a:noFill/>
          </a:ln>
          <a:effectLst>
            <a:outerShdw blurRad="258956" dist="38100" dir="2700000" algn="tl"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B7D18DC-7915-EDFC-E2A4-EFBA9419806A}"/>
              </a:ext>
            </a:extLst>
          </p:cNvPr>
          <p:cNvSpPr>
            <a:spLocks noGrp="1"/>
          </p:cNvSpPr>
          <p:nvPr>
            <p:ph type="title"/>
          </p:nvPr>
        </p:nvSpPr>
        <p:spPr>
          <a:xfrm>
            <a:off x="661737" y="675023"/>
            <a:ext cx="4103126" cy="1185862"/>
          </a:xfrm>
        </p:spPr>
        <p:txBody>
          <a:bodyPr anchor="b" anchorCtr="0"/>
          <a:lstStyle>
            <a:lvl1pPr>
              <a:defRPr sz="3200"/>
            </a:lvl1pPr>
          </a:lstStyle>
          <a:p>
            <a:r>
              <a:rPr lang="en-US"/>
              <a:t>Click to edit Master title style</a:t>
            </a:r>
          </a:p>
        </p:txBody>
      </p:sp>
      <p:sp>
        <p:nvSpPr>
          <p:cNvPr id="3" name="Footer Placeholder 2">
            <a:extLst>
              <a:ext uri="{FF2B5EF4-FFF2-40B4-BE49-F238E27FC236}">
                <a16:creationId xmlns:a16="http://schemas.microsoft.com/office/drawing/2014/main" id="{395DC2BD-D838-A1B8-FCCD-D4C1E07E650B}"/>
              </a:ext>
            </a:extLst>
          </p:cNvPr>
          <p:cNvSpPr>
            <a:spLocks noGrp="1"/>
          </p:cNvSpPr>
          <p:nvPr>
            <p:ph type="ftr" sz="quarter" idx="10"/>
          </p:nvPr>
        </p:nvSpPr>
        <p:spPr/>
        <p:txBody>
          <a:bodyPr/>
          <a:lstStyle/>
          <a:p>
            <a:r>
              <a:rPr lang="en-US" i="1">
                <a:cs typeface="Arial"/>
              </a:rPr>
              <a:t>(Children and Family Futures, 2017)</a:t>
            </a:r>
          </a:p>
        </p:txBody>
      </p:sp>
      <p:sp>
        <p:nvSpPr>
          <p:cNvPr id="6" name="Rectangle 5">
            <a:extLst>
              <a:ext uri="{FF2B5EF4-FFF2-40B4-BE49-F238E27FC236}">
                <a16:creationId xmlns:a16="http://schemas.microsoft.com/office/drawing/2014/main" id="{AF1CF7E8-DAB3-6F96-2EF1-4C4F42511F9E}"/>
              </a:ext>
            </a:extLst>
          </p:cNvPr>
          <p:cNvSpPr/>
          <p:nvPr userDrawn="1"/>
        </p:nvSpPr>
        <p:spPr>
          <a:xfrm>
            <a:off x="76936" y="5775767"/>
            <a:ext cx="142983" cy="710758"/>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BA96D8A-044E-302F-A051-A355641A36AB}"/>
              </a:ext>
            </a:extLst>
          </p:cNvPr>
          <p:cNvSpPr>
            <a:spLocks noGrp="1"/>
          </p:cNvSpPr>
          <p:nvPr>
            <p:ph sz="quarter" idx="11"/>
          </p:nvPr>
        </p:nvSpPr>
        <p:spPr>
          <a:xfrm>
            <a:off x="5937585" y="675022"/>
            <a:ext cx="5710988" cy="5309936"/>
          </a:xfrm>
          <a:solidFill>
            <a:schemeClr val="bg1"/>
          </a:solidFill>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2" name="Straight Connector 11">
            <a:extLst>
              <a:ext uri="{FF2B5EF4-FFF2-40B4-BE49-F238E27FC236}">
                <a16:creationId xmlns:a16="http://schemas.microsoft.com/office/drawing/2014/main" id="{CE420BEA-4E01-9C75-0A24-98E3D93DD8CE}"/>
              </a:ext>
            </a:extLst>
          </p:cNvPr>
          <p:cNvCxnSpPr/>
          <p:nvPr userDrawn="1"/>
        </p:nvCxnSpPr>
        <p:spPr>
          <a:xfrm>
            <a:off x="661737" y="1973179"/>
            <a:ext cx="4102768" cy="0"/>
          </a:xfrm>
          <a:prstGeom prst="line">
            <a:avLst/>
          </a:prstGeom>
          <a:ln w="158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Content Placeholder 13">
            <a:extLst>
              <a:ext uri="{FF2B5EF4-FFF2-40B4-BE49-F238E27FC236}">
                <a16:creationId xmlns:a16="http://schemas.microsoft.com/office/drawing/2014/main" id="{FFB3613B-1B36-F832-B0F1-1334530EEA46}"/>
              </a:ext>
            </a:extLst>
          </p:cNvPr>
          <p:cNvSpPr>
            <a:spLocks noGrp="1"/>
          </p:cNvSpPr>
          <p:nvPr>
            <p:ph sz="quarter" idx="12"/>
          </p:nvPr>
        </p:nvSpPr>
        <p:spPr>
          <a:xfrm>
            <a:off x="661987" y="2197100"/>
            <a:ext cx="4102517" cy="3160713"/>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941229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0715D30B-B841-F62C-9DD6-FA75064ECD0B}"/>
              </a:ext>
            </a:extLst>
          </p:cNvPr>
          <p:cNvSpPr/>
          <p:nvPr userDrawn="1"/>
        </p:nvSpPr>
        <p:spPr>
          <a:xfrm>
            <a:off x="224589" y="240632"/>
            <a:ext cx="11710738" cy="6384757"/>
          </a:xfrm>
          <a:prstGeom prst="rect">
            <a:avLst/>
          </a:prstGeom>
          <a:noFill/>
          <a:ln w="508000">
            <a:solidFill>
              <a:schemeClr val="tx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Footer Placeholder 2"/>
          <p:cNvSpPr>
            <a:spLocks noGrp="1"/>
          </p:cNvSpPr>
          <p:nvPr>
            <p:ph type="ftr" sz="quarter" idx="11"/>
          </p:nvPr>
        </p:nvSpPr>
        <p:spPr/>
        <p:txBody>
          <a:bodyPr/>
          <a:lstStyle>
            <a:lvl1pPr>
              <a:defRPr>
                <a:solidFill>
                  <a:schemeClr val="bg1"/>
                </a:solidFill>
              </a:defRPr>
            </a:lvl1pPr>
          </a:lstStyle>
          <a:p>
            <a:r>
              <a:rPr lang="en-US"/>
              <a:t>(Children and Family Futures, 2017)</a:t>
            </a:r>
          </a:p>
        </p:txBody>
      </p:sp>
      <p:sp>
        <p:nvSpPr>
          <p:cNvPr id="2" name="Title 1">
            <a:extLst>
              <a:ext uri="{FF2B5EF4-FFF2-40B4-BE49-F238E27FC236}">
                <a16:creationId xmlns:a16="http://schemas.microsoft.com/office/drawing/2014/main" id="{A83FDC3F-76AF-AF01-E0AE-7D4E74D6CBE2}"/>
              </a:ext>
            </a:extLst>
          </p:cNvPr>
          <p:cNvSpPr>
            <a:spLocks noGrp="1"/>
          </p:cNvSpPr>
          <p:nvPr>
            <p:ph type="title"/>
          </p:nvPr>
        </p:nvSpPr>
        <p:spPr>
          <a:xfrm>
            <a:off x="838200" y="2579922"/>
            <a:ext cx="10515600" cy="1325563"/>
          </a:xfrm>
        </p:spPr>
        <p:txBody>
          <a:bodyPr/>
          <a:lstStyle>
            <a:lvl1pPr algn="ctr">
              <a:defRPr sz="4400" b="1">
                <a:solidFill>
                  <a:schemeClr val="tx2"/>
                </a:solidFill>
              </a:defRPr>
            </a:lvl1pPr>
          </a:lstStyle>
          <a:p>
            <a:r>
              <a:rPr lang="en-US"/>
              <a:t>Click to edit Master title style</a:t>
            </a:r>
          </a:p>
        </p:txBody>
      </p:sp>
      <p:sp>
        <p:nvSpPr>
          <p:cNvPr id="7" name="Content Placeholder 6">
            <a:extLst>
              <a:ext uri="{FF2B5EF4-FFF2-40B4-BE49-F238E27FC236}">
                <a16:creationId xmlns:a16="http://schemas.microsoft.com/office/drawing/2014/main" id="{39182943-5D7D-FD5F-8F9E-8198E50377C0}"/>
              </a:ext>
            </a:extLst>
          </p:cNvPr>
          <p:cNvSpPr>
            <a:spLocks noGrp="1"/>
          </p:cNvSpPr>
          <p:nvPr>
            <p:ph sz="quarter" idx="12"/>
          </p:nvPr>
        </p:nvSpPr>
        <p:spPr>
          <a:xfrm>
            <a:off x="3614738" y="914400"/>
            <a:ext cx="2063750" cy="1466850"/>
          </a:xfrm>
        </p:spPr>
        <p:txBody>
          <a:bodyPr/>
          <a:lstStyle/>
          <a:p>
            <a:pPr lvl="0"/>
            <a:r>
              <a:rPr lang="en-US"/>
              <a:t>Click to edit Master text styles</a:t>
            </a:r>
          </a:p>
        </p:txBody>
      </p:sp>
      <p:sp>
        <p:nvSpPr>
          <p:cNvPr id="9" name="Content Placeholder 8">
            <a:extLst>
              <a:ext uri="{FF2B5EF4-FFF2-40B4-BE49-F238E27FC236}">
                <a16:creationId xmlns:a16="http://schemas.microsoft.com/office/drawing/2014/main" id="{F5791758-0685-20CD-C0FD-13FEF29FB17F}"/>
              </a:ext>
            </a:extLst>
          </p:cNvPr>
          <p:cNvSpPr>
            <a:spLocks noGrp="1"/>
          </p:cNvSpPr>
          <p:nvPr>
            <p:ph sz="quarter" idx="13"/>
          </p:nvPr>
        </p:nvSpPr>
        <p:spPr>
          <a:xfrm>
            <a:off x="7421563" y="957263"/>
            <a:ext cx="2211387" cy="1466850"/>
          </a:xfrm>
        </p:spPr>
        <p:txBody>
          <a:bodyPr/>
          <a:lstStyle/>
          <a:p>
            <a:pPr lvl="0"/>
            <a:r>
              <a:rPr lang="en-US"/>
              <a:t>Click to edit Master text styles</a:t>
            </a:r>
          </a:p>
        </p:txBody>
      </p:sp>
      <p:sp>
        <p:nvSpPr>
          <p:cNvPr id="11" name="Content Placeholder 10">
            <a:extLst>
              <a:ext uri="{FF2B5EF4-FFF2-40B4-BE49-F238E27FC236}">
                <a16:creationId xmlns:a16="http://schemas.microsoft.com/office/drawing/2014/main" id="{F3BD33F7-FE6B-2279-E746-85FCEBEBF490}"/>
              </a:ext>
            </a:extLst>
          </p:cNvPr>
          <p:cNvSpPr>
            <a:spLocks noGrp="1"/>
          </p:cNvSpPr>
          <p:nvPr>
            <p:ph sz="quarter" idx="14"/>
          </p:nvPr>
        </p:nvSpPr>
        <p:spPr>
          <a:xfrm>
            <a:off x="2403475" y="4316413"/>
            <a:ext cx="2636838" cy="1914525"/>
          </a:xfrm>
        </p:spPr>
        <p:txBody>
          <a:bodyPr/>
          <a:lstStyle/>
          <a:p>
            <a:pPr lvl="0"/>
            <a:r>
              <a:rPr lang="en-US"/>
              <a:t>Click to edit Master text styles</a:t>
            </a:r>
          </a:p>
        </p:txBody>
      </p:sp>
      <p:sp>
        <p:nvSpPr>
          <p:cNvPr id="13" name="Content Placeholder 12">
            <a:extLst>
              <a:ext uri="{FF2B5EF4-FFF2-40B4-BE49-F238E27FC236}">
                <a16:creationId xmlns:a16="http://schemas.microsoft.com/office/drawing/2014/main" id="{3EBA1E50-9D50-98D4-45D9-4BB421A70B37}"/>
              </a:ext>
            </a:extLst>
          </p:cNvPr>
          <p:cNvSpPr>
            <a:spLocks noGrp="1"/>
          </p:cNvSpPr>
          <p:nvPr>
            <p:ph sz="quarter" idx="15"/>
          </p:nvPr>
        </p:nvSpPr>
        <p:spPr>
          <a:xfrm>
            <a:off x="5848350" y="4252913"/>
            <a:ext cx="2573338" cy="1935162"/>
          </a:xfrm>
        </p:spPr>
        <p:txBody>
          <a:bodyPr/>
          <a:lstStyle/>
          <a:p>
            <a:pPr lvl="0"/>
            <a:r>
              <a:rPr lang="en-US"/>
              <a:t>Click to edit Master text styles</a:t>
            </a:r>
          </a:p>
        </p:txBody>
      </p:sp>
      <p:sp>
        <p:nvSpPr>
          <p:cNvPr id="15" name="Content Placeholder 14">
            <a:extLst>
              <a:ext uri="{FF2B5EF4-FFF2-40B4-BE49-F238E27FC236}">
                <a16:creationId xmlns:a16="http://schemas.microsoft.com/office/drawing/2014/main" id="{F25856CC-3618-5A13-6DC9-6562A5B410BF}"/>
              </a:ext>
            </a:extLst>
          </p:cNvPr>
          <p:cNvSpPr>
            <a:spLocks noGrp="1"/>
          </p:cNvSpPr>
          <p:nvPr>
            <p:ph sz="quarter" idx="16"/>
          </p:nvPr>
        </p:nvSpPr>
        <p:spPr>
          <a:xfrm>
            <a:off x="9207500" y="4316413"/>
            <a:ext cx="2297113" cy="1914525"/>
          </a:xfrm>
        </p:spPr>
        <p:txBody>
          <a:bodyPr/>
          <a:lstStyle/>
          <a:p>
            <a:pPr lvl="0"/>
            <a:r>
              <a:rPr lang="en-US"/>
              <a:t>Click to edit Master text styles</a:t>
            </a:r>
          </a:p>
        </p:txBody>
      </p:sp>
      <p:sp>
        <p:nvSpPr>
          <p:cNvPr id="6" name="Content Placeholder 5">
            <a:extLst>
              <a:ext uri="{FF2B5EF4-FFF2-40B4-BE49-F238E27FC236}">
                <a16:creationId xmlns:a16="http://schemas.microsoft.com/office/drawing/2014/main" id="{739262D0-1446-1A96-76BB-FECF1238584E}"/>
              </a:ext>
            </a:extLst>
          </p:cNvPr>
          <p:cNvSpPr>
            <a:spLocks noGrp="1"/>
          </p:cNvSpPr>
          <p:nvPr>
            <p:ph sz="quarter" idx="17"/>
          </p:nvPr>
        </p:nvSpPr>
        <p:spPr>
          <a:xfrm>
            <a:off x="3773488" y="6486525"/>
            <a:ext cx="3106737" cy="37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92973909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p:txBody>
          <a:bodyPr/>
          <a:lstStyle/>
          <a:p>
            <a:r>
              <a:rPr lang="en-US"/>
              <a:t>(Children and Family Futures, 2017)</a:t>
            </a:r>
          </a:p>
        </p:txBody>
      </p:sp>
    </p:spTree>
    <p:extLst>
      <p:ext uri="{BB962C8B-B14F-4D97-AF65-F5344CB8AC3E}">
        <p14:creationId xmlns:p14="http://schemas.microsoft.com/office/powerpoint/2010/main" val="367229086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1012825"/>
            <a:ext cx="10515600" cy="1325563"/>
          </a:xfrm>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a:t>(Children and Family Futures, 2017)</a:t>
            </a:r>
          </a:p>
        </p:txBody>
      </p:sp>
      <p:sp>
        <p:nvSpPr>
          <p:cNvPr id="5" name="Slide Number Placeholder 4"/>
          <p:cNvSpPr>
            <a:spLocks noGrp="1"/>
          </p:cNvSpPr>
          <p:nvPr>
            <p:ph type="sldNum" sz="quarter" idx="12"/>
          </p:nvPr>
        </p:nvSpPr>
        <p:spPr/>
        <p:txBody>
          <a:bodyPr/>
          <a:lstStyle/>
          <a:p>
            <a:fld id="{4E8CF1C3-ED9C-43BC-AE66-05D201D6636B}" type="slidenum">
              <a:rPr lang="en-US" smtClean="0"/>
              <a:t>‹#›</a:t>
            </a:fld>
            <a:endParaRPr lang="en-US"/>
          </a:p>
        </p:txBody>
      </p:sp>
      <p:sp>
        <p:nvSpPr>
          <p:cNvPr id="7" name="Content Placeholder 6">
            <a:extLst>
              <a:ext uri="{FF2B5EF4-FFF2-40B4-BE49-F238E27FC236}">
                <a16:creationId xmlns:a16="http://schemas.microsoft.com/office/drawing/2014/main" id="{58AA546A-F091-7B1B-5608-24FB22D9A1BA}"/>
              </a:ext>
            </a:extLst>
          </p:cNvPr>
          <p:cNvSpPr>
            <a:spLocks noGrp="1"/>
          </p:cNvSpPr>
          <p:nvPr>
            <p:ph sz="quarter" idx="13"/>
          </p:nvPr>
        </p:nvSpPr>
        <p:spPr>
          <a:xfrm>
            <a:off x="438150" y="6267450"/>
            <a:ext cx="51625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
        <p:nvSpPr>
          <p:cNvPr id="9" name="Content Placeholder 8">
            <a:extLst>
              <a:ext uri="{FF2B5EF4-FFF2-40B4-BE49-F238E27FC236}">
                <a16:creationId xmlns:a16="http://schemas.microsoft.com/office/drawing/2014/main" id="{EDFE70BA-AFA1-2388-AED4-F0E323ACB8A4}"/>
              </a:ext>
            </a:extLst>
          </p:cNvPr>
          <p:cNvSpPr>
            <a:spLocks noGrp="1"/>
          </p:cNvSpPr>
          <p:nvPr>
            <p:ph sz="quarter" idx="14"/>
          </p:nvPr>
        </p:nvSpPr>
        <p:spPr>
          <a:xfrm>
            <a:off x="7067550" y="5908675"/>
            <a:ext cx="4286250" cy="365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3326266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4_Blank">
    <p:bg>
      <p:bgPr>
        <a:solidFill>
          <a:schemeClr val="bg1"/>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3EEDCD94-C156-99C0-CCB7-41ADB4AC900C}"/>
              </a:ext>
            </a:extLst>
          </p:cNvPr>
          <p:cNvSpPr>
            <a:spLocks noGrp="1"/>
          </p:cNvSpPr>
          <p:nvPr>
            <p:ph type="pic" sz="quarter" idx="13"/>
          </p:nvPr>
        </p:nvSpPr>
        <p:spPr>
          <a:xfrm>
            <a:off x="0" y="0"/>
            <a:ext cx="6913563" cy="6858000"/>
          </a:xfrm>
        </p:spPr>
        <p:txBody>
          <a:bodyPr/>
          <a:lstStyle/>
          <a:p>
            <a:endParaRPr lang="en-US"/>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8665946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6391A0-5AB1-A8C9-620B-40327214974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6D5B6A9-53D4-DC17-3716-A7D0563A6CE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38D1A92-58E9-1780-D942-819C7615B10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70884B5-C61A-95CC-D66C-493D9E6D0C7F}"/>
              </a:ext>
            </a:extLst>
          </p:cNvPr>
          <p:cNvSpPr>
            <a:spLocks noGrp="1"/>
          </p:cNvSpPr>
          <p:nvPr>
            <p:ph type="dt" sz="half" idx="10"/>
          </p:nvPr>
        </p:nvSpPr>
        <p:spPr/>
        <p:txBody>
          <a:bodyPr/>
          <a:lstStyle/>
          <a:p>
            <a:fld id="{AB0E5960-9A4B-47B3-8DEB-B980385AC866}" type="datetimeFigureOut">
              <a:rPr lang="en-US" smtClean="0"/>
              <a:t>7/13/2025</a:t>
            </a:fld>
            <a:endParaRPr lang="en-US"/>
          </a:p>
        </p:txBody>
      </p:sp>
      <p:sp>
        <p:nvSpPr>
          <p:cNvPr id="6" name="Footer Placeholder 5">
            <a:extLst>
              <a:ext uri="{FF2B5EF4-FFF2-40B4-BE49-F238E27FC236}">
                <a16:creationId xmlns:a16="http://schemas.microsoft.com/office/drawing/2014/main" id="{ACC0DE9C-E07C-5708-F326-5ADCF978BEB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4562CE0-5140-D718-5610-3ED4C93F3E96}"/>
              </a:ext>
            </a:extLst>
          </p:cNvPr>
          <p:cNvSpPr>
            <a:spLocks noGrp="1"/>
          </p:cNvSpPr>
          <p:nvPr>
            <p:ph type="sldNum" sz="quarter" idx="12"/>
          </p:nvPr>
        </p:nvSpPr>
        <p:spPr/>
        <p:txBody>
          <a:bodyPr/>
          <a:lstStyle/>
          <a:p>
            <a:fld id="{C9EA946E-C687-498E-8DD8-487A24C031E4}" type="slidenum">
              <a:rPr lang="en-US" smtClean="0"/>
              <a:t>‹#›</a:t>
            </a:fld>
            <a:endParaRPr lang="en-US"/>
          </a:p>
        </p:txBody>
      </p:sp>
    </p:spTree>
    <p:extLst>
      <p:ext uri="{BB962C8B-B14F-4D97-AF65-F5344CB8AC3E}">
        <p14:creationId xmlns:p14="http://schemas.microsoft.com/office/powerpoint/2010/main" val="22455215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423124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6803885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76327890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Picture 5" descr="A collage of a group of diverse people and families. ">
            <a:extLst>
              <a:ext uri="{FF2B5EF4-FFF2-40B4-BE49-F238E27FC236}">
                <a16:creationId xmlns:a16="http://schemas.microsoft.com/office/drawing/2014/main" id="{78243070-1549-05F3-1249-B488FA737943}"/>
              </a:ext>
            </a:extLst>
          </p:cNvPr>
          <p:cNvPicPr>
            <a:picLocks noChangeAspect="1"/>
          </p:cNvPicPr>
          <p:nvPr userDrawn="1"/>
        </p:nvPicPr>
        <p:blipFill rotWithShape="1">
          <a:blip r:embed="rId3">
            <a:duotone>
              <a:schemeClr val="bg2">
                <a:shade val="45000"/>
                <a:satMod val="135000"/>
              </a:schemeClr>
              <a:prstClr val="white"/>
            </a:duotone>
          </a:blip>
          <a:srcRect l="27778" r="27778"/>
          <a:stretch/>
        </p:blipFill>
        <p:spPr>
          <a:xfrm>
            <a:off x="0" y="0"/>
            <a:ext cx="12191980" cy="6857990"/>
          </a:xfrm>
          <a:prstGeom prst="rect">
            <a:avLst/>
          </a:prstGeom>
        </p:spPr>
      </p:pic>
      <p:sp>
        <p:nvSpPr>
          <p:cNvPr id="7" name="Rectangle 6">
            <a:extLst>
              <a:ext uri="{FF2B5EF4-FFF2-40B4-BE49-F238E27FC236}">
                <a16:creationId xmlns:a16="http://schemas.microsoft.com/office/drawing/2014/main" id="{16EB0F87-804A-1303-ECDA-92660E4D24AB}"/>
              </a:ext>
              <a:ext uri="{C183D7F6-B498-43B3-948B-1728B52AA6E4}">
                <adec:decorative xmlns:adec="http://schemas.microsoft.com/office/drawing/2017/decorative" val="1"/>
              </a:ext>
            </a:extLst>
          </p:cNvPr>
          <p:cNvSpPr/>
          <p:nvPr userDrawn="1">
            <p:extLst>
              <p:ext uri="{386F3935-93C4-4BCD-93E2-E3B085C9AB24}">
                <p16:designElem xmlns:p16="http://schemas.microsoft.com/office/powerpoint/2015/main" val="1"/>
              </p:ext>
            </p:extLst>
          </p:nvPr>
        </p:nvSpPr>
        <p:spPr bwMode="white">
          <a:xfrm>
            <a:off x="0" y="3988708"/>
            <a:ext cx="9906000" cy="1922246"/>
          </a:xfrm>
          <a:prstGeom prst="rect">
            <a:avLst/>
          </a:prstGeom>
          <a:solidFill>
            <a:srgbClr val="333F50">
              <a:alpha val="8862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a:solidFill>
                <a:prstClr val="white"/>
              </a:solidFill>
              <a:latin typeface="Calibri" panose="020F0502020204030204"/>
            </a:endParaRPr>
          </a:p>
        </p:txBody>
      </p:sp>
      <p:sp>
        <p:nvSpPr>
          <p:cNvPr id="9" name="Title 8">
            <a:extLst>
              <a:ext uri="{FF2B5EF4-FFF2-40B4-BE49-F238E27FC236}">
                <a16:creationId xmlns:a16="http://schemas.microsoft.com/office/drawing/2014/main" id="{A5589A8A-65B7-228D-98C1-740512DF3D45}"/>
              </a:ext>
            </a:extLst>
          </p:cNvPr>
          <p:cNvSpPr>
            <a:spLocks noGrp="1"/>
          </p:cNvSpPr>
          <p:nvPr>
            <p:ph type="title"/>
          </p:nvPr>
        </p:nvSpPr>
        <p:spPr>
          <a:xfrm>
            <a:off x="342900" y="4287049"/>
            <a:ext cx="10515600" cy="1325563"/>
          </a:xfrm>
        </p:spPr>
        <p:txBody>
          <a:bodyPr/>
          <a:lstStyle/>
          <a:p>
            <a:r>
              <a:rPr lang="en-US"/>
              <a:t>Click to edit Master title style</a:t>
            </a:r>
            <a:endParaRPr lang="en-IN"/>
          </a:p>
        </p:txBody>
      </p:sp>
    </p:spTree>
    <p:extLst>
      <p:ext uri="{BB962C8B-B14F-4D97-AF65-F5344CB8AC3E}">
        <p14:creationId xmlns:p14="http://schemas.microsoft.com/office/powerpoint/2010/main" val="263538733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noFill/>
          <a:ln w="225425" cmpd="thinThick">
            <a:noFill/>
          </a:ln>
        </p:spPr>
        <p:txBody>
          <a:bodyPr lIns="0" tIns="0" rIns="0" bIns="0" anchor="b" anchorCtr="0">
            <a:noAutofit/>
          </a:bodyPr>
          <a:lstStyle>
            <a:lvl1pPr algn="ctr">
              <a:defRPr sz="2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pic>
        <p:nvPicPr>
          <p:cNvPr id="7" name="Picture 6">
            <a:extLst>
              <a:ext uri="{FF2B5EF4-FFF2-40B4-BE49-F238E27FC236}">
                <a16:creationId xmlns:a16="http://schemas.microsoft.com/office/drawing/2014/main" id="{544E34C0-E072-84BB-EA71-193A5F2D654A}"/>
              </a:ext>
            </a:extLst>
          </p:cNvPr>
          <p:cNvPicPr>
            <a:picLocks noChangeAspect="1"/>
          </p:cNvPicPr>
          <p:nvPr userDrawn="1"/>
        </p:nvPicPr>
        <p:blipFill>
          <a:blip r:embed="rId2"/>
          <a:srcRect/>
          <a:stretch/>
        </p:blipFill>
        <p:spPr>
          <a:xfrm>
            <a:off x="0" y="0"/>
            <a:ext cx="7451288" cy="6878112"/>
          </a:xfrm>
          <a:prstGeom prst="rect">
            <a:avLst/>
          </a:prstGeom>
          <a:effectLst/>
        </p:spPr>
      </p:pic>
    </p:spTree>
    <p:extLst>
      <p:ext uri="{BB962C8B-B14F-4D97-AF65-F5344CB8AC3E}">
        <p14:creationId xmlns:p14="http://schemas.microsoft.com/office/powerpoint/2010/main" val="423041557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solidFill>
            <a:srgbClr val="0F426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926101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1444752"/>
            <a:ext cx="10515600" cy="4715416"/>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58714403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0"/>
            <a:ext cx="3803904" cy="6858000"/>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100513" y="242888"/>
            <a:ext cx="7843837" cy="1090612"/>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121150" y="1498599"/>
            <a:ext cx="3840480" cy="1645920"/>
          </a:xfrm>
          <a:solidFill>
            <a:schemeClr val="bg1">
              <a:lumMod val="95000"/>
            </a:schemeClr>
          </a:solidFill>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2">
            <a:extLst>
              <a:ext uri="{FF2B5EF4-FFF2-40B4-BE49-F238E27FC236}">
                <a16:creationId xmlns:a16="http://schemas.microsoft.com/office/drawing/2014/main" id="{39B70404-E96C-47E8-89AB-34541A8350CD}"/>
              </a:ext>
            </a:extLst>
          </p:cNvPr>
          <p:cNvSpPr txBox="1">
            <a:spLocks/>
          </p:cNvSpPr>
          <p:nvPr userDrawn="1"/>
        </p:nvSpPr>
        <p:spPr>
          <a:xfrm>
            <a:off x="609600" y="6492875"/>
            <a:ext cx="3005138" cy="365125"/>
          </a:xfrm>
          <a:prstGeom prst="rect">
            <a:avLst/>
          </a:prstGeom>
        </p:spPr>
        <p:txBody>
          <a:bodyPr vert="horz" lIns="91440" tIns="45720" rIns="0" bIns="45720" rtlCol="0" anchor="ctr"/>
          <a:lstStyle>
            <a:defPPr>
              <a:defRPr lang="en-US"/>
            </a:defPPr>
            <a:lvl1pPr marL="0" algn="r" defTabSz="914400" rtl="0" eaLnBrk="1" latinLnBrk="0" hangingPunct="1">
              <a:defRPr sz="1200" kern="1200">
                <a:solidFill>
                  <a:schemeClr val="accent4">
                    <a:lumMod val="5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i="1">
                <a:solidFill>
                  <a:schemeClr val="bg1"/>
                </a:solidFill>
                <a:cs typeface="Arial"/>
              </a:rPr>
              <a:t>Footer</a:t>
            </a:r>
          </a:p>
        </p:txBody>
      </p:sp>
      <p:sp>
        <p:nvSpPr>
          <p:cNvPr id="12" name="Content Placeholder 11">
            <a:extLst>
              <a:ext uri="{FF2B5EF4-FFF2-40B4-BE49-F238E27FC236}">
                <a16:creationId xmlns:a16="http://schemas.microsoft.com/office/drawing/2014/main" id="{A71DD22C-7446-0D23-90D9-54D6ABB9DDA5}"/>
              </a:ext>
            </a:extLst>
          </p:cNvPr>
          <p:cNvSpPr>
            <a:spLocks noGrp="1"/>
          </p:cNvSpPr>
          <p:nvPr>
            <p:ph sz="quarter" idx="16"/>
          </p:nvPr>
        </p:nvSpPr>
        <p:spPr>
          <a:xfrm>
            <a:off x="8172450" y="1498599"/>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14">
            <a:extLst>
              <a:ext uri="{FF2B5EF4-FFF2-40B4-BE49-F238E27FC236}">
                <a16:creationId xmlns:a16="http://schemas.microsoft.com/office/drawing/2014/main" id="{1357724A-359C-749B-8676-20F533E1F7F5}"/>
              </a:ext>
            </a:extLst>
          </p:cNvPr>
          <p:cNvSpPr>
            <a:spLocks noGrp="1"/>
          </p:cNvSpPr>
          <p:nvPr>
            <p:ph sz="quarter" idx="17"/>
          </p:nvPr>
        </p:nvSpPr>
        <p:spPr>
          <a:xfrm>
            <a:off x="4100513" y="3279615"/>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16">
            <a:extLst>
              <a:ext uri="{FF2B5EF4-FFF2-40B4-BE49-F238E27FC236}">
                <a16:creationId xmlns:a16="http://schemas.microsoft.com/office/drawing/2014/main" id="{EB9DA1AF-054D-4B0F-C7DB-EDE83669BCA0}"/>
              </a:ext>
            </a:extLst>
          </p:cNvPr>
          <p:cNvSpPr>
            <a:spLocks noGrp="1"/>
          </p:cNvSpPr>
          <p:nvPr>
            <p:ph sz="quarter" idx="18"/>
          </p:nvPr>
        </p:nvSpPr>
        <p:spPr>
          <a:xfrm>
            <a:off x="8172450" y="3279616"/>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Content Placeholder 18">
            <a:extLst>
              <a:ext uri="{FF2B5EF4-FFF2-40B4-BE49-F238E27FC236}">
                <a16:creationId xmlns:a16="http://schemas.microsoft.com/office/drawing/2014/main" id="{AA61835F-9AFD-0034-F88A-1719951215A6}"/>
              </a:ext>
            </a:extLst>
          </p:cNvPr>
          <p:cNvSpPr>
            <a:spLocks noGrp="1"/>
          </p:cNvSpPr>
          <p:nvPr>
            <p:ph sz="quarter" idx="19"/>
          </p:nvPr>
        </p:nvSpPr>
        <p:spPr>
          <a:xfrm>
            <a:off x="4100513" y="5060632"/>
            <a:ext cx="38608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Content Placeholder 20">
            <a:extLst>
              <a:ext uri="{FF2B5EF4-FFF2-40B4-BE49-F238E27FC236}">
                <a16:creationId xmlns:a16="http://schemas.microsoft.com/office/drawing/2014/main" id="{F8E0C619-97D7-40D5-E73E-2223BCD7307B}"/>
              </a:ext>
            </a:extLst>
          </p:cNvPr>
          <p:cNvSpPr>
            <a:spLocks noGrp="1"/>
          </p:cNvSpPr>
          <p:nvPr>
            <p:ph sz="quarter" idx="20"/>
          </p:nvPr>
        </p:nvSpPr>
        <p:spPr>
          <a:xfrm>
            <a:off x="8172450" y="5060632"/>
            <a:ext cx="3771900" cy="1645920"/>
          </a:xfrm>
          <a:solidFill>
            <a:schemeClr val="bg1">
              <a:lumMod val="95000"/>
            </a:schemeClr>
          </a:solidFill>
        </p:spPr>
        <p:txBody>
          <a:bodyPr>
            <a:no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9581328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EB2631AF-E63B-52E6-D95C-CCD296149A2B}"/>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282229597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_Section Header">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0CA0B-30B8-DA01-7DE9-76AF89A3199B}"/>
              </a:ext>
            </a:extLst>
          </p:cNvPr>
          <p:cNvSpPr>
            <a:spLocks noGrp="1"/>
          </p:cNvSpPr>
          <p:nvPr>
            <p:ph type="title"/>
          </p:nvPr>
        </p:nvSpPr>
        <p:spPr>
          <a:xfrm>
            <a:off x="457200" y="2167128"/>
            <a:ext cx="3414711" cy="2897246"/>
          </a:xfrm>
        </p:spPr>
        <p:txBody>
          <a:bodyPr anchor="ctr" anchorCtr="0">
            <a:noAutofit/>
          </a:bodyPr>
          <a:lstStyle>
            <a:lvl1pPr>
              <a:defRPr sz="4000">
                <a:solidFill>
                  <a:schemeClr val="bg1"/>
                </a:solidFill>
              </a:defRPr>
            </a:lvl1pPr>
          </a:lstStyle>
          <a:p>
            <a:r>
              <a:rPr lang="en-US"/>
              <a:t>Click to edit Master title style</a:t>
            </a:r>
          </a:p>
        </p:txBody>
      </p:sp>
      <p:sp>
        <p:nvSpPr>
          <p:cNvPr id="10" name="Content Placeholder 9">
            <a:extLst>
              <a:ext uri="{FF2B5EF4-FFF2-40B4-BE49-F238E27FC236}">
                <a16:creationId xmlns:a16="http://schemas.microsoft.com/office/drawing/2014/main" id="{E1FB299B-EB30-41E0-F43E-18298F56C003}"/>
              </a:ext>
            </a:extLst>
          </p:cNvPr>
          <p:cNvSpPr>
            <a:spLocks noGrp="1"/>
          </p:cNvSpPr>
          <p:nvPr>
            <p:ph sz="quarter" idx="10"/>
          </p:nvPr>
        </p:nvSpPr>
        <p:spPr>
          <a:xfrm>
            <a:off x="3971924" y="784620"/>
            <a:ext cx="7229475" cy="176719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EEF9B6CE-0241-F5BB-1318-4F4713A1EB91}"/>
              </a:ext>
            </a:extLst>
          </p:cNvPr>
          <p:cNvSpPr>
            <a:spLocks noGrp="1"/>
          </p:cNvSpPr>
          <p:nvPr>
            <p:ph sz="quarter" idx="11"/>
          </p:nvPr>
        </p:nvSpPr>
        <p:spPr>
          <a:xfrm>
            <a:off x="3871913" y="2858479"/>
            <a:ext cx="7419975" cy="14493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990BF829-F531-42F1-0AEF-66F8F2B5BC93}"/>
              </a:ext>
            </a:extLst>
          </p:cNvPr>
          <p:cNvSpPr>
            <a:spLocks noGrp="1"/>
          </p:cNvSpPr>
          <p:nvPr>
            <p:ph sz="quarter" idx="12"/>
          </p:nvPr>
        </p:nvSpPr>
        <p:spPr>
          <a:xfrm>
            <a:off x="3971925" y="4702867"/>
            <a:ext cx="6426200" cy="1004887"/>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379591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7F318AA-3388-6E59-EA62-B3827EE5E8CD}"/>
              </a:ext>
            </a:extLst>
          </p:cNvPr>
          <p:cNvSpPr/>
          <p:nvPr userDrawn="1"/>
        </p:nvSpPr>
        <p:spPr>
          <a:xfrm>
            <a:off x="630837" y="649707"/>
            <a:ext cx="10722947" cy="18689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800">
                <a:solidFill>
                  <a:schemeClr val="tx1"/>
                </a:solidFill>
              </a:rPr>
              <a:t>Title</a:t>
            </a:r>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838101" y="806919"/>
            <a:ext cx="10324695" cy="1554480"/>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38101" y="2887580"/>
            <a:ext cx="10515699" cy="3448630"/>
          </a:xfrm>
        </p:spPr>
        <p:txBody>
          <a:bodyPr/>
          <a:lstStyle>
            <a:lvl1pPr marL="0" indent="0">
              <a:buNone/>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6">
            <a:extLst>
              <a:ext uri="{FF2B5EF4-FFF2-40B4-BE49-F238E27FC236}">
                <a16:creationId xmlns:a16="http://schemas.microsoft.com/office/drawing/2014/main" id="{BFE7595B-EC4F-B957-E71D-8CD2587A047E}"/>
              </a:ext>
            </a:extLst>
          </p:cNvPr>
          <p:cNvSpPr>
            <a:spLocks noGrp="1"/>
          </p:cNvSpPr>
          <p:nvPr>
            <p:ph type="ftr" sz="quarter" idx="10"/>
          </p:nvPr>
        </p:nvSpPr>
        <p:spPr/>
        <p:txBody>
          <a:bodyPr/>
          <a:lstStyle/>
          <a:p>
            <a:r>
              <a:rPr lang="en-US" i="1">
                <a:cs typeface="Arial"/>
              </a:rPr>
              <a:t>(Children and Family Futures, 2017)</a:t>
            </a:r>
          </a:p>
        </p:txBody>
      </p:sp>
      <p:cxnSp>
        <p:nvCxnSpPr>
          <p:cNvPr id="11" name="Straight Connector 10">
            <a:extLst>
              <a:ext uri="{FF2B5EF4-FFF2-40B4-BE49-F238E27FC236}">
                <a16:creationId xmlns:a16="http://schemas.microsoft.com/office/drawing/2014/main" id="{CB932615-882F-D645-4CF4-C0AB1235066A}"/>
              </a:ext>
            </a:extLst>
          </p:cNvPr>
          <p:cNvCxnSpPr>
            <a:cxnSpLocks/>
          </p:cNvCxnSpPr>
          <p:nvPr userDrawn="1"/>
        </p:nvCxnSpPr>
        <p:spPr>
          <a:xfrm>
            <a:off x="505227" y="6486525"/>
            <a:ext cx="10515699" cy="0"/>
          </a:xfrm>
          <a:prstGeom prst="line">
            <a:avLst/>
          </a:prstGeom>
          <a:ln w="12700">
            <a:solidFill>
              <a:schemeClr val="tx2"/>
            </a:solidFill>
          </a:ln>
        </p:spPr>
        <p:style>
          <a:lnRef idx="1">
            <a:schemeClr val="accent1"/>
          </a:lnRef>
          <a:fillRef idx="0">
            <a:schemeClr val="accent1"/>
          </a:fillRef>
          <a:effectRef idx="0">
            <a:schemeClr val="accent1"/>
          </a:effectRef>
          <a:fontRef idx="minor">
            <a:schemeClr val="tx1"/>
          </a:fontRef>
        </p:style>
      </p:cxnSp>
      <p:grpSp>
        <p:nvGrpSpPr>
          <p:cNvPr id="24" name="Group 23">
            <a:extLst>
              <a:ext uri="{FF2B5EF4-FFF2-40B4-BE49-F238E27FC236}">
                <a16:creationId xmlns:a16="http://schemas.microsoft.com/office/drawing/2014/main" id="{C62B96B6-4E32-1938-68CF-160FDD2B7AAC}"/>
              </a:ext>
            </a:extLst>
          </p:cNvPr>
          <p:cNvGrpSpPr/>
          <p:nvPr userDrawn="1"/>
        </p:nvGrpSpPr>
        <p:grpSpPr>
          <a:xfrm rot="16200000">
            <a:off x="144889" y="1352581"/>
            <a:ext cx="420625" cy="463177"/>
            <a:chOff x="208546" y="1224641"/>
            <a:chExt cx="420625" cy="145094"/>
          </a:xfrm>
        </p:grpSpPr>
        <p:cxnSp>
          <p:nvCxnSpPr>
            <p:cNvPr id="21" name="Straight Connector 20">
              <a:extLst>
                <a:ext uri="{FF2B5EF4-FFF2-40B4-BE49-F238E27FC236}">
                  <a16:creationId xmlns:a16="http://schemas.microsoft.com/office/drawing/2014/main" id="{E07ED7F8-40F3-F0C2-37DE-4B7140A40AC7}"/>
                </a:ext>
              </a:extLst>
            </p:cNvPr>
            <p:cNvCxnSpPr/>
            <p:nvPr userDrawn="1"/>
          </p:nvCxnSpPr>
          <p:spPr>
            <a:xfrm>
              <a:off x="208547" y="1224641"/>
              <a:ext cx="420624" cy="0"/>
            </a:xfrm>
            <a:prstGeom prst="line">
              <a:avLst/>
            </a:prstGeom>
            <a:ln w="2540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DC3FE5F2-DAE3-F844-2B7F-89BD22C0E409}"/>
                </a:ext>
              </a:extLst>
            </p:cNvPr>
            <p:cNvCxnSpPr/>
            <p:nvPr userDrawn="1"/>
          </p:nvCxnSpPr>
          <p:spPr>
            <a:xfrm>
              <a:off x="208547" y="1310049"/>
              <a:ext cx="420624" cy="0"/>
            </a:xfrm>
            <a:prstGeom prst="line">
              <a:avLst/>
            </a:prstGeom>
            <a:ln w="20320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079B55-6643-B2A5-F1CA-D586C1533123}"/>
                </a:ext>
              </a:extLst>
            </p:cNvPr>
            <p:cNvCxnSpPr/>
            <p:nvPr userDrawn="1"/>
          </p:nvCxnSpPr>
          <p:spPr>
            <a:xfrm>
              <a:off x="208546" y="1369735"/>
              <a:ext cx="420624" cy="0"/>
            </a:xfrm>
            <a:prstGeom prst="line">
              <a:avLst/>
            </a:prstGeom>
            <a:ln w="98425">
              <a:solidFill>
                <a:schemeClr val="tx2"/>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278204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4331368" y="631767"/>
            <a:ext cx="7359888"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0"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5" name="Content Placeholder 4">
            <a:extLst>
              <a:ext uri="{FF2B5EF4-FFF2-40B4-BE49-F238E27FC236}">
                <a16:creationId xmlns:a16="http://schemas.microsoft.com/office/drawing/2014/main" id="{C5316535-535B-8F7D-68B9-A12D4B45ED2B}"/>
              </a:ext>
            </a:extLst>
          </p:cNvPr>
          <p:cNvSpPr>
            <a:spLocks noGrp="1"/>
          </p:cNvSpPr>
          <p:nvPr>
            <p:ph sz="quarter" idx="15"/>
          </p:nvPr>
        </p:nvSpPr>
        <p:spPr>
          <a:xfrm>
            <a:off x="4828674" y="1166812"/>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6CA6E69E-FABD-D049-B546-1F90076A27B4}"/>
              </a:ext>
            </a:extLst>
          </p:cNvPr>
          <p:cNvSpPr>
            <a:spLocks noGrp="1"/>
          </p:cNvSpPr>
          <p:nvPr>
            <p:ph sz="quarter" idx="16"/>
          </p:nvPr>
        </p:nvSpPr>
        <p:spPr>
          <a:xfrm>
            <a:off x="4828674" y="3608553"/>
            <a:ext cx="6311258" cy="2240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54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1057310"/>
            <a:ext cx="9031518" cy="4678327"/>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4" name="Rectangle 3">
            <a:extLst>
              <a:ext uri="{FF2B5EF4-FFF2-40B4-BE49-F238E27FC236}">
                <a16:creationId xmlns:a16="http://schemas.microsoft.com/office/drawing/2014/main" id="{6E676682-7C50-06FF-353F-498D95A607AD}"/>
              </a:ext>
            </a:extLst>
          </p:cNvPr>
          <p:cNvSpPr/>
          <p:nvPr userDrawn="1"/>
        </p:nvSpPr>
        <p:spPr>
          <a:xfrm>
            <a:off x="0" y="1063253"/>
            <a:ext cx="9031518" cy="4681728"/>
          </a:xfrm>
          <a:prstGeom prst="rect">
            <a:avLst/>
          </a:prstGeom>
          <a:gradFill>
            <a:gsLst>
              <a:gs pos="16000">
                <a:srgbClr val="116889"/>
              </a:gs>
              <a:gs pos="0">
                <a:schemeClr val="accent2"/>
              </a:gs>
              <a:gs pos="100000">
                <a:schemeClr val="tx2"/>
              </a:gs>
            </a:gsLst>
            <a:lin ang="135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602212" y="3124298"/>
            <a:ext cx="6857367" cy="2387600"/>
          </a:xfrm>
        </p:spPr>
        <p:txBody>
          <a:bodyPr anchor="t" anchorCtr="0">
            <a:noAutofit/>
          </a:bodyPr>
          <a:lstStyle>
            <a:lvl1pPr algn="l">
              <a:defRPr sz="48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6" name="Straight Connector 5">
            <a:extLst>
              <a:ext uri="{FF2B5EF4-FFF2-40B4-BE49-F238E27FC236}">
                <a16:creationId xmlns:a16="http://schemas.microsoft.com/office/drawing/2014/main" id="{6ADAD24D-15CA-4622-D6CA-A0C817834556}"/>
              </a:ext>
            </a:extLst>
          </p:cNvPr>
          <p:cNvCxnSpPr>
            <a:cxnSpLocks/>
          </p:cNvCxnSpPr>
          <p:nvPr userDrawn="1"/>
        </p:nvCxnSpPr>
        <p:spPr>
          <a:xfrm flipH="1">
            <a:off x="308345" y="1063253"/>
            <a:ext cx="10632" cy="4681728"/>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372398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171451" y="1443038"/>
            <a:ext cx="11887200" cy="1765300"/>
          </a:xfrm>
        </p:spPr>
        <p:txBody>
          <a:bodyPr/>
          <a:lstStyle/>
          <a:p>
            <a:endParaRPr lang="en-US"/>
          </a:p>
        </p:txBody>
      </p:sp>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243934"/>
            <a:ext cx="12191999" cy="1216152"/>
          </a:xfrm>
          <a:gradFill>
            <a:gsLst>
              <a:gs pos="16000">
                <a:srgbClr val="116889"/>
              </a:gs>
              <a:gs pos="0">
                <a:schemeClr val="accent2"/>
              </a:gs>
              <a:gs pos="100000">
                <a:schemeClr val="tx2"/>
              </a:gs>
            </a:gsLst>
            <a:lin ang="13500000" scaled="0"/>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84112" y="1731900"/>
            <a:ext cx="1920240" cy="1188720"/>
          </a:xfrm>
        </p:spPr>
        <p:txBody>
          <a:bodyPr anchor="ctr" anchorCtr="0">
            <a:noAutofit/>
          </a:bodyPr>
          <a:lstStyle>
            <a:lvl1pPr marL="0" indent="0" algn="ctr">
              <a:buNone/>
              <a:defRPr sz="1500"/>
            </a:lvl1pPr>
            <a:lvl2pPr marL="457200" indent="0" algn="ctr">
              <a:buNone/>
              <a:defRPr sz="1500"/>
            </a:lvl2pPr>
            <a:lvl3pPr marL="914400" indent="0" algn="ctr">
              <a:buNone/>
              <a:defRPr sz="1500"/>
            </a:lvl3pPr>
            <a:lvl4pPr marL="1371600" indent="0" algn="ctr">
              <a:buNone/>
              <a:defRPr sz="1500"/>
            </a:lvl4pPr>
            <a:lvl5pPr marL="1828800" indent="0" algn="ctr">
              <a:buNone/>
              <a:defRPr sz="1500"/>
            </a:lvl5pPr>
          </a:lstStyle>
          <a:p>
            <a:pPr lvl="0"/>
            <a:r>
              <a:rPr lang="en-US"/>
              <a:t>Click to edit Master text styles</a:t>
            </a:r>
          </a:p>
        </p:txBody>
      </p:sp>
      <p:sp>
        <p:nvSpPr>
          <p:cNvPr id="5" name="Content Placeholder 4">
            <a:extLst>
              <a:ext uri="{FF2B5EF4-FFF2-40B4-BE49-F238E27FC236}">
                <a16:creationId xmlns:a16="http://schemas.microsoft.com/office/drawing/2014/main" id="{E007601F-78E3-AA3A-3958-81982CF97DC2}"/>
              </a:ext>
            </a:extLst>
          </p:cNvPr>
          <p:cNvSpPr>
            <a:spLocks noGrp="1"/>
          </p:cNvSpPr>
          <p:nvPr>
            <p:ph sz="quarter" idx="11"/>
          </p:nvPr>
        </p:nvSpPr>
        <p:spPr>
          <a:xfrm>
            <a:off x="30207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7" name="Content Placeholder 6">
            <a:extLst>
              <a:ext uri="{FF2B5EF4-FFF2-40B4-BE49-F238E27FC236}">
                <a16:creationId xmlns:a16="http://schemas.microsoft.com/office/drawing/2014/main" id="{F9E6E50E-687D-3627-A2E7-2A84FC90D139}"/>
              </a:ext>
            </a:extLst>
          </p:cNvPr>
          <p:cNvSpPr>
            <a:spLocks noGrp="1"/>
          </p:cNvSpPr>
          <p:nvPr>
            <p:ph sz="quarter" idx="12"/>
          </p:nvPr>
        </p:nvSpPr>
        <p:spPr>
          <a:xfrm>
            <a:off x="5157312" y="1731963"/>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9" name="Content Placeholder 8">
            <a:extLst>
              <a:ext uri="{FF2B5EF4-FFF2-40B4-BE49-F238E27FC236}">
                <a16:creationId xmlns:a16="http://schemas.microsoft.com/office/drawing/2014/main" id="{EA8404AD-073B-9958-B1C1-51A2F8809CD7}"/>
              </a:ext>
            </a:extLst>
          </p:cNvPr>
          <p:cNvSpPr>
            <a:spLocks noGrp="1"/>
          </p:cNvSpPr>
          <p:nvPr>
            <p:ph sz="quarter" idx="13"/>
          </p:nvPr>
        </p:nvSpPr>
        <p:spPr>
          <a:xfrm>
            <a:off x="72939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1" name="Content Placeholder 10">
            <a:extLst>
              <a:ext uri="{FF2B5EF4-FFF2-40B4-BE49-F238E27FC236}">
                <a16:creationId xmlns:a16="http://schemas.microsoft.com/office/drawing/2014/main" id="{362F697B-5493-03D4-E6DA-F45589061D57}"/>
              </a:ext>
            </a:extLst>
          </p:cNvPr>
          <p:cNvSpPr>
            <a:spLocks noGrp="1"/>
          </p:cNvSpPr>
          <p:nvPr>
            <p:ph sz="quarter" idx="14"/>
          </p:nvPr>
        </p:nvSpPr>
        <p:spPr>
          <a:xfrm>
            <a:off x="9430512" y="1714501"/>
            <a:ext cx="1920240" cy="118872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p:txBody>
      </p:sp>
      <p:sp>
        <p:nvSpPr>
          <p:cNvPr id="14" name="Content Placeholder 13">
            <a:extLst>
              <a:ext uri="{FF2B5EF4-FFF2-40B4-BE49-F238E27FC236}">
                <a16:creationId xmlns:a16="http://schemas.microsoft.com/office/drawing/2014/main" id="{5456A6BA-DF17-90D4-2316-00D5B06ACF8D}"/>
              </a:ext>
            </a:extLst>
          </p:cNvPr>
          <p:cNvSpPr>
            <a:spLocks noGrp="1"/>
          </p:cNvSpPr>
          <p:nvPr>
            <p:ph sz="quarter" idx="15"/>
          </p:nvPr>
        </p:nvSpPr>
        <p:spPr>
          <a:xfrm>
            <a:off x="8841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7" name="Content Placeholder 16">
            <a:extLst>
              <a:ext uri="{FF2B5EF4-FFF2-40B4-BE49-F238E27FC236}">
                <a16:creationId xmlns:a16="http://schemas.microsoft.com/office/drawing/2014/main" id="{8B6E59FB-2E3E-18C8-291A-1A104148DF9B}"/>
              </a:ext>
            </a:extLst>
          </p:cNvPr>
          <p:cNvSpPr>
            <a:spLocks noGrp="1"/>
          </p:cNvSpPr>
          <p:nvPr>
            <p:ph sz="quarter" idx="16"/>
          </p:nvPr>
        </p:nvSpPr>
        <p:spPr>
          <a:xfrm>
            <a:off x="30207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19" name="Content Placeholder 18">
            <a:extLst>
              <a:ext uri="{FF2B5EF4-FFF2-40B4-BE49-F238E27FC236}">
                <a16:creationId xmlns:a16="http://schemas.microsoft.com/office/drawing/2014/main" id="{DEAC6FCB-2920-9BF2-9ACF-19C5C19E2103}"/>
              </a:ext>
            </a:extLst>
          </p:cNvPr>
          <p:cNvSpPr>
            <a:spLocks noGrp="1"/>
          </p:cNvSpPr>
          <p:nvPr>
            <p:ph sz="quarter" idx="17"/>
          </p:nvPr>
        </p:nvSpPr>
        <p:spPr>
          <a:xfrm>
            <a:off x="5157312" y="3357560"/>
            <a:ext cx="1920240" cy="1554480"/>
          </a:xfrm>
        </p:spPr>
        <p:txBody>
          <a:bodyPr anchor="ctr" anchorCtr="0">
            <a:noAutofit/>
          </a:bodyPr>
          <a:lstStyle>
            <a:lvl1pPr>
              <a:defRPr sz="1500"/>
            </a:lvl1pPr>
            <a:lvl2pPr>
              <a:defRPr sz="1500"/>
            </a:lvl2pPr>
            <a:lvl3pPr marL="914400" indent="0">
              <a:buNone/>
              <a:defRPr sz="1500"/>
            </a:lvl3pPr>
            <a:lvl4pPr>
              <a:defRPr sz="1500"/>
            </a:lvl4pPr>
            <a:lvl5pPr>
              <a:defRPr sz="1500"/>
            </a:lvl5pPr>
          </a:lstStyle>
          <a:p>
            <a:pPr lvl="0"/>
            <a:r>
              <a:rPr lang="en-US"/>
              <a:t>Click to edit Master text styles</a:t>
            </a:r>
          </a:p>
          <a:p>
            <a:pPr lvl="1"/>
            <a:r>
              <a:rPr lang="en-US"/>
              <a:t>Second level</a:t>
            </a:r>
          </a:p>
        </p:txBody>
      </p:sp>
      <p:sp>
        <p:nvSpPr>
          <p:cNvPr id="21" name="Content Placeholder 20">
            <a:extLst>
              <a:ext uri="{FF2B5EF4-FFF2-40B4-BE49-F238E27FC236}">
                <a16:creationId xmlns:a16="http://schemas.microsoft.com/office/drawing/2014/main" id="{F65AD45A-4EE0-AFA3-CF13-71EC3BE48BF9}"/>
              </a:ext>
            </a:extLst>
          </p:cNvPr>
          <p:cNvSpPr>
            <a:spLocks noGrp="1"/>
          </p:cNvSpPr>
          <p:nvPr>
            <p:ph sz="quarter" idx="18"/>
          </p:nvPr>
        </p:nvSpPr>
        <p:spPr>
          <a:xfrm>
            <a:off x="72939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3" name="Content Placeholder 22">
            <a:extLst>
              <a:ext uri="{FF2B5EF4-FFF2-40B4-BE49-F238E27FC236}">
                <a16:creationId xmlns:a16="http://schemas.microsoft.com/office/drawing/2014/main" id="{27DEE6BC-2AE7-6C86-2535-015CFA1AF6E7}"/>
              </a:ext>
            </a:extLst>
          </p:cNvPr>
          <p:cNvSpPr>
            <a:spLocks noGrp="1"/>
          </p:cNvSpPr>
          <p:nvPr>
            <p:ph sz="quarter" idx="19"/>
          </p:nvPr>
        </p:nvSpPr>
        <p:spPr>
          <a:xfrm>
            <a:off x="9430512" y="3357560"/>
            <a:ext cx="1920240" cy="1554480"/>
          </a:xfrm>
        </p:spPr>
        <p:txBody>
          <a:bodyPr anchor="ctr" anchorCtr="0">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25" name="Content Placeholder 24">
            <a:extLst>
              <a:ext uri="{FF2B5EF4-FFF2-40B4-BE49-F238E27FC236}">
                <a16:creationId xmlns:a16="http://schemas.microsoft.com/office/drawing/2014/main" id="{4700FC22-8C89-82A0-085D-967AAF095E56}"/>
              </a:ext>
            </a:extLst>
          </p:cNvPr>
          <p:cNvSpPr>
            <a:spLocks noGrp="1"/>
          </p:cNvSpPr>
          <p:nvPr>
            <p:ph sz="quarter" idx="20"/>
          </p:nvPr>
        </p:nvSpPr>
        <p:spPr>
          <a:xfrm>
            <a:off x="884238" y="5060950"/>
            <a:ext cx="1920875" cy="1332950"/>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27" name="Content Placeholder 26">
            <a:extLst>
              <a:ext uri="{FF2B5EF4-FFF2-40B4-BE49-F238E27FC236}">
                <a16:creationId xmlns:a16="http://schemas.microsoft.com/office/drawing/2014/main" id="{B36DA613-6ACD-AF96-7477-DD78885EB968}"/>
              </a:ext>
            </a:extLst>
          </p:cNvPr>
          <p:cNvSpPr>
            <a:spLocks noGrp="1"/>
          </p:cNvSpPr>
          <p:nvPr>
            <p:ph sz="quarter" idx="21"/>
          </p:nvPr>
        </p:nvSpPr>
        <p:spPr>
          <a:xfrm>
            <a:off x="302101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0" name="Content Placeholder 29">
            <a:extLst>
              <a:ext uri="{FF2B5EF4-FFF2-40B4-BE49-F238E27FC236}">
                <a16:creationId xmlns:a16="http://schemas.microsoft.com/office/drawing/2014/main" id="{7B381988-2639-B9B0-2CEE-4A52E26704CA}"/>
              </a:ext>
            </a:extLst>
          </p:cNvPr>
          <p:cNvSpPr>
            <a:spLocks noGrp="1"/>
          </p:cNvSpPr>
          <p:nvPr>
            <p:ph sz="quarter" idx="22"/>
          </p:nvPr>
        </p:nvSpPr>
        <p:spPr>
          <a:xfrm>
            <a:off x="5157788" y="5060951"/>
            <a:ext cx="1919287" cy="1282700"/>
          </a:xfrm>
        </p:spPr>
        <p:txBody>
          <a:bodyPr>
            <a:normAutofit/>
          </a:bodyPr>
          <a:lstStyle>
            <a:lvl1pPr>
              <a:defRPr sz="1500"/>
            </a:lvl1pPr>
            <a:lvl2pPr>
              <a:defRPr sz="1500"/>
            </a:lvl2pPr>
          </a:lstStyle>
          <a:p>
            <a:pPr lvl="0"/>
            <a:r>
              <a:rPr lang="en-US"/>
              <a:t>Click to edit Master text styles</a:t>
            </a:r>
          </a:p>
          <a:p>
            <a:pPr lvl="1"/>
            <a:r>
              <a:rPr lang="en-US"/>
              <a:t>Second level</a:t>
            </a:r>
          </a:p>
        </p:txBody>
      </p:sp>
      <p:sp>
        <p:nvSpPr>
          <p:cNvPr id="32" name="Content Placeholder 31">
            <a:extLst>
              <a:ext uri="{FF2B5EF4-FFF2-40B4-BE49-F238E27FC236}">
                <a16:creationId xmlns:a16="http://schemas.microsoft.com/office/drawing/2014/main" id="{5FDE572F-9F84-ED78-EA8B-F2B66ABE56F8}"/>
              </a:ext>
            </a:extLst>
          </p:cNvPr>
          <p:cNvSpPr>
            <a:spLocks noGrp="1"/>
          </p:cNvSpPr>
          <p:nvPr>
            <p:ph sz="quarter" idx="23"/>
          </p:nvPr>
        </p:nvSpPr>
        <p:spPr>
          <a:xfrm>
            <a:off x="7294563" y="5060950"/>
            <a:ext cx="1919287" cy="1306503"/>
          </a:xfrm>
        </p:spPr>
        <p:txBody>
          <a:bodyPr>
            <a:noAutofit/>
          </a:bodyPr>
          <a:lstStyle>
            <a:lvl1pPr>
              <a:defRPr sz="1500"/>
            </a:lvl1pPr>
            <a:lvl2pPr>
              <a:defRPr sz="1500"/>
            </a:lvl2pPr>
          </a:lstStyle>
          <a:p>
            <a:pPr lvl="0"/>
            <a:r>
              <a:rPr lang="en-US"/>
              <a:t>Click to edit Master text styles</a:t>
            </a:r>
          </a:p>
          <a:p>
            <a:pPr lvl="1"/>
            <a:r>
              <a:rPr lang="en-US"/>
              <a:t>Second level</a:t>
            </a:r>
          </a:p>
        </p:txBody>
      </p:sp>
      <p:sp>
        <p:nvSpPr>
          <p:cNvPr id="34" name="Content Placeholder 33">
            <a:extLst>
              <a:ext uri="{FF2B5EF4-FFF2-40B4-BE49-F238E27FC236}">
                <a16:creationId xmlns:a16="http://schemas.microsoft.com/office/drawing/2014/main" id="{1A5AAA83-D544-438C-297D-01AE26E647B1}"/>
              </a:ext>
            </a:extLst>
          </p:cNvPr>
          <p:cNvSpPr>
            <a:spLocks noGrp="1"/>
          </p:cNvSpPr>
          <p:nvPr>
            <p:ph sz="quarter" idx="24"/>
          </p:nvPr>
        </p:nvSpPr>
        <p:spPr>
          <a:xfrm>
            <a:off x="9429750" y="5060951"/>
            <a:ext cx="1920875" cy="1282700"/>
          </a:xfrm>
        </p:spPr>
        <p:txBody>
          <a:bodyPr>
            <a:noAutofit/>
          </a:bodyPr>
          <a:lstStyle>
            <a:lvl1pPr>
              <a:defRPr sz="1500"/>
            </a:lvl1pPr>
            <a:lvl2pPr>
              <a:defRPr sz="1500"/>
            </a:lvl2pPr>
            <a:lvl3pPr>
              <a:defRPr sz="1500"/>
            </a:lvl3pPr>
            <a:lvl4pPr>
              <a:defRPr sz="1500"/>
            </a:lvl4pPr>
            <a:lvl5pPr>
              <a:defRPr sz="1500"/>
            </a:lvl5pPr>
          </a:lstStyle>
          <a:p>
            <a:pPr lvl="0"/>
            <a:r>
              <a:rPr lang="en-US"/>
              <a:t>Click to edit Master text styles</a:t>
            </a:r>
          </a:p>
          <a:p>
            <a:pPr lvl="1"/>
            <a:r>
              <a:rPr lang="en-US"/>
              <a:t>Second level</a:t>
            </a:r>
          </a:p>
        </p:txBody>
      </p:sp>
      <p:sp>
        <p:nvSpPr>
          <p:cNvPr id="35" name="Footer Placeholder 34">
            <a:extLst>
              <a:ext uri="{FF2B5EF4-FFF2-40B4-BE49-F238E27FC236}">
                <a16:creationId xmlns:a16="http://schemas.microsoft.com/office/drawing/2014/main" id="{C1D9B3AA-9427-6D7E-7CD7-9DAC9108B160}"/>
              </a:ext>
            </a:extLst>
          </p:cNvPr>
          <p:cNvSpPr>
            <a:spLocks noGrp="1"/>
          </p:cNvSpPr>
          <p:nvPr>
            <p:ph type="ftr" sz="quarter" idx="25"/>
          </p:nvPr>
        </p:nvSpPr>
        <p:spPr/>
        <p:txBody>
          <a:bodyPr/>
          <a:lstStyle/>
          <a:p>
            <a:r>
              <a:rPr lang="en-US" i="1">
                <a:cs typeface="Arial"/>
              </a:rPr>
              <a:t>(Children and Family Futures, 2017)</a:t>
            </a:r>
          </a:p>
        </p:txBody>
      </p:sp>
    </p:spTree>
    <p:extLst>
      <p:ext uri="{BB962C8B-B14F-4D97-AF65-F5344CB8AC3E}">
        <p14:creationId xmlns:p14="http://schemas.microsoft.com/office/powerpoint/2010/main" val="32442739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2438399" y="0"/>
            <a:ext cx="7315200" cy="6112039"/>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1129072"/>
            <a:ext cx="10972800" cy="3827933"/>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2438399" y="6388100"/>
            <a:ext cx="73152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6" name="Title 5">
            <a:extLst>
              <a:ext uri="{FF2B5EF4-FFF2-40B4-BE49-F238E27FC236}">
                <a16:creationId xmlns:a16="http://schemas.microsoft.com/office/drawing/2014/main" id="{00D5C5EC-B752-89D0-85A6-1C7AA246E378}"/>
              </a:ext>
            </a:extLst>
          </p:cNvPr>
          <p:cNvSpPr>
            <a:spLocks noGrp="1"/>
          </p:cNvSpPr>
          <p:nvPr>
            <p:ph type="title"/>
          </p:nvPr>
        </p:nvSpPr>
        <p:spPr>
          <a:xfrm>
            <a:off x="1523999" y="1767450"/>
            <a:ext cx="9144000" cy="2551176"/>
          </a:xfrm>
          <a:noFill/>
          <a:ln w="12700">
            <a:noFill/>
          </a:ln>
        </p:spPr>
        <p:txBody>
          <a:bodyPr>
            <a:noAutofit/>
          </a:bodyPr>
          <a:lstStyle>
            <a:lvl1pPr algn="ctr">
              <a:defRPr sz="4000" b="1">
                <a:solidFill>
                  <a:schemeClr val="tx2"/>
                </a:solidFill>
              </a:defRPr>
            </a:lvl1pPr>
          </a:lstStyle>
          <a:p>
            <a:r>
              <a:rPr lang="en-US"/>
              <a:t>Click to edit Master title style</a:t>
            </a:r>
          </a:p>
        </p:txBody>
      </p:sp>
    </p:spTree>
    <p:extLst>
      <p:ext uri="{BB962C8B-B14F-4D97-AF65-F5344CB8AC3E}">
        <p14:creationId xmlns:p14="http://schemas.microsoft.com/office/powerpoint/2010/main" val="297122855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Tree>
    <p:extLst>
      <p:ext uri="{BB962C8B-B14F-4D97-AF65-F5344CB8AC3E}">
        <p14:creationId xmlns:p14="http://schemas.microsoft.com/office/powerpoint/2010/main" val="277984526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p:cSld name="1_Blank">
    <p:bg>
      <p:bgPr>
        <a:solidFill>
          <a:schemeClr val="bg1"/>
        </a:solidFill>
        <a:effectLst/>
      </p:bgPr>
    </p:bg>
    <p:spTree>
      <p:nvGrpSpPr>
        <p:cNvPr id="1" name=""/>
        <p:cNvGrpSpPr/>
        <p:nvPr/>
      </p:nvGrpSpPr>
      <p:grpSpPr>
        <a:xfrm>
          <a:off x="0" y="0"/>
          <a:ext cx="0" cy="0"/>
          <a:chOff x="0" y="0"/>
          <a:chExt cx="0" cy="0"/>
        </a:xfrm>
      </p:grpSpPr>
      <p:pic>
        <p:nvPicPr>
          <p:cNvPr id="3" name="Picture 2" descr="X-ray image of a head in profile showing the brain, skull, and nerves.">
            <a:extLst>
              <a:ext uri="{FF2B5EF4-FFF2-40B4-BE49-F238E27FC236}">
                <a16:creationId xmlns:a16="http://schemas.microsoft.com/office/drawing/2014/main" id="{C316DBDF-40C9-F37D-4BEB-A105CA7DD89C}"/>
              </a:ext>
            </a:extLst>
          </p:cNvPr>
          <p:cNvPicPr>
            <a:picLocks noChangeAspect="1"/>
          </p:cNvPicPr>
          <p:nvPr userDrawn="1"/>
        </p:nvPicPr>
        <p:blipFill>
          <a:blip r:embed="rId2"/>
          <a:srcRect/>
          <a:stretch/>
        </p:blipFill>
        <p:spPr>
          <a:xfrm>
            <a:off x="0" y="0"/>
            <a:ext cx="8686800" cy="6878112"/>
          </a:xfrm>
          <a:prstGeom prst="rect">
            <a:avLst/>
          </a:prstGeom>
          <a:effectLst/>
        </p:spPr>
      </p:pic>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330440" y="1124712"/>
            <a:ext cx="4023360" cy="3200400"/>
          </a:xfrm>
          <a:solidFill>
            <a:schemeClr val="bg1"/>
          </a:solidFill>
          <a:ln w="225425" cmpd="thinThick">
            <a:noFill/>
          </a:ln>
        </p:spPr>
        <p:txBody>
          <a:bodyPr lIns="0" tIns="0" rIns="0" bIns="0" anchor="b" anchorCtr="0">
            <a:noAutofit/>
          </a:bodyPr>
          <a:lstStyle>
            <a:lvl1pPr algn="l">
              <a:defRPr sz="480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cxnSp>
        <p:nvCxnSpPr>
          <p:cNvPr id="7" name="Straight Connector 6">
            <a:extLst>
              <a:ext uri="{FF2B5EF4-FFF2-40B4-BE49-F238E27FC236}">
                <a16:creationId xmlns:a16="http://schemas.microsoft.com/office/drawing/2014/main" id="{F8F889CB-CCE4-83E2-01EB-059EAF0F5F3F}"/>
              </a:ext>
            </a:extLst>
          </p:cNvPr>
          <p:cNvCxnSpPr>
            <a:cxnSpLocks/>
          </p:cNvCxnSpPr>
          <p:nvPr userDrawn="1"/>
        </p:nvCxnSpPr>
        <p:spPr>
          <a:xfrm>
            <a:off x="7330440" y="4521200"/>
            <a:ext cx="402336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p:txBody>
          <a:bodyPr/>
          <a:lstStyle/>
          <a:p>
            <a:r>
              <a:rPr lang="en-US" i="1">
                <a:cs typeface="Arial"/>
              </a:rPr>
              <a:t>(Children and Family Futures, 2017)</a:t>
            </a:r>
          </a:p>
        </p:txBody>
      </p:sp>
    </p:spTree>
    <p:extLst>
      <p:ext uri="{BB962C8B-B14F-4D97-AF65-F5344CB8AC3E}">
        <p14:creationId xmlns:p14="http://schemas.microsoft.com/office/powerpoint/2010/main" val="386384690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 y="0"/>
            <a:ext cx="12191999" cy="4813299"/>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09599" y="631767"/>
            <a:ext cx="10972800" cy="4681728"/>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4800">
              <a:solidFill>
                <a:schemeClr val="tx1"/>
              </a:solidFill>
            </a:endParaRP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1523999" y="5513832"/>
            <a:ext cx="9144000" cy="649224"/>
          </a:xfrm>
          <a:solidFill>
            <a:schemeClr val="bg1"/>
          </a:solidFill>
        </p:spPr>
        <p:txBody>
          <a:bodyPr anchor="ctr" anchorCtr="0">
            <a:normAutofit/>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1800">
                <a:latin typeface="Arial" panose="020B0604020202020204" pitchFamily="34" charset="0"/>
                <a:cs typeface="Arial" panose="020B0604020202020204" pitchFamily="34" charset="0"/>
              </a:defRPr>
            </a:lvl2pPr>
            <a:lvl3pPr marL="914400" indent="0" algn="ctr">
              <a:buNone/>
              <a:defRPr sz="1800">
                <a:latin typeface="Arial" panose="020B0604020202020204" pitchFamily="34" charset="0"/>
                <a:cs typeface="Arial" panose="020B0604020202020204" pitchFamily="34" charset="0"/>
              </a:defRPr>
            </a:lvl3pPr>
            <a:lvl4pPr marL="1371600" indent="0" algn="ctr">
              <a:buNone/>
              <a:defRPr sz="1800">
                <a:latin typeface="Arial" panose="020B0604020202020204" pitchFamily="34" charset="0"/>
                <a:cs typeface="Arial" panose="020B0604020202020204" pitchFamily="34" charset="0"/>
              </a:defRPr>
            </a:lvl4pPr>
            <a:lvl5pPr marL="1828800" indent="0" algn="ctr">
              <a:buNone/>
              <a:defRPr sz="1800">
                <a:latin typeface="Arial" panose="020B0604020202020204" pitchFamily="34" charset="0"/>
                <a:cs typeface="Arial" panose="020B0604020202020204" pitchFamily="34" charset="0"/>
              </a:defRPr>
            </a:lvl5pPr>
          </a:lstStyle>
          <a:p>
            <a:pPr lvl="0"/>
            <a:r>
              <a:rPr lang="en-US"/>
              <a:t>Click to edit Master text styles</a:t>
            </a:r>
          </a:p>
        </p:txBody>
      </p:sp>
      <p:cxnSp>
        <p:nvCxnSpPr>
          <p:cNvPr id="5" name="Straight Connector 4">
            <a:extLst>
              <a:ext uri="{FF2B5EF4-FFF2-40B4-BE49-F238E27FC236}">
                <a16:creationId xmlns:a16="http://schemas.microsoft.com/office/drawing/2014/main" id="{5529A035-A754-6552-9716-1D2D63E3DE30}"/>
              </a:ext>
            </a:extLst>
          </p:cNvPr>
          <p:cNvCxnSpPr>
            <a:cxnSpLocks/>
          </p:cNvCxnSpPr>
          <p:nvPr userDrawn="1"/>
        </p:nvCxnSpPr>
        <p:spPr>
          <a:xfrm>
            <a:off x="609599" y="6388100"/>
            <a:ext cx="10972800" cy="0"/>
          </a:xfrm>
          <a:prstGeom prst="line">
            <a:avLst/>
          </a:prstGeom>
          <a:ln w="152400">
            <a:solidFill>
              <a:schemeClr val="tx2"/>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D2F0D078-8791-F7B1-3AF1-4F11D6802476}"/>
              </a:ext>
            </a:extLst>
          </p:cNvPr>
          <p:cNvSpPr>
            <a:spLocks noGrp="1"/>
          </p:cNvSpPr>
          <p:nvPr>
            <p:ph type="title"/>
          </p:nvPr>
        </p:nvSpPr>
        <p:spPr>
          <a:xfrm>
            <a:off x="838200" y="2309850"/>
            <a:ext cx="10515600" cy="1325563"/>
          </a:xfrm>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316001086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C58207D-C006-8E34-92F1-ABE5A1767F7F}"/>
              </a:ext>
            </a:extLst>
          </p:cNvPr>
          <p:cNvSpPr/>
          <p:nvPr userDrawn="1"/>
        </p:nvSpPr>
        <p:spPr>
          <a:xfrm>
            <a:off x="10697670" y="0"/>
            <a:ext cx="1494329" cy="6857365"/>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F73A4CD3-8612-47A9-AB9D-9478AECD858B}"/>
              </a:ext>
            </a:extLst>
          </p:cNvPr>
          <p:cNvSpPr/>
          <p:nvPr userDrawn="1"/>
        </p:nvSpPr>
        <p:spPr>
          <a:xfrm>
            <a:off x="634999" y="631767"/>
            <a:ext cx="11056257" cy="5752404"/>
          </a:xfrm>
          <a:prstGeom prst="rect">
            <a:avLst/>
          </a:prstGeom>
          <a:solidFill>
            <a:schemeClr val="bg1"/>
          </a:solidFill>
          <a:ln>
            <a:noFill/>
          </a:ln>
          <a:effectLst>
            <a:outerShdw blurRad="76200" dist="76200" dir="2700000" algn="tl" rotWithShape="0">
              <a:prstClr val="black">
                <a:alpha val="23364"/>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1152144" y="1167105"/>
            <a:ext cx="4005072" cy="4681728"/>
          </a:xfrm>
          <a:solidFill>
            <a:schemeClr val="tx2"/>
          </a:solidFill>
        </p:spPr>
        <p:txBody>
          <a:bodyPr anchor="ctr" anchorCtr="0">
            <a:noAutofit/>
          </a:bodyPr>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5674361" y="1167105"/>
            <a:ext cx="5463539" cy="4681728"/>
          </a:xfrm>
          <a:solidFill>
            <a:schemeClr val="bg1"/>
          </a:solidFill>
        </p:spPr>
        <p:txBody>
          <a:bodyPr anchor="ctr" anchorCtr="0">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Equal 7">
            <a:extLst>
              <a:ext uri="{FF2B5EF4-FFF2-40B4-BE49-F238E27FC236}">
                <a16:creationId xmlns:a16="http://schemas.microsoft.com/office/drawing/2014/main" id="{9E96BC8C-109D-A2A5-39EF-094B783C2B74}"/>
              </a:ext>
            </a:extLst>
          </p:cNvPr>
          <p:cNvSpPr/>
          <p:nvPr userDrawn="1"/>
        </p:nvSpPr>
        <p:spPr>
          <a:xfrm rot="16200000">
            <a:off x="-1464999" y="2995471"/>
            <a:ext cx="3530600" cy="1024998"/>
          </a:xfrm>
          <a:prstGeom prst="mathEqual">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35285097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solidFill>
            <a:schemeClr val="tx2"/>
          </a:solidFill>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D9FF26C-55B4-0111-652B-C04BA82D1D25}"/>
              </a:ext>
            </a:extLst>
          </p:cNvPr>
          <p:cNvSpPr>
            <a:spLocks noGrp="1"/>
          </p:cNvSpPr>
          <p:nvPr>
            <p:ph type="ftr" sz="quarter" idx="15"/>
          </p:nvPr>
        </p:nvSpPr>
        <p:spPr/>
        <p:txBody>
          <a:bodyPr/>
          <a:lstStyle/>
          <a:p>
            <a:r>
              <a:rPr lang="en-US" i="1">
                <a:cs typeface="Arial"/>
              </a:rPr>
              <a:t>(Children and Family Futures, 2017)</a:t>
            </a:r>
          </a:p>
        </p:txBody>
      </p:sp>
    </p:spTree>
    <p:extLst>
      <p:ext uri="{BB962C8B-B14F-4D97-AF65-F5344CB8AC3E}">
        <p14:creationId xmlns:p14="http://schemas.microsoft.com/office/powerpoint/2010/main" val="290393573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Delete m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32D143-A420-5EAE-7985-7BD80B37A95E}"/>
              </a:ext>
            </a:extLst>
          </p:cNvPr>
          <p:cNvSpPr>
            <a:spLocks noGrp="1"/>
          </p:cNvSpPr>
          <p:nvPr>
            <p:ph type="title"/>
          </p:nvPr>
        </p:nvSpPr>
        <p:spPr>
          <a:xfrm>
            <a:off x="640080" y="621792"/>
            <a:ext cx="3803904" cy="5504688"/>
          </a:xfrm>
          <a:noFill/>
          <a:ln>
            <a:solidFill>
              <a:schemeClr val="bg1"/>
            </a:solidFill>
          </a:ln>
        </p:spPr>
        <p:txBody>
          <a:bodyPr anchor="ctr" anchorCtr="0"/>
          <a:lstStyle>
            <a:lvl1pPr algn="ctr">
              <a:defRPr sz="4000" b="0"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10" name="Content Placeholder 9">
            <a:extLst>
              <a:ext uri="{FF2B5EF4-FFF2-40B4-BE49-F238E27FC236}">
                <a16:creationId xmlns:a16="http://schemas.microsoft.com/office/drawing/2014/main" id="{FB2A6596-E0F3-55C2-7C64-0E2021B12A30}"/>
              </a:ext>
            </a:extLst>
          </p:cNvPr>
          <p:cNvSpPr>
            <a:spLocks noGrp="1"/>
          </p:cNvSpPr>
          <p:nvPr>
            <p:ph sz="quarter" idx="13" hasCustomPrompt="1"/>
          </p:nvPr>
        </p:nvSpPr>
        <p:spPr>
          <a:xfrm>
            <a:off x="4686639" y="621792"/>
            <a:ext cx="6667161" cy="711708"/>
          </a:xfrm>
          <a:prstGeom prst="roundRect">
            <a:avLst>
              <a:gd name="adj" fmla="val 0"/>
            </a:avLst>
          </a:prstGeom>
          <a:solidFill>
            <a:schemeClr val="accent1"/>
          </a:solidFill>
        </p:spPr>
        <p:txBody>
          <a:bodyPr anchor="ctr" anchorCtr="0">
            <a:noAutofit/>
          </a:bodyPr>
          <a:lstStyle>
            <a:lvl1pPr marL="0" indent="0" algn="ctr">
              <a:buNone/>
              <a:defRPr sz="2400" b="0" i="0">
                <a:solidFill>
                  <a:schemeClr val="bg1"/>
                </a:solidFill>
                <a:latin typeface="Arial" panose="020B0604020202020204" pitchFamily="34" charset="0"/>
                <a:cs typeface="Arial" panose="020B0604020202020204" pitchFamily="34"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Subtitle</a:t>
            </a:r>
          </a:p>
        </p:txBody>
      </p:sp>
      <p:sp>
        <p:nvSpPr>
          <p:cNvPr id="14" name="Content Placeholder 13">
            <a:extLst>
              <a:ext uri="{FF2B5EF4-FFF2-40B4-BE49-F238E27FC236}">
                <a16:creationId xmlns:a16="http://schemas.microsoft.com/office/drawing/2014/main" id="{70860E7D-4F80-C54F-3078-AA6042B00DEE}"/>
              </a:ext>
            </a:extLst>
          </p:cNvPr>
          <p:cNvSpPr>
            <a:spLocks noGrp="1"/>
          </p:cNvSpPr>
          <p:nvPr>
            <p:ph sz="quarter" idx="14"/>
          </p:nvPr>
        </p:nvSpPr>
        <p:spPr>
          <a:xfrm>
            <a:off x="4716379" y="1498600"/>
            <a:ext cx="6637421" cy="4627563"/>
          </a:xfrm>
        </p:spPr>
        <p:txBody>
          <a:bodyPr>
            <a:noAutofit/>
          </a:bodyPr>
          <a:lstStyle>
            <a:lvl1pPr>
              <a:defRPr sz="1800">
                <a:latin typeface="Arial" panose="020B0604020202020204" pitchFamily="34" charset="0"/>
                <a:cs typeface="Arial" panose="020B0604020202020204" pitchFamily="34" charset="0"/>
              </a:defRPr>
            </a:lvl1pPr>
            <a:lvl2pPr>
              <a:defRPr sz="1800">
                <a:latin typeface="Arial" panose="020B0604020202020204" pitchFamily="34" charset="0"/>
                <a:cs typeface="Arial" panose="020B0604020202020204" pitchFamily="34" charset="0"/>
              </a:defRPr>
            </a:lvl2pPr>
            <a:lvl3pPr>
              <a:defRPr sz="1800">
                <a:latin typeface="Arial" panose="020B0604020202020204" pitchFamily="34" charset="0"/>
                <a:cs typeface="Arial" panose="020B0604020202020204" pitchFamily="34" charset="0"/>
              </a:defRPr>
            </a:lvl3pPr>
            <a:lvl4pPr>
              <a:defRPr sz="1800">
                <a:latin typeface="Arial" panose="020B0604020202020204" pitchFamily="34" charset="0"/>
                <a:cs typeface="Arial" panose="020B0604020202020204" pitchFamily="34" charset="0"/>
              </a:defRPr>
            </a:lvl4pPr>
            <a:lvl5pPr>
              <a:defRPr sz="1800">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Footer Placeholder 2">
            <a:extLst>
              <a:ext uri="{FF2B5EF4-FFF2-40B4-BE49-F238E27FC236}">
                <a16:creationId xmlns:a16="http://schemas.microsoft.com/office/drawing/2014/main" id="{9D9FF26C-55B4-0111-652B-C04BA82D1D25}"/>
              </a:ext>
            </a:extLst>
          </p:cNvPr>
          <p:cNvSpPr>
            <a:spLocks noGrp="1"/>
          </p:cNvSpPr>
          <p:nvPr>
            <p:ph type="ftr" sz="quarter" idx="15"/>
          </p:nvPr>
        </p:nvSpPr>
        <p:spPr/>
        <p:txBody>
          <a:bodyPr/>
          <a:lstStyle/>
          <a:p>
            <a:r>
              <a:rPr lang="en-US" i="1">
                <a:cs typeface="Arial"/>
              </a:rPr>
              <a:t>(Children and Family Futures, 2017)</a:t>
            </a:r>
          </a:p>
        </p:txBody>
      </p:sp>
      <p:sp>
        <p:nvSpPr>
          <p:cNvPr id="5" name="Content Placeholder 4">
            <a:extLst>
              <a:ext uri="{FF2B5EF4-FFF2-40B4-BE49-F238E27FC236}">
                <a16:creationId xmlns:a16="http://schemas.microsoft.com/office/drawing/2014/main" id="{ED104776-7CE8-354A-E43B-6CF8209C4C0E}"/>
              </a:ext>
            </a:extLst>
          </p:cNvPr>
          <p:cNvSpPr>
            <a:spLocks noGrp="1"/>
          </p:cNvSpPr>
          <p:nvPr>
            <p:ph sz="quarter" idx="16"/>
          </p:nvPr>
        </p:nvSpPr>
        <p:spPr>
          <a:xfrm>
            <a:off x="412750" y="6486525"/>
            <a:ext cx="5457825" cy="37147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203920121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https://</a:t>
            </a:r>
            <a:r>
              <a:rPr lang="en-US" err="1"/>
              <a:t>ncsacw.acf.hhs.gov</a:t>
            </a:r>
            <a:r>
              <a:rPr lang="en-US"/>
              <a:t> | </a:t>
            </a:r>
            <a:r>
              <a:rPr lang="en-US" err="1"/>
              <a:t>ncsacw@cffutures.org</a:t>
            </a:r>
            <a:endParaRPr lang="en-US"/>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Tree>
    <p:extLst>
      <p:ext uri="{BB962C8B-B14F-4D97-AF65-F5344CB8AC3E}">
        <p14:creationId xmlns:p14="http://schemas.microsoft.com/office/powerpoint/2010/main" val="400865826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E831FA2B-9F9A-B4F8-FDD1-4373F737DC32}"/>
              </a:ext>
            </a:extLst>
          </p:cNvPr>
          <p:cNvSpPr/>
          <p:nvPr userDrawn="1"/>
        </p:nvSpPr>
        <p:spPr>
          <a:xfrm>
            <a:off x="0" y="0"/>
            <a:ext cx="12192000" cy="4485736"/>
          </a:xfrm>
          <a:prstGeom prst="rect">
            <a:avLst/>
          </a:prstGeom>
          <a:solidFill>
            <a:srgbClr val="0F41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sym typeface="Helvetica Light"/>
            </a:endParaRPr>
          </a:p>
        </p:txBody>
      </p:sp>
      <p:sp>
        <p:nvSpPr>
          <p:cNvPr id="2" name="Title 1">
            <a:extLst>
              <a:ext uri="{FF2B5EF4-FFF2-40B4-BE49-F238E27FC236}">
                <a16:creationId xmlns:a16="http://schemas.microsoft.com/office/drawing/2014/main" id="{95894D6E-159B-CDB0-0838-AFEE4992784A}"/>
              </a:ext>
            </a:extLst>
          </p:cNvPr>
          <p:cNvSpPr>
            <a:spLocks noGrp="1"/>
          </p:cNvSpPr>
          <p:nvPr>
            <p:ph type="ctrTitle"/>
          </p:nvPr>
        </p:nvSpPr>
        <p:spPr>
          <a:xfrm>
            <a:off x="1524000" y="1122363"/>
            <a:ext cx="9144000" cy="2387600"/>
          </a:xfrm>
        </p:spPr>
        <p:txBody>
          <a:bodyPr anchor="t" anchorCtr="0">
            <a:noAutofit/>
          </a:bodyPr>
          <a:lstStyle>
            <a:lvl1pPr algn="ctr">
              <a:defRPr sz="4000" b="1" i="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2712F134-0F4D-5011-1D42-C705823208F9}"/>
              </a:ext>
            </a:extLst>
          </p:cNvPr>
          <p:cNvSpPr>
            <a:spLocks noGrp="1"/>
          </p:cNvSpPr>
          <p:nvPr>
            <p:ph type="subTitle" idx="1"/>
          </p:nvPr>
        </p:nvSpPr>
        <p:spPr>
          <a:xfrm>
            <a:off x="1524000" y="3602038"/>
            <a:ext cx="9144000" cy="715962"/>
          </a:xfrm>
        </p:spPr>
        <p:txBody>
          <a:bodyPr>
            <a:noAutofit/>
          </a:bodyPr>
          <a:lstStyle>
            <a:lvl1pPr marL="0" indent="0" algn="ctr">
              <a:buNone/>
              <a:defRPr sz="3600" b="1" i="1">
                <a:solidFill>
                  <a:schemeClr val="bg1"/>
                </a:solidFill>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pic>
        <p:nvPicPr>
          <p:cNvPr id="9" name="Picture 8" descr="National Center on Substance Abuse and Child Welfare logo">
            <a:extLst>
              <a:ext uri="{FF2B5EF4-FFF2-40B4-BE49-F238E27FC236}">
                <a16:creationId xmlns:a16="http://schemas.microsoft.com/office/drawing/2014/main" id="{39C1AEDB-052C-4394-0BCB-1ADE99E8A1A9}"/>
              </a:ext>
            </a:extLst>
          </p:cNvPr>
          <p:cNvPicPr>
            <a:picLocks noChangeAspect="1"/>
          </p:cNvPicPr>
          <p:nvPr userDrawn="1"/>
        </p:nvPicPr>
        <p:blipFill>
          <a:blip r:embed="rId2"/>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7792966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bg>
      <p:bgPr>
        <a:gradFill>
          <a:gsLst>
            <a:gs pos="16000">
              <a:srgbClr val="116889"/>
            </a:gs>
            <a:gs pos="0">
              <a:schemeClr val="accent2"/>
            </a:gs>
            <a:gs pos="100000">
              <a:schemeClr val="tx2"/>
            </a:gs>
          </a:gsLst>
          <a:lin ang="5400000" scaled="1"/>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2BFAA-7645-2193-4C82-4D21087AF1F2}"/>
              </a:ext>
            </a:extLst>
          </p:cNvPr>
          <p:cNvSpPr>
            <a:spLocks noGrp="1"/>
          </p:cNvSpPr>
          <p:nvPr>
            <p:ph type="title" hasCustomPrompt="1"/>
          </p:nvPr>
        </p:nvSpPr>
        <p:spPr>
          <a:xfrm>
            <a:off x="838200" y="376268"/>
            <a:ext cx="10515600" cy="1325563"/>
          </a:xfrm>
        </p:spPr>
        <p:txBody>
          <a:bodyPr>
            <a:noAutofit/>
          </a:bodyPr>
          <a:lstStyle>
            <a:lvl1pPr algn="ctr">
              <a:defRPr sz="8800" b="1" i="0">
                <a:solidFill>
                  <a:schemeClr val="bg1"/>
                </a:solidFill>
                <a:latin typeface="Arial" panose="020B0604020202020204" pitchFamily="34" charset="0"/>
                <a:cs typeface="Arial" panose="020B0604020202020204" pitchFamily="34" charset="0"/>
              </a:defRPr>
            </a:lvl1pPr>
          </a:lstStyle>
          <a:p>
            <a:r>
              <a:rPr lang="en-US"/>
              <a:t>Acknowledgement</a:t>
            </a:r>
          </a:p>
        </p:txBody>
      </p:sp>
      <p:sp>
        <p:nvSpPr>
          <p:cNvPr id="4" name="Footer Placeholder 3">
            <a:extLst>
              <a:ext uri="{FF2B5EF4-FFF2-40B4-BE49-F238E27FC236}">
                <a16:creationId xmlns:a16="http://schemas.microsoft.com/office/drawing/2014/main" id="{E4A0F3B8-5405-81D4-45A0-7E0823509826}"/>
              </a:ext>
            </a:extLst>
          </p:cNvPr>
          <p:cNvSpPr>
            <a:spLocks noGrp="1"/>
          </p:cNvSpPr>
          <p:nvPr>
            <p:ph type="ftr" sz="quarter" idx="11"/>
          </p:nvPr>
        </p:nvSpPr>
        <p:spPr>
          <a:xfrm>
            <a:off x="4038600" y="6356350"/>
            <a:ext cx="4114800" cy="365125"/>
          </a:xfrm>
        </p:spPr>
        <p:txBody>
          <a:bodyPr/>
          <a:lstStyle>
            <a:lvl1pPr algn="ctr">
              <a:defRPr>
                <a:solidFill>
                  <a:schemeClr val="bg1"/>
                </a:solidFill>
                <a:latin typeface="Arial" panose="020B0604020202020204" pitchFamily="34" charset="0"/>
                <a:cs typeface="Arial" panose="020B0604020202020204" pitchFamily="34" charset="0"/>
              </a:defRPr>
            </a:lvl1pPr>
          </a:lstStyle>
          <a:p>
            <a:r>
              <a:rPr lang="en-US"/>
              <a:t>(Children and Family Futures, 2017)</a:t>
            </a:r>
          </a:p>
        </p:txBody>
      </p:sp>
      <p:sp>
        <p:nvSpPr>
          <p:cNvPr id="7" name="Content Placeholder 6">
            <a:extLst>
              <a:ext uri="{FF2B5EF4-FFF2-40B4-BE49-F238E27FC236}">
                <a16:creationId xmlns:a16="http://schemas.microsoft.com/office/drawing/2014/main" id="{AEC7B798-A680-5DFD-6054-4882EAFA7EFA}"/>
              </a:ext>
            </a:extLst>
          </p:cNvPr>
          <p:cNvSpPr>
            <a:spLocks noGrp="1"/>
          </p:cNvSpPr>
          <p:nvPr>
            <p:ph sz="quarter" idx="13" hasCustomPrompt="1"/>
          </p:nvPr>
        </p:nvSpPr>
        <p:spPr>
          <a:xfrm>
            <a:off x="1600200" y="1839943"/>
            <a:ext cx="8991600" cy="1947333"/>
          </a:xfrm>
        </p:spPr>
        <p:txBody>
          <a:bodyPr>
            <a:noAutofit/>
          </a:bodyPr>
          <a:lstStyle>
            <a:lvl1pPr marL="0" indent="0" algn="ctr">
              <a:lnSpc>
                <a:spcPts val="2800"/>
              </a:lnSpc>
              <a:buNone/>
              <a:defRPr sz="1600">
                <a:solidFill>
                  <a:schemeClr val="bg1"/>
                </a:solidFill>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stStyle>
          <a:p>
            <a:pPr lvl="0"/>
            <a:r>
              <a:rPr lang="en-US"/>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9" name="Picture 8">
            <a:extLst>
              <a:ext uri="{FF2B5EF4-FFF2-40B4-BE49-F238E27FC236}">
                <a16:creationId xmlns:a16="http://schemas.microsoft.com/office/drawing/2014/main" id="{3DA7B0D8-D78B-764A-8E07-D76E487C6776}"/>
              </a:ext>
            </a:extLst>
          </p:cNvPr>
          <p:cNvPicPr>
            <a:picLocks noChangeAspect="1"/>
          </p:cNvPicPr>
          <p:nvPr userDrawn="1"/>
        </p:nvPicPr>
        <p:blipFill>
          <a:blip r:embed="rId2"/>
          <a:stretch>
            <a:fillRect/>
          </a:stretch>
        </p:blipFill>
        <p:spPr>
          <a:xfrm>
            <a:off x="1600200" y="4508341"/>
            <a:ext cx="890001" cy="930118"/>
          </a:xfrm>
          <a:prstGeom prst="rect">
            <a:avLst/>
          </a:prstGeom>
        </p:spPr>
      </p:pic>
      <p:pic>
        <p:nvPicPr>
          <p:cNvPr id="11" name="Picture 10">
            <a:extLst>
              <a:ext uri="{FF2B5EF4-FFF2-40B4-BE49-F238E27FC236}">
                <a16:creationId xmlns:a16="http://schemas.microsoft.com/office/drawing/2014/main" id="{D03B73BD-5DD6-9D05-6BA6-CF243FBEA48F}"/>
              </a:ext>
            </a:extLst>
          </p:cNvPr>
          <p:cNvPicPr>
            <a:picLocks noChangeAspect="1"/>
          </p:cNvPicPr>
          <p:nvPr userDrawn="1"/>
        </p:nvPicPr>
        <p:blipFill>
          <a:blip r:embed="rId3"/>
          <a:stretch>
            <a:fillRect/>
          </a:stretch>
        </p:blipFill>
        <p:spPr>
          <a:xfrm>
            <a:off x="3367627" y="4426021"/>
            <a:ext cx="619950" cy="1115911"/>
          </a:xfrm>
          <a:prstGeom prst="rect">
            <a:avLst/>
          </a:prstGeom>
        </p:spPr>
      </p:pic>
      <p:pic>
        <p:nvPicPr>
          <p:cNvPr id="13" name="Picture 12">
            <a:extLst>
              <a:ext uri="{FF2B5EF4-FFF2-40B4-BE49-F238E27FC236}">
                <a16:creationId xmlns:a16="http://schemas.microsoft.com/office/drawing/2014/main" id="{3C5E1DF4-F5C8-2C36-9327-0350E9357318}"/>
              </a:ext>
            </a:extLst>
          </p:cNvPr>
          <p:cNvPicPr>
            <a:picLocks noChangeAspect="1"/>
          </p:cNvPicPr>
          <p:nvPr userDrawn="1"/>
        </p:nvPicPr>
        <p:blipFill>
          <a:blip r:embed="rId4"/>
          <a:stretch>
            <a:fillRect/>
          </a:stretch>
        </p:blipFill>
        <p:spPr>
          <a:xfrm>
            <a:off x="4558190" y="4273601"/>
            <a:ext cx="2030698" cy="1420749"/>
          </a:xfrm>
          <a:prstGeom prst="rect">
            <a:avLst/>
          </a:prstGeom>
        </p:spPr>
      </p:pic>
      <p:cxnSp>
        <p:nvCxnSpPr>
          <p:cNvPr id="15" name="Straight Connector 14">
            <a:extLst>
              <a:ext uri="{FF2B5EF4-FFF2-40B4-BE49-F238E27FC236}">
                <a16:creationId xmlns:a16="http://schemas.microsoft.com/office/drawing/2014/main" id="{0FDDAC8D-CA9E-E674-B2E9-2CBCF0429C6D}"/>
              </a:ext>
            </a:extLst>
          </p:cNvPr>
          <p:cNvCxnSpPr/>
          <p:nvPr userDrawn="1"/>
        </p:nvCxnSpPr>
        <p:spPr>
          <a:xfrm>
            <a:off x="7020909" y="4508341"/>
            <a:ext cx="0" cy="930118"/>
          </a:xfrm>
          <a:prstGeom prst="line">
            <a:avLst/>
          </a:prstGeom>
          <a:ln w="12700">
            <a:solidFill>
              <a:schemeClr val="bg1"/>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0F3C227-94E9-A0EA-C107-D607B61D785D}"/>
              </a:ext>
            </a:extLst>
          </p:cNvPr>
          <p:cNvPicPr>
            <a:picLocks noChangeAspect="1"/>
          </p:cNvPicPr>
          <p:nvPr userDrawn="1"/>
        </p:nvPicPr>
        <p:blipFill>
          <a:blip r:embed="rId5"/>
          <a:stretch>
            <a:fillRect/>
          </a:stretch>
        </p:blipFill>
        <p:spPr>
          <a:xfrm>
            <a:off x="7651530" y="4650025"/>
            <a:ext cx="2775829" cy="646749"/>
          </a:xfrm>
          <a:prstGeom prst="rect">
            <a:avLst/>
          </a:prstGeom>
        </p:spPr>
      </p:pic>
      <p:sp>
        <p:nvSpPr>
          <p:cNvPr id="5" name="Content Placeholder 4">
            <a:extLst>
              <a:ext uri="{FF2B5EF4-FFF2-40B4-BE49-F238E27FC236}">
                <a16:creationId xmlns:a16="http://schemas.microsoft.com/office/drawing/2014/main" id="{8CAD6096-5E3C-D636-D457-E608517BD682}"/>
              </a:ext>
            </a:extLst>
          </p:cNvPr>
          <p:cNvSpPr>
            <a:spLocks noGrp="1"/>
          </p:cNvSpPr>
          <p:nvPr>
            <p:ph sz="quarter" idx="14"/>
          </p:nvPr>
        </p:nvSpPr>
        <p:spPr>
          <a:xfrm>
            <a:off x="4038600" y="6356350"/>
            <a:ext cx="4168775" cy="3667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a:p>
        </p:txBody>
      </p:sp>
    </p:spTree>
    <p:extLst>
      <p:ext uri="{BB962C8B-B14F-4D97-AF65-F5344CB8AC3E}">
        <p14:creationId xmlns:p14="http://schemas.microsoft.com/office/powerpoint/2010/main" val="19246877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solidFill>
            <a:srgbClr val="0F4263"/>
          </a:solidFill>
        </p:spPr>
        <p:txBody>
          <a:bodyPr/>
          <a:lstStyle>
            <a:lvl1pPr>
              <a:defRPr>
                <a:solidFill>
                  <a:schemeClr val="bg1"/>
                </a:solidFill>
              </a:defRPr>
            </a:lvl1pPr>
          </a:lstStyle>
          <a:p>
            <a:r>
              <a:rPr lang="en-US"/>
              <a:t>Click to edit Master title style</a:t>
            </a:r>
          </a:p>
        </p:txBody>
      </p:sp>
      <p:sp>
        <p:nvSpPr>
          <p:cNvPr id="3" name="Content Placeholder 2"/>
          <p:cNvSpPr>
            <a:spLocks noGrp="1"/>
          </p:cNvSpPr>
          <p:nvPr>
            <p:ph idx="1"/>
          </p:nvPr>
        </p:nvSpPr>
        <p:spPr/>
        <p:txBody>
          <a:bodyPr/>
          <a:lstStyle>
            <a:lvl1pPr>
              <a:lnSpc>
                <a:spcPct val="100000"/>
              </a:lnSpc>
              <a:defRPr/>
            </a:lvl1pPr>
            <a:lvl2pPr>
              <a:lnSpc>
                <a:spcPct val="100000"/>
              </a:lnSpc>
              <a:defRPr/>
            </a:lvl2pPr>
            <a:lvl3pPr>
              <a:lnSpc>
                <a:spcPct val="100000"/>
              </a:lnSpc>
              <a:defRPr/>
            </a:lvl3pPr>
            <a:lvl4pPr>
              <a:lnSpc>
                <a:spcPct val="100000"/>
              </a:lnSpc>
              <a:defRPr/>
            </a:lvl4pPr>
            <a:lvl5pPr>
              <a:lnSpc>
                <a:spcPct val="100000"/>
              </a:lnSpc>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980F4812-12A6-4481-A6E2-EAE42C495223}" type="datetimeFigureOut">
              <a:rPr lang="en-US"/>
              <a:pPr>
                <a:defRPr/>
              </a:pPr>
              <a:t>7/13/2025</a:t>
            </a:fld>
            <a:endParaRPr lang="en-US"/>
          </a:p>
        </p:txBody>
      </p:sp>
      <p:sp>
        <p:nvSpPr>
          <p:cNvPr id="5" name="Footer Placeholder 4"/>
          <p:cNvSpPr>
            <a:spLocks noGrp="1"/>
          </p:cNvSpPr>
          <p:nvPr>
            <p:ph type="ftr" sz="quarter" idx="11"/>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endParaRPr lang="en-US"/>
          </a:p>
        </p:txBody>
      </p:sp>
      <p:sp>
        <p:nvSpPr>
          <p:cNvPr id="6" name="Slide Number Placeholder 5"/>
          <p:cNvSpPr>
            <a:spLocks noGrp="1"/>
          </p:cNvSpPr>
          <p:nvPr>
            <p:ph type="sldNum" sz="quarter" idx="12"/>
          </p:nvPr>
        </p:nvSpPr>
        <p:spPr/>
        <p:txBody>
          <a:bodyPr/>
          <a:lstStyle>
            <a:lvl1pPr eaLnBrk="0" fontAlgn="base" hangingPunct="0">
              <a:spcBef>
                <a:spcPct val="0"/>
              </a:spcBef>
              <a:spcAft>
                <a:spcPct val="0"/>
              </a:spcAft>
              <a:defRPr>
                <a:latin typeface="Times New Roman" panose="02020603050405020304" pitchFamily="18" charset="0"/>
              </a:defRPr>
            </a:lvl1pPr>
          </a:lstStyle>
          <a:p>
            <a:pPr>
              <a:defRPr/>
            </a:pPr>
            <a:fld id="{DCA9162C-A18C-4C2C-8DB1-356156FAA486}" type="slidenum">
              <a:rPr lang="en-US"/>
              <a:pPr>
                <a:defRPr/>
              </a:pPr>
              <a:t>‹#›</a:t>
            </a:fld>
            <a:endParaRPr lang="en-US"/>
          </a:p>
        </p:txBody>
      </p:sp>
    </p:spTree>
    <p:extLst>
      <p:ext uri="{BB962C8B-B14F-4D97-AF65-F5344CB8AC3E}">
        <p14:creationId xmlns:p14="http://schemas.microsoft.com/office/powerpoint/2010/main" val="2547570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Custom Layout">
    <p:bg>
      <p:bgPr>
        <a:solidFill>
          <a:schemeClr val="bg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423C79-0CC5-2F0C-BF54-0979E750B7C7}"/>
              </a:ext>
            </a:extLst>
          </p:cNvPr>
          <p:cNvSpPr/>
          <p:nvPr userDrawn="1"/>
        </p:nvSpPr>
        <p:spPr>
          <a:xfrm>
            <a:off x="0" y="0"/>
            <a:ext cx="6876288" cy="6876288"/>
          </a:xfrm>
          <a:prstGeom prst="rect">
            <a:avLst/>
          </a:prstGeom>
          <a:gradFill flip="none" rotWithShape="1">
            <a:gsLst>
              <a:gs pos="16000">
                <a:srgbClr val="116889"/>
              </a:gs>
              <a:gs pos="0">
                <a:schemeClr val="accent2"/>
              </a:gs>
              <a:gs pos="100000">
                <a:schemeClr val="tx2"/>
              </a:gs>
            </a:gsLst>
            <a:lin ang="13500000" scaled="1"/>
            <a:tileRect/>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872B152-755B-9B53-F684-6D00D709D4D1}"/>
              </a:ext>
            </a:extLst>
          </p:cNvPr>
          <p:cNvSpPr txBox="1"/>
          <p:nvPr userDrawn="1"/>
        </p:nvSpPr>
        <p:spPr>
          <a:xfrm>
            <a:off x="0" y="463859"/>
            <a:ext cx="6876288" cy="1446550"/>
          </a:xfrm>
          <a:prstGeom prst="rect">
            <a:avLst/>
          </a:prstGeom>
          <a:noFill/>
        </p:spPr>
        <p:txBody>
          <a:bodyPr wrap="square" rtlCol="0">
            <a:noAutofit/>
          </a:bodyPr>
          <a:lstStyle/>
          <a:p>
            <a:pPr algn="ctr"/>
            <a:r>
              <a:rPr lang="en-US" sz="8800" b="1">
                <a:solidFill>
                  <a:schemeClr val="tx2"/>
                </a:solidFill>
              </a:rPr>
              <a:t>Contact</a:t>
            </a:r>
          </a:p>
        </p:txBody>
      </p:sp>
      <p:sp>
        <p:nvSpPr>
          <p:cNvPr id="10" name="Content Placeholder 9">
            <a:extLst>
              <a:ext uri="{FF2B5EF4-FFF2-40B4-BE49-F238E27FC236}">
                <a16:creationId xmlns:a16="http://schemas.microsoft.com/office/drawing/2014/main" id="{7C1C83EE-3318-8766-676E-B499A1240411}"/>
              </a:ext>
            </a:extLst>
          </p:cNvPr>
          <p:cNvSpPr>
            <a:spLocks noGrp="1"/>
          </p:cNvSpPr>
          <p:nvPr>
            <p:ph sz="quarter" idx="14"/>
          </p:nvPr>
        </p:nvSpPr>
        <p:spPr>
          <a:xfrm>
            <a:off x="1938528" y="3429000"/>
            <a:ext cx="3968496" cy="2395538"/>
          </a:xfrm>
        </p:spPr>
        <p:txBody>
          <a:bodyPr>
            <a:noAutofit/>
          </a:bodyPr>
          <a:lstStyle>
            <a:lvl1pPr marL="0" indent="0">
              <a:spcBef>
                <a:spcPts val="1600"/>
              </a:spcBef>
              <a:buNone/>
              <a:defRPr sz="1600">
                <a:solidFill>
                  <a:schemeClr val="bg1"/>
                </a:solidFill>
              </a:defRPr>
            </a:lvl1pPr>
            <a:lvl2pPr marL="457200" indent="0">
              <a:buNone/>
              <a:defRPr sz="1800">
                <a:solidFill>
                  <a:schemeClr val="bg1"/>
                </a:solidFill>
              </a:defRPr>
            </a:lvl2pPr>
            <a:lvl3pPr marL="914400" indent="0">
              <a:buNone/>
              <a:defRPr sz="1800">
                <a:solidFill>
                  <a:schemeClr val="bg1"/>
                </a:solidFill>
              </a:defRPr>
            </a:lvl3pPr>
            <a:lvl4pPr marL="1371600" indent="0">
              <a:buNone/>
              <a:defRPr sz="1800">
                <a:solidFill>
                  <a:schemeClr val="bg1"/>
                </a:solidFill>
              </a:defRPr>
            </a:lvl4pPr>
            <a:lvl5pPr marL="1828800" indent="0">
              <a:buNone/>
              <a:defRPr sz="1800">
                <a:solidFill>
                  <a:schemeClr val="bg1"/>
                </a:solidFill>
              </a:defRPr>
            </a:lvl5pPr>
          </a:lstStyle>
          <a:p>
            <a:pPr lvl="0"/>
            <a:r>
              <a:rPr lang="en-US"/>
              <a:t>Click to edit Master text styles</a:t>
            </a:r>
          </a:p>
        </p:txBody>
      </p:sp>
      <p:pic>
        <p:nvPicPr>
          <p:cNvPr id="14" name="Picture 13">
            <a:extLst>
              <a:ext uri="{FF2B5EF4-FFF2-40B4-BE49-F238E27FC236}">
                <a16:creationId xmlns:a16="http://schemas.microsoft.com/office/drawing/2014/main" id="{CFA88583-58E8-DC5D-9A66-942A80E0D0B1}"/>
              </a:ext>
            </a:extLst>
          </p:cNvPr>
          <p:cNvPicPr>
            <a:picLocks noChangeAspect="1"/>
          </p:cNvPicPr>
          <p:nvPr userDrawn="1"/>
        </p:nvPicPr>
        <p:blipFill>
          <a:blip r:embed="rId2"/>
          <a:stretch>
            <a:fillRect/>
          </a:stretch>
        </p:blipFill>
        <p:spPr>
          <a:xfrm>
            <a:off x="6096000" y="2766218"/>
            <a:ext cx="5478376" cy="1325563"/>
          </a:xfrm>
          <a:prstGeom prst="rect">
            <a:avLst/>
          </a:prstGeom>
        </p:spPr>
      </p:pic>
      <p:pic>
        <p:nvPicPr>
          <p:cNvPr id="20" name="Picture 19">
            <a:extLst>
              <a:ext uri="{FF2B5EF4-FFF2-40B4-BE49-F238E27FC236}">
                <a16:creationId xmlns:a16="http://schemas.microsoft.com/office/drawing/2014/main" id="{5E4E758B-015E-CC97-7E8F-6A93D1CC22D2}"/>
              </a:ext>
            </a:extLst>
          </p:cNvPr>
          <p:cNvPicPr>
            <a:picLocks noChangeAspect="1"/>
          </p:cNvPicPr>
          <p:nvPr userDrawn="1"/>
        </p:nvPicPr>
        <p:blipFill>
          <a:blip r:embed="rId3"/>
          <a:stretch>
            <a:fillRect/>
          </a:stretch>
        </p:blipFill>
        <p:spPr>
          <a:xfrm>
            <a:off x="7691981" y="5495608"/>
            <a:ext cx="304733" cy="304733"/>
          </a:xfrm>
          <a:prstGeom prst="rect">
            <a:avLst/>
          </a:prstGeom>
        </p:spPr>
      </p:pic>
      <p:pic>
        <p:nvPicPr>
          <p:cNvPr id="22" name="Picture 21">
            <a:extLst>
              <a:ext uri="{FF2B5EF4-FFF2-40B4-BE49-F238E27FC236}">
                <a16:creationId xmlns:a16="http://schemas.microsoft.com/office/drawing/2014/main" id="{FCFED40D-05CE-A76A-DE21-AA02D6E34848}"/>
              </a:ext>
            </a:extLst>
          </p:cNvPr>
          <p:cNvPicPr>
            <a:picLocks noChangeAspect="1"/>
          </p:cNvPicPr>
          <p:nvPr userDrawn="1"/>
        </p:nvPicPr>
        <p:blipFill>
          <a:blip r:embed="rId4"/>
          <a:stretch>
            <a:fillRect/>
          </a:stretch>
        </p:blipFill>
        <p:spPr>
          <a:xfrm>
            <a:off x="7691981" y="4558807"/>
            <a:ext cx="304733" cy="304733"/>
          </a:xfrm>
          <a:prstGeom prst="rect">
            <a:avLst/>
          </a:prstGeom>
        </p:spPr>
      </p:pic>
      <p:pic>
        <p:nvPicPr>
          <p:cNvPr id="24" name="Picture 23">
            <a:extLst>
              <a:ext uri="{FF2B5EF4-FFF2-40B4-BE49-F238E27FC236}">
                <a16:creationId xmlns:a16="http://schemas.microsoft.com/office/drawing/2014/main" id="{A95AC8B2-62BA-CD90-8769-0CA2E2CA4504}"/>
              </a:ext>
            </a:extLst>
          </p:cNvPr>
          <p:cNvPicPr>
            <a:picLocks noChangeAspect="1"/>
          </p:cNvPicPr>
          <p:nvPr userDrawn="1"/>
        </p:nvPicPr>
        <p:blipFill>
          <a:blip r:embed="rId5"/>
          <a:stretch>
            <a:fillRect/>
          </a:stretch>
        </p:blipFill>
        <p:spPr>
          <a:xfrm>
            <a:off x="7663412" y="5063044"/>
            <a:ext cx="361870" cy="247596"/>
          </a:xfrm>
          <a:prstGeom prst="rect">
            <a:avLst/>
          </a:prstGeom>
        </p:spPr>
      </p:pic>
      <p:sp>
        <p:nvSpPr>
          <p:cNvPr id="27" name="Content Placeholder 26">
            <a:extLst>
              <a:ext uri="{FF2B5EF4-FFF2-40B4-BE49-F238E27FC236}">
                <a16:creationId xmlns:a16="http://schemas.microsoft.com/office/drawing/2014/main" id="{9DF6BBBC-DEAD-108B-9E08-41FCC8135B73}"/>
              </a:ext>
            </a:extLst>
          </p:cNvPr>
          <p:cNvSpPr>
            <a:spLocks noGrp="1"/>
          </p:cNvSpPr>
          <p:nvPr>
            <p:ph sz="quarter" idx="16"/>
          </p:nvPr>
        </p:nvSpPr>
        <p:spPr>
          <a:xfrm>
            <a:off x="8128000" y="4558128"/>
            <a:ext cx="3543300" cy="304800"/>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9" name="Content Placeholder 28">
            <a:extLst>
              <a:ext uri="{FF2B5EF4-FFF2-40B4-BE49-F238E27FC236}">
                <a16:creationId xmlns:a16="http://schemas.microsoft.com/office/drawing/2014/main" id="{603F6C07-E24E-FFBF-4334-F861F1647C84}"/>
              </a:ext>
            </a:extLst>
          </p:cNvPr>
          <p:cNvSpPr>
            <a:spLocks noGrp="1"/>
          </p:cNvSpPr>
          <p:nvPr>
            <p:ph sz="quarter" idx="17"/>
          </p:nvPr>
        </p:nvSpPr>
        <p:spPr>
          <a:xfrm>
            <a:off x="8140700" y="5035966"/>
            <a:ext cx="35560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31" name="Content Placeholder 30">
            <a:extLst>
              <a:ext uri="{FF2B5EF4-FFF2-40B4-BE49-F238E27FC236}">
                <a16:creationId xmlns:a16="http://schemas.microsoft.com/office/drawing/2014/main" id="{29D8DD93-24AE-BB49-1813-624568B98A7D}"/>
              </a:ext>
            </a:extLst>
          </p:cNvPr>
          <p:cNvSpPr>
            <a:spLocks noGrp="1"/>
          </p:cNvSpPr>
          <p:nvPr>
            <p:ph sz="quarter" idx="18"/>
          </p:nvPr>
        </p:nvSpPr>
        <p:spPr>
          <a:xfrm>
            <a:off x="8128000" y="5497098"/>
            <a:ext cx="3543300" cy="301752"/>
          </a:xfrm>
        </p:spPr>
        <p:txBody>
          <a:bodyPr anchor="ctr" anchorCtr="0">
            <a:noAutofit/>
          </a:bodyPr>
          <a:lstStyle>
            <a:lvl1pPr marL="0" indent="0">
              <a:buNone/>
              <a:defRPr sz="1500">
                <a:solidFill>
                  <a:schemeClr val="tx2"/>
                </a:solidFill>
              </a:defRPr>
            </a:lvl1pPr>
            <a:lvl2pPr marL="457200" indent="0">
              <a:buNone/>
              <a:defRPr sz="1500">
                <a:solidFill>
                  <a:schemeClr val="tx2"/>
                </a:solidFill>
              </a:defRPr>
            </a:lvl2pPr>
            <a:lvl3pPr marL="914400" indent="0">
              <a:buNone/>
              <a:defRPr sz="1500">
                <a:solidFill>
                  <a:schemeClr val="tx2"/>
                </a:solidFill>
              </a:defRPr>
            </a:lvl3pPr>
            <a:lvl4pPr marL="1371600" indent="0">
              <a:buNone/>
              <a:defRPr sz="1500">
                <a:solidFill>
                  <a:schemeClr val="tx2"/>
                </a:solidFill>
              </a:defRPr>
            </a:lvl4pPr>
            <a:lvl5pPr marL="1828800" indent="0">
              <a:buNone/>
              <a:defRPr sz="1500">
                <a:solidFill>
                  <a:schemeClr val="tx2"/>
                </a:solidFill>
              </a:defRPr>
            </a:lvl5pPr>
          </a:lstStyle>
          <a:p>
            <a:pPr lvl="0"/>
            <a:r>
              <a:rPr lang="en-US"/>
              <a:t>Click to edit Master text styles</a:t>
            </a:r>
          </a:p>
        </p:txBody>
      </p:sp>
      <p:sp>
        <p:nvSpPr>
          <p:cNvPr id="2" name="Title 1">
            <a:extLst>
              <a:ext uri="{FF2B5EF4-FFF2-40B4-BE49-F238E27FC236}">
                <a16:creationId xmlns:a16="http://schemas.microsoft.com/office/drawing/2014/main" id="{70FAB77E-3AF7-6BC7-B3AB-2276EB18153F}"/>
              </a:ext>
            </a:extLst>
          </p:cNvPr>
          <p:cNvSpPr>
            <a:spLocks noGrp="1"/>
          </p:cNvSpPr>
          <p:nvPr>
            <p:ph type="title"/>
          </p:nvPr>
        </p:nvSpPr>
        <p:spPr>
          <a:xfrm>
            <a:off x="1280160" y="1656428"/>
            <a:ext cx="5120640" cy="1325563"/>
          </a:xfrm>
        </p:spPr>
        <p:txBody>
          <a:bodyPr/>
          <a:lstStyle>
            <a:lvl1pPr>
              <a:defRPr sz="3600" b="1">
                <a:solidFill>
                  <a:schemeClr val="bg1"/>
                </a:solidFill>
              </a:defRPr>
            </a:lvl1pPr>
          </a:lstStyle>
          <a:p>
            <a:r>
              <a:rPr lang="en-US"/>
              <a:t>Click to edit Master title style</a:t>
            </a:r>
          </a:p>
        </p:txBody>
      </p:sp>
    </p:spTree>
    <p:extLst>
      <p:ext uri="{BB962C8B-B14F-4D97-AF65-F5344CB8AC3E}">
        <p14:creationId xmlns:p14="http://schemas.microsoft.com/office/powerpoint/2010/main" val="141125296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BBBE99-68E3-8938-E22D-2C339041B595}"/>
              </a:ext>
            </a:extLst>
          </p:cNvPr>
          <p:cNvSpPr>
            <a:spLocks noGrp="1"/>
          </p:cNvSpPr>
          <p:nvPr>
            <p:ph sz="quarter" idx="10"/>
          </p:nvPr>
        </p:nvSpPr>
        <p:spPr>
          <a:xfrm>
            <a:off x="0" y="0"/>
            <a:ext cx="12192000"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0" y="5207001"/>
            <a:ext cx="12192000" cy="800100"/>
          </a:xfrm>
          <a:solidFill>
            <a:schemeClr val="bg1"/>
          </a:solidFill>
          <a:ln w="225425" cmpd="thinThick">
            <a:solidFill>
              <a:schemeClr val="lt1">
                <a:hueOff val="0"/>
                <a:satOff val="0"/>
                <a:lumOff val="0"/>
              </a:schemeClr>
            </a:solidFill>
          </a:ln>
        </p:spPr>
        <p:txBody>
          <a:bodyPr>
            <a:noAutofit/>
          </a:bodyPr>
          <a:lstStyle>
            <a:lvl1pPr algn="ctr">
              <a:defRPr sz="3600">
                <a:solidFill>
                  <a:schemeClr val="tx2"/>
                </a:solidFill>
                <a:latin typeface="Arial" panose="020B0604020202020204" pitchFamily="34" charset="0"/>
                <a:cs typeface="Arial" panose="020B0604020202020204" pitchFamily="34" charset="0"/>
              </a:defRPr>
            </a:lvl1pPr>
          </a:lstStyle>
          <a:p>
            <a:r>
              <a:rPr lang="en-US"/>
              <a:t>Click to edit Master title style</a:t>
            </a:r>
          </a:p>
        </p:txBody>
      </p:sp>
    </p:spTree>
    <p:extLst>
      <p:ext uri="{BB962C8B-B14F-4D97-AF65-F5344CB8AC3E}">
        <p14:creationId xmlns:p14="http://schemas.microsoft.com/office/powerpoint/2010/main" val="34550338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Blank">
    <p:bg>
      <p:bgPr>
        <a:solidFill>
          <a:schemeClr val="bg1"/>
        </a:solidFill>
        <a:effectLst/>
      </p:bgPr>
    </p:bg>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1E0444BF-5572-0C3D-63B3-513E793143AC}"/>
              </a:ext>
            </a:extLst>
          </p:cNvPr>
          <p:cNvSpPr>
            <a:spLocks noGrp="1"/>
          </p:cNvSpPr>
          <p:nvPr>
            <p:ph sz="quarter" idx="12"/>
          </p:nvPr>
        </p:nvSpPr>
        <p:spPr>
          <a:xfrm>
            <a:off x="0" y="0"/>
            <a:ext cx="6907213" cy="68580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5A615B18-7373-9B2B-893E-A0A5D16D229F}"/>
              </a:ext>
            </a:extLst>
          </p:cNvPr>
          <p:cNvSpPr>
            <a:spLocks noGrp="1"/>
          </p:cNvSpPr>
          <p:nvPr>
            <p:ph type="title"/>
          </p:nvPr>
        </p:nvSpPr>
        <p:spPr>
          <a:xfrm>
            <a:off x="7278624" y="173736"/>
            <a:ext cx="4535424" cy="1124712"/>
          </a:xfrm>
          <a:solidFill>
            <a:schemeClr val="tx2"/>
          </a:solidFill>
          <a:ln w="225425" cmpd="thinThick">
            <a:noFill/>
          </a:ln>
        </p:spPr>
        <p:txBody>
          <a:bodyPr lIns="91440" tIns="91440" rIns="91440" bIns="91440" anchor="b" anchorCtr="0">
            <a:noAutofit/>
          </a:bodyPr>
          <a:lstStyle>
            <a:lvl1pPr algn="ctr">
              <a:defRPr sz="2800">
                <a:solidFill>
                  <a:schemeClr val="bg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Footer Placeholder 7">
            <a:extLst>
              <a:ext uri="{FF2B5EF4-FFF2-40B4-BE49-F238E27FC236}">
                <a16:creationId xmlns:a16="http://schemas.microsoft.com/office/drawing/2014/main" id="{BA1999CB-3385-CE09-931D-45B96CDC6A33}"/>
              </a:ext>
            </a:extLst>
          </p:cNvPr>
          <p:cNvSpPr>
            <a:spLocks noGrp="1"/>
          </p:cNvSpPr>
          <p:nvPr>
            <p:ph type="ftr" sz="quarter" idx="10"/>
          </p:nvPr>
        </p:nvSpPr>
        <p:spPr>
          <a:xfrm>
            <a:off x="8753348" y="6486525"/>
            <a:ext cx="3060700" cy="365125"/>
          </a:xfrm>
        </p:spPr>
        <p:txBody>
          <a:bodyPr/>
          <a:lstStyle/>
          <a:p>
            <a:r>
              <a:rPr lang="en-US" i="1">
                <a:cs typeface="Arial"/>
              </a:rPr>
              <a:t>(Children and Family Futures, 2017)</a:t>
            </a:r>
          </a:p>
        </p:txBody>
      </p:sp>
      <p:sp>
        <p:nvSpPr>
          <p:cNvPr id="6" name="Content Placeholder 5">
            <a:extLst>
              <a:ext uri="{FF2B5EF4-FFF2-40B4-BE49-F238E27FC236}">
                <a16:creationId xmlns:a16="http://schemas.microsoft.com/office/drawing/2014/main" id="{37B05B6E-5C5E-1166-6F8E-7C303FC861FB}"/>
              </a:ext>
            </a:extLst>
          </p:cNvPr>
          <p:cNvSpPr>
            <a:spLocks noGrp="1"/>
          </p:cNvSpPr>
          <p:nvPr>
            <p:ph sz="quarter" idx="11"/>
          </p:nvPr>
        </p:nvSpPr>
        <p:spPr>
          <a:xfrm>
            <a:off x="7278624" y="1463040"/>
            <a:ext cx="4535424" cy="3209544"/>
          </a:xfrm>
        </p:spPr>
        <p:txBody>
          <a:bodyPr>
            <a:noAutofit/>
          </a:bodyPr>
          <a:lstStyle>
            <a:lvl1pPr marL="0" indent="0">
              <a:lnSpc>
                <a:spcPct val="150000"/>
              </a:lnSpc>
              <a:spcBef>
                <a:spcPts val="600"/>
              </a:spcBef>
              <a:spcAft>
                <a:spcPts val="600"/>
              </a:spcAft>
              <a:buNone/>
              <a:defRPr sz="2000"/>
            </a:lvl1pPr>
            <a:lvl2pPr>
              <a:defRPr sz="2000"/>
            </a:lvl2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17897793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49CB7-6EBE-6E31-86F3-FF21F0AEDDEE}"/>
              </a:ext>
            </a:extLst>
          </p:cNvPr>
          <p:cNvSpPr>
            <a:spLocks noGrp="1"/>
          </p:cNvSpPr>
          <p:nvPr>
            <p:ph type="title"/>
          </p:nvPr>
        </p:nvSpPr>
        <p:spPr>
          <a:xfrm>
            <a:off x="0" y="0"/>
            <a:ext cx="12192000" cy="1216152"/>
          </a:xfrm>
          <a:gradFill>
            <a:gsLst>
              <a:gs pos="16000">
                <a:srgbClr val="116889"/>
              </a:gs>
              <a:gs pos="0">
                <a:schemeClr val="accent2"/>
              </a:gs>
              <a:gs pos="100000">
                <a:schemeClr val="tx2"/>
              </a:gs>
            </a:gsLst>
            <a:lin ang="13500000" scaled="1"/>
          </a:gradFill>
        </p:spPr>
        <p:txBody>
          <a:bodyPr>
            <a:noAutofit/>
          </a:bodyPr>
          <a:lstStyle>
            <a:lvl1pPr algn="ctr">
              <a:defRPr sz="3600">
                <a:solidFill>
                  <a:schemeClr val="bg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C44E81FF-E9E8-B156-806C-D8A89BBD8E13}"/>
              </a:ext>
            </a:extLst>
          </p:cNvPr>
          <p:cNvSpPr>
            <a:spLocks noGrp="1"/>
          </p:cNvSpPr>
          <p:nvPr>
            <p:ph idx="1"/>
          </p:nvPr>
        </p:nvSpPr>
        <p:spPr>
          <a:xfrm>
            <a:off x="841248" y="3428998"/>
            <a:ext cx="10515600" cy="2959102"/>
          </a:xfrm>
        </p:spPr>
        <p:txBody>
          <a:bodyPr/>
          <a:lstStyle>
            <a:lvl1pPr>
              <a:defRPr sz="2400"/>
            </a:lvl1pPr>
            <a:lvl2pPr>
              <a:defRPr sz="20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a:extLst>
              <a:ext uri="{FF2B5EF4-FFF2-40B4-BE49-F238E27FC236}">
                <a16:creationId xmlns:a16="http://schemas.microsoft.com/office/drawing/2014/main" id="{58B8BC37-303A-4A29-9E63-D014C097A207}"/>
              </a:ext>
            </a:extLst>
          </p:cNvPr>
          <p:cNvSpPr>
            <a:spLocks noGrp="1"/>
          </p:cNvSpPr>
          <p:nvPr>
            <p:ph type="pic" sz="quarter" idx="10"/>
          </p:nvPr>
        </p:nvSpPr>
        <p:spPr>
          <a:xfrm>
            <a:off x="841375" y="1443038"/>
            <a:ext cx="10515600" cy="1765300"/>
          </a:xfrm>
        </p:spPr>
        <p:txBody>
          <a:bodyPr/>
          <a:lstStyle/>
          <a:p>
            <a:endParaRPr lang="en-US"/>
          </a:p>
        </p:txBody>
      </p:sp>
      <p:sp>
        <p:nvSpPr>
          <p:cNvPr id="14" name="Content Placeholder 13">
            <a:extLst>
              <a:ext uri="{FF2B5EF4-FFF2-40B4-BE49-F238E27FC236}">
                <a16:creationId xmlns:a16="http://schemas.microsoft.com/office/drawing/2014/main" id="{114CE091-D3B4-30A1-E6FF-347C9354906B}"/>
              </a:ext>
            </a:extLst>
          </p:cNvPr>
          <p:cNvSpPr>
            <a:spLocks noGrp="1"/>
          </p:cNvSpPr>
          <p:nvPr>
            <p:ph sz="quarter" idx="11"/>
          </p:nvPr>
        </p:nvSpPr>
        <p:spPr>
          <a:xfrm>
            <a:off x="841375" y="1650206"/>
            <a:ext cx="1920240" cy="621792"/>
          </a:xfrm>
        </p:spPr>
        <p:txBody>
          <a:bodyPr anchor="ctr" anchorCtr="0"/>
          <a:lstStyle>
            <a:lvl1pPr marL="0" indent="0" algn="ctr">
              <a:buNone/>
              <a:defRPr sz="1600" b="1"/>
            </a:lvl1pPr>
            <a:lvl2pPr marL="457200" indent="0">
              <a:buNone/>
              <a:defRPr/>
            </a:lvl2pPr>
            <a:lvl3pPr marL="914400" indent="0">
              <a:buNone/>
              <a:defRPr/>
            </a:lvl3pPr>
            <a:lvl4pPr marL="1371600" indent="0">
              <a:buNone/>
              <a:defRPr/>
            </a:lvl4pPr>
            <a:lvl5pPr marL="1828800" indent="0">
              <a:buNone/>
              <a:defRPr/>
            </a:lvl5pPr>
          </a:lstStyle>
          <a:p>
            <a:pPr lvl="0"/>
            <a:r>
              <a:rPr lang="en-US"/>
              <a:t>Click to edit Master text styles</a:t>
            </a:r>
          </a:p>
        </p:txBody>
      </p:sp>
      <p:sp>
        <p:nvSpPr>
          <p:cNvPr id="16" name="Content Placeholder 15">
            <a:extLst>
              <a:ext uri="{FF2B5EF4-FFF2-40B4-BE49-F238E27FC236}">
                <a16:creationId xmlns:a16="http://schemas.microsoft.com/office/drawing/2014/main" id="{5327ED73-F78E-2E9A-70FA-BC0DD721CF86}"/>
              </a:ext>
            </a:extLst>
          </p:cNvPr>
          <p:cNvSpPr>
            <a:spLocks noGrp="1"/>
          </p:cNvSpPr>
          <p:nvPr>
            <p:ph sz="quarter" idx="12"/>
          </p:nvPr>
        </p:nvSpPr>
        <p:spPr>
          <a:xfrm>
            <a:off x="2988628"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18" name="Content Placeholder 17">
            <a:extLst>
              <a:ext uri="{FF2B5EF4-FFF2-40B4-BE49-F238E27FC236}">
                <a16:creationId xmlns:a16="http://schemas.microsoft.com/office/drawing/2014/main" id="{0F5D68E7-A02B-4D27-CFA0-69C0E233EA09}"/>
              </a:ext>
            </a:extLst>
          </p:cNvPr>
          <p:cNvSpPr>
            <a:spLocks noGrp="1"/>
          </p:cNvSpPr>
          <p:nvPr>
            <p:ph sz="quarter" idx="13"/>
          </p:nvPr>
        </p:nvSpPr>
        <p:spPr>
          <a:xfrm>
            <a:off x="5135881"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0" name="Content Placeholder 19">
            <a:extLst>
              <a:ext uri="{FF2B5EF4-FFF2-40B4-BE49-F238E27FC236}">
                <a16:creationId xmlns:a16="http://schemas.microsoft.com/office/drawing/2014/main" id="{AB69D39F-ADF8-EEA7-AEE4-BA19BA223AB0}"/>
              </a:ext>
            </a:extLst>
          </p:cNvPr>
          <p:cNvSpPr>
            <a:spLocks noGrp="1"/>
          </p:cNvSpPr>
          <p:nvPr>
            <p:ph sz="quarter" idx="14"/>
          </p:nvPr>
        </p:nvSpPr>
        <p:spPr>
          <a:xfrm>
            <a:off x="7283134"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22" name="Content Placeholder 21">
            <a:extLst>
              <a:ext uri="{FF2B5EF4-FFF2-40B4-BE49-F238E27FC236}">
                <a16:creationId xmlns:a16="http://schemas.microsoft.com/office/drawing/2014/main" id="{C0866D46-25F3-56BF-0757-61181DD66FF7}"/>
              </a:ext>
            </a:extLst>
          </p:cNvPr>
          <p:cNvSpPr>
            <a:spLocks noGrp="1"/>
          </p:cNvSpPr>
          <p:nvPr>
            <p:ph sz="quarter" idx="15"/>
          </p:nvPr>
        </p:nvSpPr>
        <p:spPr>
          <a:xfrm>
            <a:off x="9430385" y="1650206"/>
            <a:ext cx="1920240" cy="621792"/>
          </a:xfrm>
        </p:spPr>
        <p:txBody>
          <a:bodyPr anchor="ctr" anchorCtr="0"/>
          <a:lstStyle>
            <a:lvl1pPr marL="0" indent="0" algn="ctr">
              <a:buNone/>
              <a:defRPr sz="1600" b="1"/>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Click to edit Master text styles</a:t>
            </a:r>
          </a:p>
        </p:txBody>
      </p:sp>
      <p:sp>
        <p:nvSpPr>
          <p:cNvPr id="4" name="Footer Placeholder 3">
            <a:extLst>
              <a:ext uri="{FF2B5EF4-FFF2-40B4-BE49-F238E27FC236}">
                <a16:creationId xmlns:a16="http://schemas.microsoft.com/office/drawing/2014/main" id="{5548B72D-EAB9-87EE-E18F-2CD4955A3565}"/>
              </a:ext>
            </a:extLst>
          </p:cNvPr>
          <p:cNvSpPr>
            <a:spLocks noGrp="1"/>
          </p:cNvSpPr>
          <p:nvPr>
            <p:ph type="ftr" sz="quarter" idx="16"/>
          </p:nvPr>
        </p:nvSpPr>
        <p:spPr/>
        <p:txBody>
          <a:bodyPr/>
          <a:lstStyle/>
          <a:p>
            <a:r>
              <a:rPr lang="en-US" i="1">
                <a:cs typeface="Arial"/>
              </a:rPr>
              <a:t>(Children and Family Futures, 2017)</a:t>
            </a:r>
          </a:p>
        </p:txBody>
      </p:sp>
    </p:spTree>
    <p:extLst>
      <p:ext uri="{BB962C8B-B14F-4D97-AF65-F5344CB8AC3E}">
        <p14:creationId xmlns:p14="http://schemas.microsoft.com/office/powerpoint/2010/main" val="171809794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18" Type="http://schemas.openxmlformats.org/officeDocument/2006/relationships/slideLayout" Target="../slideLayouts/slideLayout46.xml"/><Relationship Id="rId3" Type="http://schemas.openxmlformats.org/officeDocument/2006/relationships/slideLayout" Target="../slideLayouts/slideLayout31.xml"/><Relationship Id="rId21" Type="http://schemas.openxmlformats.org/officeDocument/2006/relationships/slideLayout" Target="../slideLayouts/slideLayout49.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17" Type="http://schemas.openxmlformats.org/officeDocument/2006/relationships/slideLayout" Target="../slideLayouts/slideLayout45.xml"/><Relationship Id="rId2" Type="http://schemas.openxmlformats.org/officeDocument/2006/relationships/slideLayout" Target="../slideLayouts/slideLayout30.xml"/><Relationship Id="rId16" Type="http://schemas.openxmlformats.org/officeDocument/2006/relationships/slideLayout" Target="../slideLayouts/slideLayout44.xml"/><Relationship Id="rId20" Type="http://schemas.openxmlformats.org/officeDocument/2006/relationships/slideLayout" Target="../slideLayouts/slideLayout48.xml"/><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slideLayout" Target="../slideLayouts/slideLayout43.xml"/><Relationship Id="rId10" Type="http://schemas.openxmlformats.org/officeDocument/2006/relationships/slideLayout" Target="../slideLayouts/slideLayout38.xml"/><Relationship Id="rId19" Type="http://schemas.openxmlformats.org/officeDocument/2006/relationships/slideLayout" Target="../slideLayouts/slideLayout47.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 Id="rId22"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5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dirty="0">
                <a:cs typeface="Arial"/>
              </a:rPr>
              <a:t>(Children and Family Futures, 2017)</a:t>
            </a:r>
          </a:p>
        </p:txBody>
      </p:sp>
    </p:spTree>
    <p:extLst>
      <p:ext uri="{BB962C8B-B14F-4D97-AF65-F5344CB8AC3E}">
        <p14:creationId xmlns:p14="http://schemas.microsoft.com/office/powerpoint/2010/main" val="2510464628"/>
      </p:ext>
    </p:extLst>
  </p:cSld>
  <p:clrMap bg1="lt1" tx1="dk1" bg2="lt2" tx2="dk2" accent1="accent1" accent2="accent2" accent3="accent3" accent4="accent4" accent5="accent5" accent6="accent6" hlink="hlink" folHlink="folHlink"/>
  <p:sldLayoutIdLst>
    <p:sldLayoutId id="2147484470" r:id="rId1"/>
    <p:sldLayoutId id="2147484471" r:id="rId2"/>
    <p:sldLayoutId id="2147483649" r:id="rId3"/>
    <p:sldLayoutId id="2147483684" r:id="rId4"/>
    <p:sldLayoutId id="2147483660" r:id="rId5"/>
    <p:sldLayoutId id="2147483677" r:id="rId6"/>
    <p:sldLayoutId id="2147483699" r:id="rId7"/>
    <p:sldLayoutId id="2147483665" r:id="rId8"/>
    <p:sldLayoutId id="2147483668" r:id="rId9"/>
    <p:sldLayoutId id="2147483674" r:id="rId10"/>
    <p:sldLayoutId id="2147483721" r:id="rId11"/>
    <p:sldLayoutId id="2147483669" r:id="rId12"/>
    <p:sldLayoutId id="2147483664" r:id="rId13"/>
    <p:sldLayoutId id="2147483651" r:id="rId14"/>
    <p:sldLayoutId id="2147483672" r:id="rId15"/>
    <p:sldLayoutId id="2147483687" r:id="rId16"/>
    <p:sldLayoutId id="2147483661" r:id="rId17"/>
    <p:sldLayoutId id="2147483688" r:id="rId18"/>
    <p:sldLayoutId id="2147483662" r:id="rId19"/>
    <p:sldLayoutId id="2147483693" r:id="rId20"/>
    <p:sldLayoutId id="2147483667" r:id="rId21"/>
    <p:sldLayoutId id="2147483671" r:id="rId22"/>
    <p:sldLayoutId id="2147483692" r:id="rId23"/>
    <p:sldLayoutId id="2147483694" r:id="rId24"/>
    <p:sldLayoutId id="2147483690" r:id="rId25"/>
    <p:sldLayoutId id="2147483696" r:id="rId26"/>
    <p:sldLayoutId id="2147483720" r:id="rId27"/>
    <p:sldLayoutId id="2147484472" r:id="rId28"/>
  </p:sldLayoutIdLst>
  <p:hf sldNum="0" hdr="0" dt="0"/>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556E0E9-174A-9FD3-77DA-CEF9E6D3794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a:extLst>
              <a:ext uri="{FF2B5EF4-FFF2-40B4-BE49-F238E27FC236}">
                <a16:creationId xmlns:a16="http://schemas.microsoft.com/office/drawing/2014/main" id="{CC0809CA-4EEC-0BD8-E2B9-DD082A230A28}"/>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360C0223-0D54-2454-9691-A1958C79D705}"/>
              </a:ext>
            </a:extLst>
          </p:cNvPr>
          <p:cNvSpPr>
            <a:spLocks noGrp="1"/>
          </p:cNvSpPr>
          <p:nvPr>
            <p:ph type="ftr" sz="quarter" idx="3"/>
          </p:nvPr>
        </p:nvSpPr>
        <p:spPr>
          <a:xfrm>
            <a:off x="7239000" y="6486525"/>
            <a:ext cx="4114800" cy="365125"/>
          </a:xfrm>
          <a:prstGeom prst="rect">
            <a:avLst/>
          </a:prstGeom>
        </p:spPr>
        <p:txBody>
          <a:bodyPr vert="horz" lIns="91440" tIns="45720" rIns="0" bIns="45720" rtlCol="0" anchor="ctr"/>
          <a:lstStyle>
            <a:lvl1pPr algn="r">
              <a:defRPr sz="1200">
                <a:solidFill>
                  <a:schemeClr val="accent4">
                    <a:lumMod val="50000"/>
                  </a:schemeClr>
                </a:solidFill>
              </a:defRPr>
            </a:lvl1pPr>
          </a:lstStyle>
          <a:p>
            <a:r>
              <a:rPr lang="en-US" i="1">
                <a:cs typeface="Arial"/>
              </a:rPr>
              <a:t>(Children and Family Futures, 2017)</a:t>
            </a:r>
          </a:p>
        </p:txBody>
      </p:sp>
    </p:spTree>
    <p:extLst>
      <p:ext uri="{BB962C8B-B14F-4D97-AF65-F5344CB8AC3E}">
        <p14:creationId xmlns:p14="http://schemas.microsoft.com/office/powerpoint/2010/main" val="3703946813"/>
      </p:ext>
    </p:extLst>
  </p:cSld>
  <p:clrMap bg1="lt1" tx1="dk1" bg2="lt2" tx2="dk2" accent1="accent1" accent2="accent2" accent3="accent3" accent4="accent4" accent5="accent5" accent6="accent6" hlink="hlink" folHlink="folHlink"/>
  <p:sldLayoutIdLst>
    <p:sldLayoutId id="2147483701" r:id="rId1"/>
    <p:sldLayoutId id="2147483702" r:id="rId2"/>
    <p:sldLayoutId id="2147484468"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 id="2147483713" r:id="rId14"/>
    <p:sldLayoutId id="2147483714" r:id="rId15"/>
    <p:sldLayoutId id="2147483715" r:id="rId16"/>
    <p:sldLayoutId id="2147483716" r:id="rId17"/>
    <p:sldLayoutId id="2147483717" r:id="rId18"/>
    <p:sldLayoutId id="2147484469" r:id="rId19"/>
    <p:sldLayoutId id="2147483718" r:id="rId20"/>
    <p:sldLayoutId id="2147483719" r:id="rId21"/>
  </p:sldLayoutIdLst>
  <p:txStyles>
    <p:titleStyle>
      <a:lvl1pPr algn="l" defTabSz="914400" rtl="0" eaLnBrk="1" latinLnBrk="0" hangingPunct="1">
        <a:lnSpc>
          <a:spcPct val="90000"/>
        </a:lnSpc>
        <a:spcBef>
          <a:spcPct val="0"/>
        </a:spcBef>
        <a:buNone/>
        <a:defRPr sz="36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838200" y="365129"/>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051" name="Text Placeholder 2"/>
          <p:cNvSpPr>
            <a:spLocks noGrp="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838200" y="6356359"/>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900">
                <a:solidFill>
                  <a:prstClr val="black">
                    <a:tint val="75000"/>
                  </a:prstClr>
                </a:solidFill>
                <a:latin typeface="Arial" panose="020B0604020202020204"/>
              </a:defRPr>
            </a:lvl1pPr>
          </a:lstStyle>
          <a:p>
            <a:pPr>
              <a:defRPr/>
            </a:pPr>
            <a:fld id="{CF191AEE-B618-4450-98D5-50DC01C2C163}" type="datetimeFigureOut">
              <a:rPr lang="en-US"/>
              <a:pPr>
                <a:defRPr/>
              </a:pPr>
              <a:t>7/13/2025</a:t>
            </a:fld>
            <a:endParaRPr lang="en-US"/>
          </a:p>
        </p:txBody>
      </p:sp>
      <p:sp>
        <p:nvSpPr>
          <p:cNvPr id="5" name="Footer Placeholder 4"/>
          <p:cNvSpPr>
            <a:spLocks noGrp="1"/>
          </p:cNvSpPr>
          <p:nvPr>
            <p:ph type="ftr" sz="quarter" idx="3"/>
          </p:nvPr>
        </p:nvSpPr>
        <p:spPr>
          <a:xfrm>
            <a:off x="4038600" y="6356359"/>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900">
                <a:solidFill>
                  <a:prstClr val="black">
                    <a:tint val="75000"/>
                  </a:prstClr>
                </a:solidFill>
                <a:latin typeface="Arial" panose="020B0604020202020204"/>
              </a:defRPr>
            </a:lvl1pPr>
          </a:lstStyle>
          <a:p>
            <a:pPr>
              <a:defRPr/>
            </a:pPr>
            <a:endParaRPr lang="en-US"/>
          </a:p>
        </p:txBody>
      </p:sp>
      <p:sp>
        <p:nvSpPr>
          <p:cNvPr id="6" name="Slide Number Placeholder 5"/>
          <p:cNvSpPr>
            <a:spLocks noGrp="1"/>
          </p:cNvSpPr>
          <p:nvPr>
            <p:ph type="sldNum" sz="quarter" idx="4"/>
          </p:nvPr>
        </p:nvSpPr>
        <p:spPr>
          <a:xfrm>
            <a:off x="8610600" y="6356359"/>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900">
                <a:solidFill>
                  <a:prstClr val="black">
                    <a:tint val="75000"/>
                  </a:prstClr>
                </a:solidFill>
                <a:latin typeface="Arial" panose="020B0604020202020204"/>
              </a:defRPr>
            </a:lvl1pPr>
          </a:lstStyle>
          <a:p>
            <a:pPr>
              <a:defRPr/>
            </a:pPr>
            <a:fld id="{E0081853-8A03-4539-84F2-B57A84C0BE81}" type="slidenum">
              <a:rPr lang="en-US"/>
              <a:pPr>
                <a:defRPr/>
              </a:pPr>
              <a:t>‹#›</a:t>
            </a:fld>
            <a:endParaRPr lang="en-US"/>
          </a:p>
        </p:txBody>
      </p:sp>
    </p:spTree>
    <p:extLst>
      <p:ext uri="{BB962C8B-B14F-4D97-AF65-F5344CB8AC3E}">
        <p14:creationId xmlns:p14="http://schemas.microsoft.com/office/powerpoint/2010/main" val="755576834"/>
      </p:ext>
    </p:extLst>
  </p:cSld>
  <p:clrMap bg1="lt1" tx1="dk1" bg2="lt2" tx2="dk2" accent1="accent1" accent2="accent2" accent3="accent3" accent4="accent4" accent5="accent5" accent6="accent6" hlink="hlink" folHlink="folHlink"/>
  <p:sldLayoutIdLst>
    <p:sldLayoutId id="2147484467" r:id="rId1"/>
  </p:sldLayoutIdLst>
  <p:txStyles>
    <p:titleStyle>
      <a:lvl1pPr algn="l" defTabSz="685783" rtl="0" eaLnBrk="1" fontAlgn="base" hangingPunct="1">
        <a:lnSpc>
          <a:spcPct val="90000"/>
        </a:lnSpc>
        <a:spcBef>
          <a:spcPct val="0"/>
        </a:spcBef>
        <a:spcAft>
          <a:spcPct val="0"/>
        </a:spcAft>
        <a:defRPr sz="3300" kern="1200">
          <a:solidFill>
            <a:schemeClr val="tx1"/>
          </a:solidFill>
          <a:latin typeface="+mj-lt"/>
          <a:ea typeface="+mj-ea"/>
          <a:cs typeface="+mj-cs"/>
        </a:defRPr>
      </a:lvl1pPr>
      <a:lvl2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2pPr>
      <a:lvl3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3pPr>
      <a:lvl4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4pPr>
      <a:lvl5pPr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5pPr>
      <a:lvl6pPr marL="457189"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6pPr>
      <a:lvl7pPr marL="914377"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7pPr>
      <a:lvl8pPr marL="1371566"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8pPr>
      <a:lvl9pPr marL="1828754" algn="l" defTabSz="685783" rtl="0" eaLnBrk="1" fontAlgn="base" hangingPunct="1">
        <a:lnSpc>
          <a:spcPct val="90000"/>
        </a:lnSpc>
        <a:spcBef>
          <a:spcPct val="0"/>
        </a:spcBef>
        <a:spcAft>
          <a:spcPct val="0"/>
        </a:spcAft>
        <a:defRPr sz="3300">
          <a:solidFill>
            <a:schemeClr val="tx1"/>
          </a:solidFill>
          <a:latin typeface="Arial" panose="020B0604020202020204" pitchFamily="34" charset="0"/>
        </a:defRPr>
      </a:lvl9pPr>
    </p:titleStyle>
    <p:bodyStyle>
      <a:lvl1pPr marL="171446" indent="-171446" algn="l" defTabSz="685783" rtl="0" eaLnBrk="1" fontAlgn="base" hangingPunct="1">
        <a:lnSpc>
          <a:spcPct val="90000"/>
        </a:lnSpc>
        <a:spcBef>
          <a:spcPts val="751"/>
        </a:spcBef>
        <a:spcAft>
          <a:spcPct val="0"/>
        </a:spcAft>
        <a:buFont typeface="Arial" panose="020B0604020202020204" pitchFamily="34" charset="0"/>
        <a:buChar char="•"/>
        <a:defRPr sz="2100" kern="1200">
          <a:solidFill>
            <a:schemeClr val="tx1"/>
          </a:solidFill>
          <a:latin typeface="+mn-lt"/>
          <a:ea typeface="+mn-ea"/>
          <a:cs typeface="+mn-cs"/>
        </a:defRPr>
      </a:lvl1pPr>
      <a:lvl2pPr marL="514338" indent="-171446" algn="l" defTabSz="685783" rtl="0" eaLnBrk="1" fontAlgn="base" hangingPunct="1">
        <a:lnSpc>
          <a:spcPct val="90000"/>
        </a:lnSpc>
        <a:spcBef>
          <a:spcPts val="375"/>
        </a:spcBef>
        <a:spcAft>
          <a:spcPct val="0"/>
        </a:spcAft>
        <a:buFont typeface="Arial" panose="020B0604020202020204" pitchFamily="34" charset="0"/>
        <a:buChar char="•"/>
        <a:defRPr kern="1200">
          <a:solidFill>
            <a:schemeClr val="tx1"/>
          </a:solidFill>
          <a:latin typeface="+mn-lt"/>
          <a:ea typeface="+mn-ea"/>
          <a:cs typeface="+mn-cs"/>
        </a:defRPr>
      </a:lvl2pPr>
      <a:lvl3pPr marL="857229" indent="-171446" algn="l" defTabSz="685783" rtl="0" eaLnBrk="1" fontAlgn="base" hangingPunct="1">
        <a:lnSpc>
          <a:spcPct val="90000"/>
        </a:lnSpc>
        <a:spcBef>
          <a:spcPts val="375"/>
        </a:spcBef>
        <a:spcAft>
          <a:spcPct val="0"/>
        </a:spcAft>
        <a:buFont typeface="Arial" panose="020B0604020202020204" pitchFamily="34" charset="0"/>
        <a:buChar char="•"/>
        <a:defRPr sz="1500" kern="1200">
          <a:solidFill>
            <a:schemeClr val="tx1"/>
          </a:solidFill>
          <a:latin typeface="+mn-lt"/>
          <a:ea typeface="+mn-ea"/>
          <a:cs typeface="+mn-cs"/>
        </a:defRPr>
      </a:lvl3pPr>
      <a:lvl4pPr marL="1200121"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4pPr>
      <a:lvl5pPr marL="1543012" indent="-171446" algn="l" defTabSz="685783" rtl="0" eaLnBrk="1" fontAlgn="base" hangingPunct="1">
        <a:lnSpc>
          <a:spcPct val="90000"/>
        </a:lnSpc>
        <a:spcBef>
          <a:spcPts val="375"/>
        </a:spcBef>
        <a:spcAft>
          <a:spcPct val="0"/>
        </a:spcAft>
        <a:buFont typeface="Arial" panose="020B0604020202020204" pitchFamily="34" charset="0"/>
        <a:buChar char="•"/>
        <a:defRPr sz="1300"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7.xml"/><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5.xml"/><Relationship Id="rId5" Type="http://schemas.openxmlformats.org/officeDocument/2006/relationships/image" Target="../media/image19.png"/><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8" Type="http://schemas.openxmlformats.org/officeDocument/2006/relationships/hyperlink" Target="mailto:ncsacw@cffutures.org" TargetMode="External"/><Relationship Id="rId3" Type="http://schemas.openxmlformats.org/officeDocument/2006/relationships/image" Target="../media/image1.png"/><Relationship Id="rId7" Type="http://schemas.openxmlformats.org/officeDocument/2006/relationships/hyperlink" Target="https://ncsacw.acf.hhs.gov/" TargetMode="External"/><Relationship Id="rId2" Type="http://schemas.openxmlformats.org/officeDocument/2006/relationships/notesSlide" Target="../notesSlides/notesSlide2.xml"/><Relationship Id="rId1" Type="http://schemas.openxmlformats.org/officeDocument/2006/relationships/slideLayout" Target="../slideLayouts/slideLayout5.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1.xml"/><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3.xml.rels><?xml version="1.0" encoding="UTF-8" standalone="yes"?>
<Relationships xmlns="http://schemas.openxmlformats.org/package/2006/relationships"><Relationship Id="rId3" Type="http://schemas.openxmlformats.org/officeDocument/2006/relationships/hyperlink" Target="https://youtu.be/quYwcvZQVEM?si=hUcmE-HyqRBkCFBN" TargetMode="External"/><Relationship Id="rId2" Type="http://schemas.openxmlformats.org/officeDocument/2006/relationships/notesSlide" Target="../notesSlides/notesSlide23.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8.xml"/><Relationship Id="rId1" Type="http://schemas.openxmlformats.org/officeDocument/2006/relationships/slideLayout" Target="../slideLayouts/slideLayout2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8" Type="http://schemas.openxmlformats.org/officeDocument/2006/relationships/image" Target="../media/image33.svg"/><Relationship Id="rId3" Type="http://schemas.openxmlformats.org/officeDocument/2006/relationships/image" Target="../media/image28.png"/><Relationship Id="rId7"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35.xml"/><Relationship Id="rId6" Type="http://schemas.openxmlformats.org/officeDocument/2006/relationships/image" Target="../media/image31.svg"/><Relationship Id="rId5" Type="http://schemas.openxmlformats.org/officeDocument/2006/relationships/image" Target="../media/image30.png"/><Relationship Id="rId10" Type="http://schemas.openxmlformats.org/officeDocument/2006/relationships/image" Target="../media/image35.svg"/><Relationship Id="rId4" Type="http://schemas.openxmlformats.org/officeDocument/2006/relationships/image" Target="../media/image29.svg"/><Relationship Id="rId9" Type="http://schemas.openxmlformats.org/officeDocument/2006/relationships/image" Target="../media/image34.png"/></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14.xml"/><Relationship Id="rId1" Type="http://schemas.openxmlformats.org/officeDocument/2006/relationships/tags" Target="../tags/tag2.xml"/><Relationship Id="rId5" Type="http://schemas.openxmlformats.org/officeDocument/2006/relationships/image" Target="../media/image37.png"/><Relationship Id="rId4" Type="http://schemas.openxmlformats.org/officeDocument/2006/relationships/image" Target="../media/image36.png"/></Relationships>
</file>

<file path=ppt/slides/_rels/slide32.xml.rels><?xml version="1.0" encoding="UTF-8" standalone="yes"?>
<Relationships xmlns="http://schemas.openxmlformats.org/package/2006/relationships"><Relationship Id="rId3" Type="http://schemas.openxmlformats.org/officeDocument/2006/relationships/hyperlink" Target="https://vimeo.com/139998006" TargetMode="External"/><Relationship Id="rId2" Type="http://schemas.openxmlformats.org/officeDocument/2006/relationships/notesSlide" Target="../notesSlides/notesSlide32.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5.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6.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0.xml"/></Relationships>
</file>

<file path=ppt/slides/_rels/slide4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40.xml"/><Relationship Id="rId1" Type="http://schemas.openxmlformats.org/officeDocument/2006/relationships/slideLayout" Target="../slideLayouts/slideLayout12.xml"/><Relationship Id="rId4"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hyperlink" Target="https://youtu.be/QdRBxpz3Axc" TargetMode="External"/><Relationship Id="rId2" Type="http://schemas.openxmlformats.org/officeDocument/2006/relationships/notesSlide" Target="../notesSlides/notesSlide41.xml"/><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2.xml"/><Relationship Id="rId1" Type="http://schemas.openxmlformats.org/officeDocument/2006/relationships/slideLayout" Target="../slideLayouts/slideLayout15.xml"/><Relationship Id="rId6" Type="http://schemas.openxmlformats.org/officeDocument/2006/relationships/image" Target="../media/image46.svg"/><Relationship Id="rId5" Type="http://schemas.openxmlformats.org/officeDocument/2006/relationships/image" Target="../media/image45.png"/><Relationship Id="rId4" Type="http://schemas.openxmlformats.org/officeDocument/2006/relationships/image" Target="../media/image44.svg"/></Relationships>
</file>

<file path=ppt/slides/_rels/slide43.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47.png"/><Relationship Id="rId7" Type="http://schemas.openxmlformats.org/officeDocument/2006/relationships/image" Target="../media/image51.svg"/><Relationship Id="rId12" Type="http://schemas.openxmlformats.org/officeDocument/2006/relationships/image" Target="../media/image56.svg"/><Relationship Id="rId2" Type="http://schemas.openxmlformats.org/officeDocument/2006/relationships/notesSlide" Target="../notesSlides/notesSlide43.xml"/><Relationship Id="rId1" Type="http://schemas.openxmlformats.org/officeDocument/2006/relationships/slideLayout" Target="../slideLayouts/slideLayout10.xml"/><Relationship Id="rId6" Type="http://schemas.openxmlformats.org/officeDocument/2006/relationships/image" Target="../media/image50.png"/><Relationship Id="rId11" Type="http://schemas.openxmlformats.org/officeDocument/2006/relationships/image" Target="../media/image55.png"/><Relationship Id="rId5" Type="http://schemas.openxmlformats.org/officeDocument/2006/relationships/image" Target="../media/image49.svg"/><Relationship Id="rId10" Type="http://schemas.openxmlformats.org/officeDocument/2006/relationships/image" Target="../media/image54.svg"/><Relationship Id="rId4" Type="http://schemas.openxmlformats.org/officeDocument/2006/relationships/image" Target="../media/image48.png"/><Relationship Id="rId9" Type="http://schemas.openxmlformats.org/officeDocument/2006/relationships/image" Target="../media/image53.png"/><Relationship Id="rId14" Type="http://schemas.openxmlformats.org/officeDocument/2006/relationships/image" Target="../media/image58.sv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19.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47.xml"/><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8" Type="http://schemas.openxmlformats.org/officeDocument/2006/relationships/image" Target="../media/image65.svg"/><Relationship Id="rId3" Type="http://schemas.openxmlformats.org/officeDocument/2006/relationships/image" Target="../media/image60.png"/><Relationship Id="rId7" Type="http://schemas.openxmlformats.org/officeDocument/2006/relationships/image" Target="../media/image64.png"/><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slides/_rels/slide52.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2.xml"/><Relationship Id="rId1" Type="http://schemas.openxmlformats.org/officeDocument/2006/relationships/slideLayout" Target="../slideLayouts/slideLayout10.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8" Type="http://schemas.openxmlformats.org/officeDocument/2006/relationships/image" Target="../media/image72.sv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4.xml"/><Relationship Id="rId1" Type="http://schemas.openxmlformats.org/officeDocument/2006/relationships/slideLayout" Target="../slideLayouts/slideLayout28.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68.svg"/></Relationships>
</file>

<file path=ppt/slides/_rels/slide55.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5.xml"/><Relationship Id="rId1" Type="http://schemas.openxmlformats.org/officeDocument/2006/relationships/slideLayout" Target="../slideLayouts/slideLayout10.xml"/></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6.xml"/><Relationship Id="rId1" Type="http://schemas.openxmlformats.org/officeDocument/2006/relationships/slideLayout" Target="../slideLayouts/slideLayout18.xml"/></Relationships>
</file>

<file path=ppt/slides/_rels/slide5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7.xml"/><Relationship Id="rId1" Type="http://schemas.openxmlformats.org/officeDocument/2006/relationships/slideLayout" Target="../slideLayouts/slideLayout6.xml"/><Relationship Id="rId5" Type="http://schemas.openxmlformats.org/officeDocument/2006/relationships/hyperlink" Target="http://ncsacw@cffutures.org" TargetMode="External"/><Relationship Id="rId4" Type="http://schemas.openxmlformats.org/officeDocument/2006/relationships/hyperlink" Target="https://ncsacw.acf.hhs.gov/" TargetMode="Externa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8" Type="http://schemas.openxmlformats.org/officeDocument/2006/relationships/hyperlink" Target="https://www.bia.gov/sites/default/files/dup/assets/bia/ois/raca/pdf/idc1-034295.pdf" TargetMode="External"/><Relationship Id="rId3" Type="http://schemas.openxmlformats.org/officeDocument/2006/relationships/hyperlink" Target="http://dx.doi.org/10.1007/s11469-015-9588-4" TargetMode="External"/><Relationship Id="rId7" Type="http://schemas.openxmlformats.org/officeDocument/2006/relationships/hyperlink" Target="https://doi.org/10.1177/1077559512454216" TargetMode="External"/><Relationship Id="rId2" Type="http://schemas.openxmlformats.org/officeDocument/2006/relationships/notesSlide" Target="../notesSlides/notesSlide59.xml"/><Relationship Id="rId1" Type="http://schemas.openxmlformats.org/officeDocument/2006/relationships/slideLayout" Target="../slideLayouts/slideLayout12.xml"/><Relationship Id="rId6" Type="http://schemas.openxmlformats.org/officeDocument/2006/relationships/hyperlink" Target="https://doi.org/10.1080/1533256X.2010.521078" TargetMode="External"/><Relationship Id="rId11" Type="http://schemas.openxmlformats.org/officeDocument/2006/relationships/hyperlink" Target="https://www.childwelfare.gov/resources/about-capta-legislative-history/" TargetMode="External"/><Relationship Id="rId5" Type="http://schemas.openxmlformats.org/officeDocument/2006/relationships/hyperlink" Target="https://doi.org/10.1080/15548732.2012.705239" TargetMode="External"/><Relationship Id="rId10" Type="http://schemas.openxmlformats.org/officeDocument/2006/relationships/hyperlink" Target="https://vetoviolence.cdc.gov/apps/aces-infographic/" TargetMode="External"/><Relationship Id="rId4" Type="http://schemas.openxmlformats.org/officeDocument/2006/relationships/hyperlink" Target="https://www.asam.org/docs/default-source/advocacy/performance-measures-for-the-addiction-specialist-physician.pdf?sfvrsn=5f986dc2_0" TargetMode="External"/><Relationship Id="rId9" Type="http://schemas.openxmlformats.org/officeDocument/2006/relationships/hyperlink" Target="https://www.ndacan.acf.hhs.gov/"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60.xml.rels><?xml version="1.0" encoding="UTF-8" standalone="yes"?>
<Relationships xmlns="http://schemas.openxmlformats.org/package/2006/relationships"><Relationship Id="rId8" Type="http://schemas.openxmlformats.org/officeDocument/2006/relationships/hyperlink" Target="https://doi.org/10.1016/S0749-3797(98)00017-8" TargetMode="External"/><Relationship Id="rId3" Type="http://schemas.openxmlformats.org/officeDocument/2006/relationships/hyperlink" Target="https://www.childwelfare.gov/resources/major-federal-legislation-concerned-child-protection-child-welfare-and-adoption/" TargetMode="External"/><Relationship Id="rId7" Type="http://schemas.openxmlformats.org/officeDocument/2006/relationships/hyperlink" Target="https://preventionsolutions.edc.org/sites/default/files/attachments/Words-Matter-How-Language-Choice-Can-Reduce-Stigma.pdf" TargetMode="External"/><Relationship Id="rId2" Type="http://schemas.openxmlformats.org/officeDocument/2006/relationships/notesSlide" Target="../notesSlides/notesSlide60.xml"/><Relationship Id="rId1" Type="http://schemas.openxmlformats.org/officeDocument/2006/relationships/slideLayout" Target="../slideLayouts/slideLayout12.xml"/><Relationship Id="rId6" Type="http://schemas.openxmlformats.org/officeDocument/2006/relationships/hyperlink" Target="http://dx.doi.org/10.1080/03643107.2011.533625" TargetMode="External"/><Relationship Id="rId5" Type="http://schemas.openxmlformats.org/officeDocument/2006/relationships/hyperlink" Target="https://www.ncbi.nlm.nih.gov/pubmed/26827463" TargetMode="External"/><Relationship Id="rId10" Type="http://schemas.openxmlformats.org/officeDocument/2006/relationships/hyperlink" Target="https://doi.org/10.1016/j.childyouth.2006.08.006" TargetMode="External"/><Relationship Id="rId4" Type="http://schemas.openxmlformats.org/officeDocument/2006/relationships/hyperlink" Target="https://www.childwelfare.gov/resources/use-safety-and-risk-assessments-child-protection-cases/" TargetMode="External"/><Relationship Id="rId9" Type="http://schemas.openxmlformats.org/officeDocument/2006/relationships/hyperlink" Target="https://aspe.hhs.gov/sites/default/files/documents/faa1b19e66053008e89782914f0aa693/children-at-risk-of-sud.pdf" TargetMode="External"/></Relationships>
</file>

<file path=ppt/slides/_rels/slide61.xml.rels><?xml version="1.0" encoding="UTF-8" standalone="yes"?>
<Relationships xmlns="http://schemas.openxmlformats.org/package/2006/relationships"><Relationship Id="rId8" Type="http://schemas.openxmlformats.org/officeDocument/2006/relationships/hyperlink" Target="https://ncsacw.acf.hhs.gov/files/fca-practice-module-1.pdf" TargetMode="External"/><Relationship Id="rId3" Type="http://schemas.openxmlformats.org/officeDocument/2006/relationships/hyperlink" Target="https://doi.org/10.1016/j.chiabu.2005.07.005" TargetMode="External"/><Relationship Id="rId7" Type="http://schemas.openxmlformats.org/officeDocument/2006/relationships/hyperlink" Target="https://doi.org/10.1001/jamapediatrics.2019.1738" TargetMode="External"/><Relationship Id="rId2" Type="http://schemas.openxmlformats.org/officeDocument/2006/relationships/notesSlide" Target="../notesSlides/notesSlide61.xml"/><Relationship Id="rId1" Type="http://schemas.openxmlformats.org/officeDocument/2006/relationships/slideLayout" Target="../slideLayouts/slideLayout12.xml"/><Relationship Id="rId6" Type="http://schemas.openxmlformats.org/officeDocument/2006/relationships/hyperlink" Target="https://doi.org/10.1016/j.childyouth.2010.06.017" TargetMode="External"/><Relationship Id="rId11" Type="http://schemas.openxmlformats.org/officeDocument/2006/relationships/hyperlink" Target="https://narf.org/nill/documents/icwa/faq/voluntary.html" TargetMode="External"/><Relationship Id="rId5" Type="http://schemas.openxmlformats.org/officeDocument/2006/relationships/hyperlink" Target="https://www.addictionresource.net/substance-abuse-and-domestic-violence/" TargetMode="External"/><Relationship Id="rId10" Type="http://schemas.openxmlformats.org/officeDocument/2006/relationships/hyperlink" Target="https://education.nationalgeographic.org/resource/indian-removal-act/&#160;" TargetMode="External"/><Relationship Id="rId4" Type="http://schemas.openxmlformats.org/officeDocument/2006/relationships/hyperlink" Target="https://doi.org/10.1177/1468017319837518" TargetMode="External"/><Relationship Id="rId9" Type="http://schemas.openxmlformats.org/officeDocument/2006/relationships/hyperlink" Target="https://ncsacw.acf.hhs.gov/files/tips-screening-assessment-508.pdf" TargetMode="External"/></Relationships>
</file>

<file path=ppt/slides/_rels/slide62.xml.rels><?xml version="1.0" encoding="UTF-8" standalone="yes"?>
<Relationships xmlns="http://schemas.openxmlformats.org/package/2006/relationships"><Relationship Id="rId8" Type="http://schemas.openxmlformats.org/officeDocument/2006/relationships/hyperlink" Target="https://library.samhsa.gov/sites/default/files/sma14-4884.pdf" TargetMode="External"/><Relationship Id="rId3" Type="http://schemas.openxmlformats.org/officeDocument/2006/relationships/hyperlink" Target="https://www.drugabuse.gov/publications/principles-drug-addiction-treatment-research-based-guide-third-edition" TargetMode="External"/><Relationship Id="rId7" Type="http://schemas.openxmlformats.org/officeDocument/2006/relationships/hyperlink" Target="https://store.samhsa.gov/product/tip-56-addressing-specific-behavioral-health-needs-men/sma14-4736" TargetMode="External"/><Relationship Id="rId2" Type="http://schemas.openxmlformats.org/officeDocument/2006/relationships/notesSlide" Target="../notesSlides/notesSlide62.xml"/><Relationship Id="rId1" Type="http://schemas.openxmlformats.org/officeDocument/2006/relationships/slideLayout" Target="../slideLayouts/slideLayout12.xml"/><Relationship Id="rId6" Type="http://schemas.openxmlformats.org/officeDocument/2006/relationships/hyperlink" Target="https://doi.org/10.1542/peds.2016-1575" TargetMode="External"/><Relationship Id="rId5" Type="http://schemas.openxmlformats.org/officeDocument/2006/relationships/hyperlink" Target="https://aspe.hhs.gov/system/files/pdf/258836/SubstanceUseChildWelfareOverview.pdf" TargetMode="External"/><Relationship Id="rId10" Type="http://schemas.openxmlformats.org/officeDocument/2006/relationships/hyperlink" Target="https://store.samhsa.gov/sites/default/files/pep20-06-04-002.pdf" TargetMode="External"/><Relationship Id="rId4" Type="http://schemas.openxmlformats.org/officeDocument/2006/relationships/hyperlink" Target="https://nida.nih.gov/research-topics/trends-statistics/overdose-death-rates" TargetMode="External"/><Relationship Id="rId9" Type="http://schemas.openxmlformats.org/officeDocument/2006/relationships/hyperlink" Target="https://store.samhsa.gov/sites/default/files/tip-39-substance-abuse-treatment-family-therapy-pep20-02-02-012.pdf" TargetMode="External"/></Relationships>
</file>

<file path=ppt/slides/_rels/slide63.xml.rels><?xml version="1.0" encoding="UTF-8" standalone="yes"?>
<Relationships xmlns="http://schemas.openxmlformats.org/package/2006/relationships"><Relationship Id="rId8" Type="http://schemas.openxmlformats.org/officeDocument/2006/relationships/hyperlink" Target="https://attcnetwork.org/in-honor-of-domestic-violence-awareness-month-responding-to-substance-use-coercion-in-treatment-and-recovery-services/" TargetMode="External"/><Relationship Id="rId3" Type="http://schemas.openxmlformats.org/officeDocument/2006/relationships/hyperlink" Target="https://store.samhsa.gov/product/TIP-63-Medications-for-Opioid-Use-Disorder-Full-" TargetMode="External"/><Relationship Id="rId7" Type="http://schemas.openxmlformats.org/officeDocument/2006/relationships/hyperlink" Target="https://doi.org/10.1056/NEJMra1511480" TargetMode="External"/><Relationship Id="rId2" Type="http://schemas.openxmlformats.org/officeDocument/2006/relationships/notesSlide" Target="../notesSlides/notesSlide63.xml"/><Relationship Id="rId1" Type="http://schemas.openxmlformats.org/officeDocument/2006/relationships/slideLayout" Target="../slideLayouts/slideLayout12.xml"/><Relationship Id="rId6" Type="http://schemas.openxmlformats.org/officeDocument/2006/relationships/hyperlink" Target="https://tribalinformationexchange.org/index.php/icwa/" TargetMode="External"/><Relationship Id="rId5" Type="http://schemas.openxmlformats.org/officeDocument/2006/relationships/hyperlink" Target="https://library.samhsa.gov/product/results-2022-national-survey-drug-use-and-health-nsduh-key-substance-use-and-mental-health" TargetMode="External"/><Relationship Id="rId10" Type="http://schemas.openxmlformats.org/officeDocument/2006/relationships/hyperlink" Target="https://fcda.chapinhall.org/wp-content/uploads/2012/10/2011_infants_issue-brief.pdf" TargetMode="External"/><Relationship Id="rId4" Type="http://schemas.openxmlformats.org/officeDocument/2006/relationships/hyperlink" Target="https://store.samhsa.gov/product/TIP-63-Medications-for-Opioid-Use-Disorder-Full-Document/PEP21-02-01-002" TargetMode="External"/><Relationship Id="rId9" Type="http://schemas.openxmlformats.org/officeDocument/2006/relationships/hyperlink" Target="https://www.ncbi.nlm.nih.gov/pmc/articles/PMC7348456/" TargetMode="Externa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8" Type="http://schemas.openxmlformats.org/officeDocument/2006/relationships/hyperlink" Target="http://www.cffutures.org/files/PracticeModel.pdf" TargetMode="External"/><Relationship Id="rId13" Type="http://schemas.openxmlformats.org/officeDocument/2006/relationships/hyperlink" Target="https://ncsacw.acf.hhs.gov/files/trauma-informed-care/trauma-toolkit-tipsheet.pdf" TargetMode="External"/><Relationship Id="rId3" Type="http://schemas.openxmlformats.org/officeDocument/2006/relationships/hyperlink" Target="https://www.casey.org/media/SF_Substance-Abuse-Resource-List_fnl.pdf" TargetMode="External"/><Relationship Id="rId7" Type="http://schemas.openxmlformats.org/officeDocument/2006/relationships/hyperlink" Target="https://www.cffutures.org/ftc-practice-academy/disrupting-stigma-to-support-meaningful-change/?portfolioCats=120" TargetMode="External"/><Relationship Id="rId12" Type="http://schemas.openxmlformats.org/officeDocument/2006/relationships/hyperlink" Target="https://ncsacw.acf.hhs.gov/files/on-the-ground-508.pdf" TargetMode="External"/><Relationship Id="rId2" Type="http://schemas.openxmlformats.org/officeDocument/2006/relationships/notesSlide" Target="../notesSlides/notesSlide65.xml"/><Relationship Id="rId1" Type="http://schemas.openxmlformats.org/officeDocument/2006/relationships/slideLayout" Target="../slideLayouts/slideLayout50.xml"/><Relationship Id="rId6" Type="http://schemas.openxmlformats.org/officeDocument/2006/relationships/hyperlink" Target="https://www.cffutures.org/files/CFFComprehensiveFramework.pdf" TargetMode="External"/><Relationship Id="rId11" Type="http://schemas.openxmlformats.org/officeDocument/2006/relationships/hyperlink" Target="https://ncsacw.acf.hhs.gov/files/collaborative-capacity-module-6.pdf" TargetMode="External"/><Relationship Id="rId5" Type="http://schemas.openxmlformats.org/officeDocument/2006/relationships/hyperlink" Target="https://www.childwelfare.gov/resources/about-capta-legislative-history/" TargetMode="External"/><Relationship Id="rId10" Type="http://schemas.openxmlformats.org/officeDocument/2006/relationships/hyperlink" Target="https://ncsacw.acf.hhs.gov/collaborative/building-capacity.aspx" TargetMode="External"/><Relationship Id="rId4" Type="http://schemas.openxmlformats.org/officeDocument/2006/relationships/hyperlink" Target="https://www.cdc.gov/violenceprevention/aces/about.html" TargetMode="External"/><Relationship Id="rId9" Type="http://schemas.openxmlformats.org/officeDocument/2006/relationships/hyperlink" Target="https://celebratingfamilies.net/" TargetMode="External"/></Relationships>
</file>

<file path=ppt/slides/_rels/slide66.xml.rels><?xml version="1.0" encoding="UTF-8" standalone="yes"?>
<Relationships xmlns="http://schemas.openxmlformats.org/package/2006/relationships"><Relationship Id="rId8" Type="http://schemas.openxmlformats.org/officeDocument/2006/relationships/hyperlink" Target="https://ncsacw.acf.hhs.gov/files/prenatal-substance-exposure-brief1.pdf" TargetMode="External"/><Relationship Id="rId3" Type="http://schemas.openxmlformats.org/officeDocument/2006/relationships/hyperlink" Target="https://youtu.be/mKBi0yG5Exo?si=-fdBrKsfOheVqaVH" TargetMode="External"/><Relationship Id="rId7" Type="http://schemas.openxmlformats.org/officeDocument/2006/relationships/hyperlink" Target="https://ncsacw.acf.hhs.gov/files/disrupting-stigma-brief.pdf" TargetMode="External"/><Relationship Id="rId12" Type="http://schemas.openxmlformats.org/officeDocument/2006/relationships/hyperlink" Target="https://www.youtube.com/watch?v=iyQMN3pb7SM" TargetMode="External"/><Relationship Id="rId2" Type="http://schemas.openxmlformats.org/officeDocument/2006/relationships/notesSlide" Target="../notesSlides/notesSlide66.xml"/><Relationship Id="rId1" Type="http://schemas.openxmlformats.org/officeDocument/2006/relationships/slideLayout" Target="../slideLayouts/slideLayout50.xml"/><Relationship Id="rId6" Type="http://schemas.openxmlformats.org/officeDocument/2006/relationships/hyperlink" Target="https://www.youtube.com/watch?v=Mb5BUOLERFA" TargetMode="External"/><Relationship Id="rId11" Type="http://schemas.openxmlformats.org/officeDocument/2006/relationships/hyperlink" Target="https://www.youtube.com/watch?v=wAuQTBa4qjQ" TargetMode="External"/><Relationship Id="rId5" Type="http://schemas.openxmlformats.org/officeDocument/2006/relationships/hyperlink" Target="https://www.cffutures.org/ta-tool/cffcomprehensiveframework-pdf/" TargetMode="External"/><Relationship Id="rId10" Type="http://schemas.openxmlformats.org/officeDocument/2006/relationships/hyperlink" Target="https://ncsacw.acf.hhs.gov/files/ICWA-active-efforts-tool.pdf" TargetMode="External"/><Relationship Id="rId4" Type="http://schemas.openxmlformats.org/officeDocument/2006/relationships/hyperlink" Target="https://ncsacw.acf.hhs.gov/files/trauma-informed-care/trauma-toolkit-tool.pdf" TargetMode="External"/><Relationship Id="rId9" Type="http://schemas.openxmlformats.org/officeDocument/2006/relationships/hyperlink" Target="https://ncsacw.acf.hhs.gov/files/ICWA-active-efforts-guide.pdf" TargetMode="External"/></Relationships>
</file>

<file path=ppt/slides/_rels/slide67.xml.rels><?xml version="1.0" encoding="UTF-8" standalone="yes"?>
<Relationships xmlns="http://schemas.openxmlformats.org/package/2006/relationships"><Relationship Id="rId8" Type="http://schemas.openxmlformats.org/officeDocument/2006/relationships/hyperlink" Target="https://ncsacw.acf.hhs.gov/files/tips-engagement-families-508.pdf" TargetMode="External"/><Relationship Id="rId3" Type="http://schemas.openxmlformats.org/officeDocument/2006/relationships/hyperlink" Target="https://nam10.safelinks.protection.outlook.com/?url=https%3A%2F%2Fncsacw.acf.hhs.gov%2Ffiles%2Fsafety-and-risk-tip-sheet-1.pdf&amp;data=05%7C01%7Cesvoboda%40cffutures.org%7Cedfab2f8eae84d7a69b908daffdfd474%7C651eb30ffce946399a2d9a47e1f7ceea%7C1%7C0%7C638103634062430667%7CUnknown%7CTWFpbGZsb3d8eyJWIjoiMC4wLjAwMDAiLCJQIjoiV2luMzIiLCJBTiI6Ik1haWwiLCJXVCI6Mn0%3D%7C3000%7C%7C%7C&amp;sdata=FOA3Y7dLf%2FTm3xQ1ctX0gSMebhIPs23%2BWQPugwtLayw%3D&amp;reserved=0" TargetMode="External"/><Relationship Id="rId7" Type="http://schemas.openxmlformats.org/officeDocument/2006/relationships/hyperlink" Target="https://ncsacw.acf.hhs.gov/files/understanding-treatment-508.pdf" TargetMode="External"/><Relationship Id="rId12" Type="http://schemas.openxmlformats.org/officeDocument/2006/relationships/hyperlink" Target="https://www.nicwa.org/" TargetMode="External"/><Relationship Id="rId2" Type="http://schemas.openxmlformats.org/officeDocument/2006/relationships/notesSlide" Target="../notesSlides/notesSlide67.xml"/><Relationship Id="rId1" Type="http://schemas.openxmlformats.org/officeDocument/2006/relationships/slideLayout" Target="../slideLayouts/slideLayout50.xml"/><Relationship Id="rId6" Type="http://schemas.openxmlformats.org/officeDocument/2006/relationships/hyperlink" Target="https://ncsacw.acf.hhs.gov/files/fca-practice-module-1.pdf" TargetMode="External"/><Relationship Id="rId11" Type="http://schemas.openxmlformats.org/officeDocument/2006/relationships/hyperlink" Target="https://hopeandhome.org/wp-content/uploads/ICWA-Newcomer-Training.pdf" TargetMode="External"/><Relationship Id="rId5" Type="http://schemas.openxmlformats.org/officeDocument/2006/relationships/hyperlink" Target="https://ncsacw.acf.hhs.gov/files/five-points-family-intervention.pdf" TargetMode="External"/><Relationship Id="rId10" Type="http://schemas.openxmlformats.org/officeDocument/2006/relationships/hyperlink" Target="https://ncsacw.acf.hhs.gov/files/tips-staff-need-to-know-508.pdf" TargetMode="External"/><Relationship Id="rId4" Type="http://schemas.openxmlformats.org/officeDocument/2006/relationships/hyperlink" Target="https://ncsacw.acf.hhs.gov/topics/family-centered-approach/fca-modules.aspx" TargetMode="External"/><Relationship Id="rId9" Type="http://schemas.openxmlformats.org/officeDocument/2006/relationships/hyperlink" Target="https://ncsacw.acf.hhs.gov/files/tips-screening-assessment-508.pdf" TargetMode="External"/></Relationships>
</file>

<file path=ppt/slides/_rels/slide68.xml.rels><?xml version="1.0" encoding="UTF-8" standalone="yes"?>
<Relationships xmlns="http://schemas.openxmlformats.org/package/2006/relationships"><Relationship Id="rId8" Type="http://schemas.openxmlformats.org/officeDocument/2006/relationships/hyperlink" Target="https://www.samhsa.gov/sites/default/files/how-do-i-exchange-part2.pdf" TargetMode="External"/><Relationship Id="rId3" Type="http://schemas.openxmlformats.org/officeDocument/2006/relationships/notesSlide" Target="../notesSlides/notesSlide68.xml"/><Relationship Id="rId7" Type="http://schemas.openxmlformats.org/officeDocument/2006/relationships/hyperlink" Target="https://www.healthit.gov/sites/default/files/topiclanding/2018-05/TabA.PDF" TargetMode="External"/><Relationship Id="rId2" Type="http://schemas.openxmlformats.org/officeDocument/2006/relationships/slideLayout" Target="../slideLayouts/slideLayout50.xml"/><Relationship Id="rId1" Type="http://schemas.openxmlformats.org/officeDocument/2006/relationships/themeOverride" Target="../theme/themeOverride1.xml"/><Relationship Id="rId6" Type="http://schemas.openxmlformats.org/officeDocument/2006/relationships/hyperlink" Target="https://library.samhsa.gov/sites/default/files/sma14-4884.pdf" TargetMode="External"/><Relationship Id="rId5" Type="http://schemas.openxmlformats.org/officeDocument/2006/relationships/hyperlink" Target="https://www.samhsa.gov/data/release/2022-national-survey-drug-use-and-health-nsduh-releases" TargetMode="External"/><Relationship Id="rId10" Type="http://schemas.openxmlformats.org/officeDocument/2006/relationships/hyperlink" Target="https://www.bia.gov/bia/ois/dhs/icwa" TargetMode="External"/><Relationship Id="rId4" Type="http://schemas.openxmlformats.org/officeDocument/2006/relationships/hyperlink" Target="https://www.shatterproof.org/sites/default/files/2023-02/Stigma-AddictionLanguageGuide-v3.pdf" TargetMode="External"/><Relationship Id="rId9" Type="http://schemas.openxmlformats.org/officeDocument/2006/relationships/hyperlink" Target="https://capacity.childwelfare.gov/tribes" TargetMode="Externa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7.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C183D7F6-B498-43B3-948B-1728B52AA6E4}">
                <adec:decorative xmlns:adec="http://schemas.microsoft.com/office/drawing/2017/decorative" val="1"/>
              </a:ext>
            </a:extLst>
          </p:cNvPr>
          <p:cNvSpPr/>
          <p:nvPr/>
        </p:nvSpPr>
        <p:spPr>
          <a:xfrm>
            <a:off x="0" y="0"/>
            <a:ext cx="12192000" cy="4485736"/>
          </a:xfrm>
          <a:prstGeom prst="rect">
            <a:avLst/>
          </a:prstGeom>
          <a:solidFill>
            <a:srgbClr val="0F4162"/>
          </a:solidFill>
          <a:ln>
            <a:solidFill>
              <a:srgbClr val="0F41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20583"/>
            <a:endParaRPr lang="en-US" sz="1615">
              <a:solidFill>
                <a:srgbClr val="FFFFFF"/>
              </a:solidFill>
              <a:latin typeface="Arial" panose="020B0604020202020204" pitchFamily="34" charset="0"/>
              <a:cs typeface="Arial" panose="020B0604020202020204" pitchFamily="34" charset="0"/>
              <a:sym typeface="Helvetica Light"/>
            </a:endParaRPr>
          </a:p>
        </p:txBody>
      </p:sp>
      <p:sp>
        <p:nvSpPr>
          <p:cNvPr id="2" name="Title 1"/>
          <p:cNvSpPr>
            <a:spLocks noGrp="1"/>
          </p:cNvSpPr>
          <p:nvPr>
            <p:ph type="ctrTitle"/>
          </p:nvPr>
        </p:nvSpPr>
        <p:spPr>
          <a:xfrm>
            <a:off x="998220" y="1122363"/>
            <a:ext cx="10195560" cy="1637166"/>
          </a:xfrm>
        </p:spPr>
        <p:txBody>
          <a:bodyPr anchor="ctr">
            <a:normAutofit/>
          </a:bodyPr>
          <a:lstStyle/>
          <a:p>
            <a:r>
              <a:rPr lang="en-US" sz="3600" dirty="0">
                <a:latin typeface="+mj-lt"/>
              </a:rPr>
              <a:t>Module 1: </a:t>
            </a:r>
            <a:br>
              <a:rPr lang="en-US" sz="3600" dirty="0">
                <a:latin typeface="+mj-lt"/>
              </a:rPr>
            </a:br>
            <a:r>
              <a:rPr lang="en-US" sz="3600" dirty="0">
                <a:latin typeface="+mj-lt"/>
              </a:rPr>
              <a:t>Understanding the Multiple Needs of Families Involved with the Child Welfare System</a:t>
            </a:r>
          </a:p>
        </p:txBody>
      </p:sp>
      <p:sp>
        <p:nvSpPr>
          <p:cNvPr id="3" name="Subtitle 2"/>
          <p:cNvSpPr>
            <a:spLocks noGrp="1"/>
          </p:cNvSpPr>
          <p:nvPr>
            <p:ph type="subTitle" idx="1"/>
          </p:nvPr>
        </p:nvSpPr>
        <p:spPr>
          <a:xfrm>
            <a:off x="1524000" y="3602038"/>
            <a:ext cx="9144000" cy="715962"/>
          </a:xfrm>
        </p:spPr>
        <p:txBody>
          <a:bodyPr/>
          <a:lstStyle/>
          <a:p>
            <a:r>
              <a:rPr lang="en-US"/>
              <a:t>Child Welfare Training Toolkit</a:t>
            </a:r>
          </a:p>
        </p:txBody>
      </p:sp>
      <p:pic>
        <p:nvPicPr>
          <p:cNvPr id="4" name="Picture 3" descr="National Center on Substance Abuse and Child Welfare logo">
            <a:extLst>
              <a:ext uri="{FF2B5EF4-FFF2-40B4-BE49-F238E27FC236}">
                <a16:creationId xmlns:a16="http://schemas.microsoft.com/office/drawing/2014/main" id="{DFB5279F-BCF1-2155-5CAB-1E96D8DAC37B}"/>
              </a:ext>
            </a:extLst>
          </p:cNvPr>
          <p:cNvPicPr>
            <a:picLocks noChangeAspect="1"/>
          </p:cNvPicPr>
          <p:nvPr/>
        </p:nvPicPr>
        <p:blipFill>
          <a:blip r:embed="rId3"/>
          <a:stretch>
            <a:fillRect/>
          </a:stretch>
        </p:blipFill>
        <p:spPr>
          <a:xfrm>
            <a:off x="3703320" y="5074920"/>
            <a:ext cx="4791456" cy="1159354"/>
          </a:xfrm>
          <a:prstGeom prst="rect">
            <a:avLst/>
          </a:prstGeom>
        </p:spPr>
      </p:pic>
    </p:spTree>
    <p:extLst>
      <p:ext uri="{BB962C8B-B14F-4D97-AF65-F5344CB8AC3E}">
        <p14:creationId xmlns:p14="http://schemas.microsoft.com/office/powerpoint/2010/main" val="3487876274"/>
      </p:ext>
    </p:extLst>
  </p:cSld>
  <p:clrMapOvr>
    <a:masterClrMapping/>
  </p:clrMapOvr>
  <mc:AlternateContent xmlns:mc="http://schemas.openxmlformats.org/markup-compatibility/2006" xmlns:p14="http://schemas.microsoft.com/office/powerpoint/2010/main">
    <mc:Choice Requires="p14">
      <p:transition spd="slow" p14:dur="2000" advTm="1943"/>
    </mc:Choice>
    <mc:Fallback xmlns="">
      <p:transition spd="slow" advTm="1943"/>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355775-AB98-F48E-3A33-2DC4B42962C0}"/>
              </a:ext>
              <a:ext uri="{C183D7F6-B498-43B3-948B-1728B52AA6E4}">
                <adec:decorative xmlns:adec="http://schemas.microsoft.com/office/drawing/2017/decorative" val="0"/>
              </a:ext>
            </a:extLst>
          </p:cNvPr>
          <p:cNvSpPr>
            <a:spLocks noGrp="1"/>
          </p:cNvSpPr>
          <p:nvPr>
            <p:ph type="title"/>
          </p:nvPr>
        </p:nvSpPr>
        <p:spPr>
          <a:xfrm>
            <a:off x="553433" y="1388708"/>
            <a:ext cx="3708000" cy="4154400"/>
          </a:xfrm>
          <a:prstGeom prst="homePlate">
            <a:avLst>
              <a:gd name="adj" fmla="val 28063"/>
            </a:avLst>
          </a:prstGeom>
          <a:solidFill>
            <a:schemeClr val="tx1">
              <a:lumMod val="75000"/>
              <a:lumOff val="25000"/>
            </a:schemeClr>
          </a:solidFill>
        </p:spPr>
        <p:txBody>
          <a:bodyPr/>
          <a:lstStyle/>
          <a:p>
            <a:r>
              <a:rPr lang="en-US" sz="3600" dirty="0">
                <a:latin typeface="+mj-lt"/>
              </a:rPr>
              <a:t>Year 2021 Data Listed </a:t>
            </a:r>
            <a:br>
              <a:rPr lang="en-US" sz="3600" dirty="0">
                <a:latin typeface="+mj-lt"/>
              </a:rPr>
            </a:br>
            <a:r>
              <a:rPr lang="en-US" sz="3600" dirty="0">
                <a:latin typeface="+mj-lt"/>
              </a:rPr>
              <a:t>by State, </a:t>
            </a:r>
            <a:br>
              <a:rPr lang="en-US" sz="3600" dirty="0">
                <a:latin typeface="+mj-lt"/>
              </a:rPr>
            </a:br>
            <a:r>
              <a:rPr lang="en-US" sz="3600" dirty="0">
                <a:latin typeface="+mj-lt"/>
              </a:rPr>
              <a:t>by Age (A-K)</a:t>
            </a:r>
          </a:p>
        </p:txBody>
      </p:sp>
      <p:graphicFrame>
        <p:nvGraphicFramePr>
          <p:cNvPr id="13" name="Table 13">
            <a:extLst>
              <a:ext uri="{FF2B5EF4-FFF2-40B4-BE49-F238E27FC236}">
                <a16:creationId xmlns:a16="http://schemas.microsoft.com/office/drawing/2014/main" id="{38FDF4D3-5320-D502-467A-967E0D0ECB98}"/>
              </a:ext>
            </a:extLst>
          </p:cNvPr>
          <p:cNvGraphicFramePr>
            <a:graphicFrameLocks noGrp="1"/>
          </p:cNvGraphicFramePr>
          <p:nvPr>
            <p:extLst>
              <p:ext uri="{D42A27DB-BD31-4B8C-83A1-F6EECF244321}">
                <p14:modId xmlns:p14="http://schemas.microsoft.com/office/powerpoint/2010/main" val="2900237671"/>
              </p:ext>
            </p:extLst>
          </p:nvPr>
        </p:nvGraphicFramePr>
        <p:xfrm>
          <a:off x="4724400" y="281178"/>
          <a:ext cx="6883915" cy="6295644"/>
        </p:xfrm>
        <a:graphic>
          <a:graphicData uri="http://schemas.openxmlformats.org/drawingml/2006/table">
            <a:tbl>
              <a:tblPr firstRow="1" firstCol="1" bandRow="1">
                <a:tableStyleId>{B301B821-A1FF-4177-AEE7-76D212191A09}</a:tableStyleId>
              </a:tblPr>
              <a:tblGrid>
                <a:gridCol w="1376783">
                  <a:extLst>
                    <a:ext uri="{9D8B030D-6E8A-4147-A177-3AD203B41FA5}">
                      <a16:colId xmlns:a16="http://schemas.microsoft.com/office/drawing/2014/main" val="425399174"/>
                    </a:ext>
                  </a:extLst>
                </a:gridCol>
                <a:gridCol w="1376783">
                  <a:extLst>
                    <a:ext uri="{9D8B030D-6E8A-4147-A177-3AD203B41FA5}">
                      <a16:colId xmlns:a16="http://schemas.microsoft.com/office/drawing/2014/main" val="318477015"/>
                    </a:ext>
                  </a:extLst>
                </a:gridCol>
                <a:gridCol w="1376783">
                  <a:extLst>
                    <a:ext uri="{9D8B030D-6E8A-4147-A177-3AD203B41FA5}">
                      <a16:colId xmlns:a16="http://schemas.microsoft.com/office/drawing/2014/main" val="241651614"/>
                    </a:ext>
                  </a:extLst>
                </a:gridCol>
                <a:gridCol w="1376783">
                  <a:extLst>
                    <a:ext uri="{9D8B030D-6E8A-4147-A177-3AD203B41FA5}">
                      <a16:colId xmlns:a16="http://schemas.microsoft.com/office/drawing/2014/main" val="543196097"/>
                    </a:ext>
                  </a:extLst>
                </a:gridCol>
                <a:gridCol w="1376783">
                  <a:extLst>
                    <a:ext uri="{9D8B030D-6E8A-4147-A177-3AD203B41FA5}">
                      <a16:colId xmlns:a16="http://schemas.microsoft.com/office/drawing/2014/main" val="3059699760"/>
                    </a:ext>
                  </a:extLst>
                </a:gridCol>
              </a:tblGrid>
              <a:tr h="315913">
                <a:tc>
                  <a:txBody>
                    <a:bodyPr/>
                    <a:lstStyle/>
                    <a:p>
                      <a:pPr algn="l"/>
                      <a:r>
                        <a:rPr lang="en-US" sz="1500">
                          <a:latin typeface="Arial" panose="020B0604020202020204" pitchFamily="34" charset="0"/>
                          <a:cs typeface="Arial" panose="020B0604020202020204" pitchFamily="34" charset="0"/>
                        </a:rPr>
                        <a:t>State</a:t>
                      </a:r>
                    </a:p>
                  </a:txBody>
                  <a:tcPr marL="45720" marR="45720"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500">
                          <a:latin typeface="Arial" panose="020B0604020202020204" pitchFamily="34" charset="0"/>
                          <a:cs typeface="Arial" panose="020B0604020202020204" pitchFamily="34" charset="0"/>
                        </a:rPr>
                        <a:t>Under</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500">
                          <a:latin typeface="Arial" panose="020B0604020202020204" pitchFamily="34" charset="0"/>
                          <a:cs typeface="Arial" panose="020B0604020202020204" pitchFamily="34" charset="0"/>
                        </a:rPr>
                        <a:t>Age 1</a:t>
                      </a:r>
                    </a:p>
                  </a:txBody>
                  <a:tcPr marL="45720" marR="45720" anchor="ctr">
                    <a:lnL w="12700" cap="flat" cmpd="sng" algn="ctr">
                      <a:solidFill>
                        <a:schemeClr val="accent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500">
                          <a:latin typeface="Arial" panose="020B0604020202020204" pitchFamily="34" charset="0"/>
                          <a:cs typeface="Arial" panose="020B0604020202020204" pitchFamily="34" charset="0"/>
                        </a:rPr>
                        <a:t>Age 1</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500">
                          <a:latin typeface="Arial" panose="020B0604020202020204" pitchFamily="34" charset="0"/>
                          <a:cs typeface="Arial" panose="020B0604020202020204" pitchFamily="34" charset="0"/>
                        </a:rPr>
                        <a:t>and Older</a:t>
                      </a:r>
                    </a:p>
                  </a:txBody>
                  <a:tcPr marL="45720" marR="45720" anchor="ctr">
                    <a:lnL w="12700" cap="flat" cmpd="sng" algn="ctr">
                      <a:solidFill>
                        <a:schemeClr val="accent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86281419"/>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AK</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2203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61101145"/>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AL</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60.80%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1108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3142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2518168"/>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AR</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64.90%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855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2755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30209065"/>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AZ</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2166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5474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4340228"/>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2612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5767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3944163"/>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CO</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76.30%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1247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2816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92573737"/>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CT</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1534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84984547"/>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DC</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13.30%</a:t>
                      </a:r>
                      <a:endPar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61256785"/>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DE</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25413004"/>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FL</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66.00%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5152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13593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0295147"/>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GA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61.10%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1969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5192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41501669"/>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HI</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623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6384260"/>
                  </a:ext>
                </a:extLst>
              </a:tr>
              <a:tr h="315913">
                <a:tc>
                  <a:txBody>
                    <a:bodyPr/>
                    <a:lstStyle/>
                    <a:p>
                      <a:pPr marL="0" marR="0" algn="l">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pt-B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3930392"/>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ID</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63.10%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59644571"/>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IL</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907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2126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90886581"/>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IN</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72.50%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10324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93317824"/>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KS</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731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2923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60044665"/>
                  </a:ext>
                </a:extLst>
              </a:tr>
              <a:tr h="315913">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KY</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61.60%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1416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4262</a:t>
                      </a:r>
                      <a:endPar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434213701"/>
                  </a:ext>
                </a:extLst>
              </a:tr>
            </a:tbl>
          </a:graphicData>
        </a:graphic>
      </p:graphicFrame>
      <p:sp>
        <p:nvSpPr>
          <p:cNvPr id="6" name="Content Placeholder 5">
            <a:extLst>
              <a:ext uri="{FF2B5EF4-FFF2-40B4-BE49-F238E27FC236}">
                <a16:creationId xmlns:a16="http://schemas.microsoft.com/office/drawing/2014/main" id="{B0D5C017-E4B3-F48C-E960-B62D0594D7E5}"/>
              </a:ext>
            </a:extLst>
          </p:cNvPr>
          <p:cNvSpPr>
            <a:spLocks noGrp="1"/>
          </p:cNvSpPr>
          <p:nvPr>
            <p:ph sz="quarter" idx="16"/>
          </p:nvPr>
        </p:nvSpPr>
        <p:spPr>
          <a:xfrm>
            <a:off x="412750" y="6546485"/>
            <a:ext cx="5457825" cy="371475"/>
          </a:xfrm>
        </p:spPr>
        <p:txBody>
          <a:bodyPr/>
          <a:lstStyle/>
          <a:p>
            <a:pPr marL="0" indent="0" rtl="0" eaLnBrk="1" fontAlgn="b" latinLnBrk="0" hangingPunct="1">
              <a:buNone/>
            </a:pPr>
            <a:r>
              <a:rPr lang="en-US" sz="1200" i="0">
                <a:solidFill>
                  <a:srgbClr val="46505F"/>
                </a:solidFill>
                <a:latin typeface="Arial" panose="020B0604020202020204" pitchFamily="34" charset="0"/>
                <a:cs typeface="Arial" panose="020B0604020202020204" pitchFamily="34" charset="0"/>
              </a:rPr>
              <a:t>Source: AFCARS Data 2021, as of </a:t>
            </a:r>
            <a:r>
              <a:rPr lang="en-US" sz="1200">
                <a:solidFill>
                  <a:srgbClr val="46505F"/>
                </a:solidFill>
                <a:latin typeface="Arial" panose="020B0604020202020204" pitchFamily="34" charset="0"/>
                <a:cs typeface="Arial" panose="020B0604020202020204" pitchFamily="34" charset="0"/>
              </a:rPr>
              <a:t>10/01/24</a:t>
            </a:r>
            <a:endParaRPr lang="en-US" sz="1200" i="0">
              <a:solidFill>
                <a:srgbClr val="46505F"/>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399088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C5715E4-F8E5-A472-1401-A4E38620C9DB}"/>
              </a:ext>
              <a:ext uri="{C183D7F6-B498-43B3-948B-1728B52AA6E4}">
                <adec:decorative xmlns:adec="http://schemas.microsoft.com/office/drawing/2017/decorative" val="0"/>
              </a:ext>
            </a:extLst>
          </p:cNvPr>
          <p:cNvSpPr>
            <a:spLocks noGrp="1"/>
          </p:cNvSpPr>
          <p:nvPr>
            <p:ph type="title"/>
          </p:nvPr>
        </p:nvSpPr>
        <p:spPr>
          <a:xfrm>
            <a:off x="594360" y="1329614"/>
            <a:ext cx="3805200" cy="4233600"/>
          </a:xfrm>
          <a:prstGeom prst="homePlate">
            <a:avLst>
              <a:gd name="adj" fmla="val 28052"/>
            </a:avLst>
          </a:prstGeom>
          <a:solidFill>
            <a:schemeClr val="tx1">
              <a:lumMod val="75000"/>
              <a:lumOff val="25000"/>
            </a:schemeClr>
          </a:solidFill>
        </p:spPr>
        <p:txBody>
          <a:bodyPr anchor="ctr"/>
          <a:lstStyle/>
          <a:p>
            <a:r>
              <a:rPr lang="en-US" sz="3600" dirty="0">
                <a:latin typeface="+mj-lt"/>
              </a:rPr>
              <a:t>Year 2021 Data Listed </a:t>
            </a:r>
            <a:br>
              <a:rPr lang="en-US" sz="3600" dirty="0">
                <a:latin typeface="+mj-lt"/>
              </a:rPr>
            </a:br>
            <a:r>
              <a:rPr lang="en-US" sz="3600" dirty="0">
                <a:latin typeface="+mj-lt"/>
              </a:rPr>
              <a:t>by State, </a:t>
            </a:r>
            <a:br>
              <a:rPr lang="en-US" sz="3600" dirty="0">
                <a:latin typeface="+mj-lt"/>
              </a:rPr>
            </a:br>
            <a:r>
              <a:rPr lang="en-US" sz="3600" dirty="0">
                <a:latin typeface="+mj-lt"/>
              </a:rPr>
              <a:t>by Age (L-N)</a:t>
            </a:r>
          </a:p>
        </p:txBody>
      </p:sp>
      <p:sp>
        <p:nvSpPr>
          <p:cNvPr id="14" name="Content Placeholder 13">
            <a:extLst>
              <a:ext uri="{FF2B5EF4-FFF2-40B4-BE49-F238E27FC236}">
                <a16:creationId xmlns:a16="http://schemas.microsoft.com/office/drawing/2014/main" id="{B9160281-01F7-A20D-D4D8-4A036E372C3E}"/>
              </a:ext>
            </a:extLst>
          </p:cNvPr>
          <p:cNvSpPr>
            <a:spLocks noGrp="1"/>
          </p:cNvSpPr>
          <p:nvPr>
            <p:ph sz="quarter" idx="23"/>
          </p:nvPr>
        </p:nvSpPr>
        <p:spPr>
          <a:xfrm>
            <a:off x="400050" y="6560820"/>
            <a:ext cx="5524500" cy="290830"/>
          </a:xfrm>
        </p:spPr>
        <p:txBody>
          <a:bodyPr/>
          <a:lstStyle/>
          <a:p>
            <a:pPr marL="0" indent="0">
              <a:buNone/>
            </a:pPr>
            <a:r>
              <a:rPr lang="en-US" sz="1200" i="0">
                <a:solidFill>
                  <a:srgbClr val="46505F"/>
                </a:solidFill>
                <a:latin typeface="Arial" panose="020B0604020202020204" pitchFamily="34" charset="0"/>
                <a:cs typeface="Arial" panose="020B0604020202020204" pitchFamily="34" charset="0"/>
              </a:rPr>
              <a:t>Source: AFCARS Data 2021, as of </a:t>
            </a:r>
            <a:r>
              <a:rPr lang="en-US" sz="1200">
                <a:solidFill>
                  <a:srgbClr val="46505F"/>
                </a:solidFill>
                <a:latin typeface="Arial" panose="020B0604020202020204" pitchFamily="34" charset="0"/>
                <a:cs typeface="Arial" panose="020B0604020202020204" pitchFamily="34" charset="0"/>
              </a:rPr>
              <a:t>10/01/24</a:t>
            </a:r>
            <a:endParaRPr lang="en-IN" sz="1200">
              <a:solidFill>
                <a:srgbClr val="46505F"/>
              </a:solidFill>
            </a:endParaRPr>
          </a:p>
        </p:txBody>
      </p:sp>
      <p:graphicFrame>
        <p:nvGraphicFramePr>
          <p:cNvPr id="2" name="Table 1">
            <a:extLst>
              <a:ext uri="{FF2B5EF4-FFF2-40B4-BE49-F238E27FC236}">
                <a16:creationId xmlns:a16="http://schemas.microsoft.com/office/drawing/2014/main" id="{8E452D22-69F4-CBF6-35C6-AD8F60B5B03F}"/>
              </a:ext>
            </a:extLst>
          </p:cNvPr>
          <p:cNvGraphicFramePr>
            <a:graphicFrameLocks noGrp="1"/>
          </p:cNvGraphicFramePr>
          <p:nvPr>
            <p:extLst>
              <p:ext uri="{D42A27DB-BD31-4B8C-83A1-F6EECF244321}">
                <p14:modId xmlns:p14="http://schemas.microsoft.com/office/powerpoint/2010/main" val="3565169601"/>
              </p:ext>
            </p:extLst>
          </p:nvPr>
        </p:nvGraphicFramePr>
        <p:xfrm>
          <a:off x="4724400" y="297180"/>
          <a:ext cx="6868885" cy="6263640"/>
        </p:xfrm>
        <a:graphic>
          <a:graphicData uri="http://schemas.openxmlformats.org/drawingml/2006/table">
            <a:tbl>
              <a:tblPr firstRow="1" firstCol="1" bandRow="1">
                <a:tableStyleId>{B301B821-A1FF-4177-AEE7-76D212191A09}</a:tableStyleId>
              </a:tblPr>
              <a:tblGrid>
                <a:gridCol w="1373777">
                  <a:extLst>
                    <a:ext uri="{9D8B030D-6E8A-4147-A177-3AD203B41FA5}">
                      <a16:colId xmlns:a16="http://schemas.microsoft.com/office/drawing/2014/main" val="216031841"/>
                    </a:ext>
                  </a:extLst>
                </a:gridCol>
                <a:gridCol w="1373777">
                  <a:extLst>
                    <a:ext uri="{9D8B030D-6E8A-4147-A177-3AD203B41FA5}">
                      <a16:colId xmlns:a16="http://schemas.microsoft.com/office/drawing/2014/main" val="3866323622"/>
                    </a:ext>
                  </a:extLst>
                </a:gridCol>
                <a:gridCol w="1373777">
                  <a:extLst>
                    <a:ext uri="{9D8B030D-6E8A-4147-A177-3AD203B41FA5}">
                      <a16:colId xmlns:a16="http://schemas.microsoft.com/office/drawing/2014/main" val="788237476"/>
                    </a:ext>
                  </a:extLst>
                </a:gridCol>
                <a:gridCol w="1373777">
                  <a:extLst>
                    <a:ext uri="{9D8B030D-6E8A-4147-A177-3AD203B41FA5}">
                      <a16:colId xmlns:a16="http://schemas.microsoft.com/office/drawing/2014/main" val="374087353"/>
                    </a:ext>
                  </a:extLst>
                </a:gridCol>
                <a:gridCol w="1373777">
                  <a:extLst>
                    <a:ext uri="{9D8B030D-6E8A-4147-A177-3AD203B41FA5}">
                      <a16:colId xmlns:a16="http://schemas.microsoft.com/office/drawing/2014/main" val="4091958513"/>
                    </a:ext>
                  </a:extLst>
                </a:gridCol>
              </a:tblGrid>
              <a:tr h="347980">
                <a:tc>
                  <a:txBody>
                    <a:bodyPr/>
                    <a:lstStyle/>
                    <a:p>
                      <a:pPr algn="ctr"/>
                      <a:r>
                        <a:rPr lang="en-US" sz="1600">
                          <a:latin typeface="Arial" panose="020B0604020202020204" pitchFamily="34" charset="0"/>
                          <a:cs typeface="Arial" panose="020B0604020202020204" pitchFamily="34" charset="0"/>
                        </a:rPr>
                        <a:t>State</a:t>
                      </a:r>
                    </a:p>
                  </a:txBody>
                  <a:tcPr marL="45720" marR="45720"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600">
                          <a:latin typeface="Arial" panose="020B0604020202020204" pitchFamily="34" charset="0"/>
                          <a:cs typeface="Arial" panose="020B0604020202020204" pitchFamily="34" charset="0"/>
                        </a:rPr>
                        <a:t>Under</a:t>
                      </a:r>
                    </a:p>
                  </a:txBody>
                  <a:tcPr marL="45720" marR="45720">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600">
                          <a:latin typeface="Arial" panose="020B0604020202020204" pitchFamily="34" charset="0"/>
                          <a:cs typeface="Arial" panose="020B0604020202020204" pitchFamily="34" charset="0"/>
                        </a:rPr>
                        <a:t>Age 1</a:t>
                      </a:r>
                    </a:p>
                  </a:txBody>
                  <a:tcPr marL="45720" marR="45720">
                    <a:lnL w="12700" cap="flat" cmpd="sng" algn="ctr">
                      <a:solidFill>
                        <a:schemeClr val="accent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600">
                          <a:latin typeface="Arial" panose="020B0604020202020204" pitchFamily="34" charset="0"/>
                          <a:cs typeface="Arial" panose="020B0604020202020204" pitchFamily="34" charset="0"/>
                        </a:rPr>
                        <a:t>Age 1</a:t>
                      </a:r>
                    </a:p>
                  </a:txBody>
                  <a:tcPr marL="45720" marR="45720">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600">
                          <a:latin typeface="Arial" panose="020B0604020202020204" pitchFamily="34" charset="0"/>
                          <a:cs typeface="Arial" panose="020B0604020202020204" pitchFamily="34" charset="0"/>
                        </a:rPr>
                        <a:t>and Older</a:t>
                      </a:r>
                    </a:p>
                  </a:txBody>
                  <a:tcPr marL="45720" marR="45720">
                    <a:lnL w="12700" cap="flat" cmpd="sng" algn="ctr">
                      <a:solidFill>
                        <a:schemeClr val="accent1"/>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78665401"/>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63723831"/>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MA</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1243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3442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37391497"/>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MD</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51.90%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1157</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81725777"/>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ME</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368</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7162582"/>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MI</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53.10%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1657</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4036</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12935807"/>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MN</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1372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48.30%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4815</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11273459"/>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MO</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2654</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7270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85762431"/>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MS</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58.40%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687</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45.20%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1981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67792111"/>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MT</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48.60%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476</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1508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37462669"/>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NC</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55.70%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1597</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41.30%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5148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246678999"/>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ND</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67.10%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37.00%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741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48681663"/>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NE</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52.10%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440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1563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44535184"/>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NH</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26.90%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13.20%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16106383"/>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NJ</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840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38.60%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1463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07465760"/>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NM</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56.50%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316</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40.60%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1003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07407896"/>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NV</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332</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14.60%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801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36784554"/>
                  </a:ext>
                </a:extLst>
              </a:tr>
              <a:tr h="347980">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NY</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39.20%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1844</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28.30%</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4337</a:t>
                      </a:r>
                      <a:endParaRPr lang="en-US" sz="16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4114103199"/>
                  </a:ext>
                </a:extLst>
              </a:tr>
            </a:tbl>
          </a:graphicData>
        </a:graphic>
      </p:graphicFrame>
    </p:spTree>
    <p:extLst>
      <p:ext uri="{BB962C8B-B14F-4D97-AF65-F5344CB8AC3E}">
        <p14:creationId xmlns:p14="http://schemas.microsoft.com/office/powerpoint/2010/main" val="42331991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A473CF4-156D-1465-7DAA-EB62E2E394B7}"/>
              </a:ext>
              <a:ext uri="{C183D7F6-B498-43B3-948B-1728B52AA6E4}">
                <adec:decorative xmlns:adec="http://schemas.microsoft.com/office/drawing/2017/decorative" val="0"/>
              </a:ext>
            </a:extLst>
          </p:cNvPr>
          <p:cNvSpPr>
            <a:spLocks noGrp="1"/>
          </p:cNvSpPr>
          <p:nvPr>
            <p:ph type="title"/>
          </p:nvPr>
        </p:nvSpPr>
        <p:spPr>
          <a:xfrm>
            <a:off x="634524" y="1376257"/>
            <a:ext cx="3805200" cy="4154400"/>
          </a:xfrm>
          <a:prstGeom prst="homePlate">
            <a:avLst>
              <a:gd name="adj" fmla="val 22304"/>
            </a:avLst>
          </a:prstGeom>
          <a:solidFill>
            <a:schemeClr val="tx1">
              <a:lumMod val="75000"/>
              <a:lumOff val="25000"/>
            </a:schemeClr>
          </a:solidFill>
        </p:spPr>
        <p:txBody>
          <a:bodyPr/>
          <a:lstStyle/>
          <a:p>
            <a:r>
              <a:rPr lang="en-US" sz="3600" dirty="0">
                <a:latin typeface="+mj-lt"/>
              </a:rPr>
              <a:t>Year 2021 Data Listed by State, by Age </a:t>
            </a:r>
            <a:br>
              <a:rPr lang="en-US" sz="3600" dirty="0">
                <a:latin typeface="+mj-lt"/>
              </a:rPr>
            </a:br>
            <a:r>
              <a:rPr lang="en-US" sz="2800" dirty="0">
                <a:latin typeface="+mj-lt"/>
              </a:rPr>
              <a:t>(O-W, Puerto Rico)</a:t>
            </a:r>
          </a:p>
        </p:txBody>
      </p:sp>
      <p:graphicFrame>
        <p:nvGraphicFramePr>
          <p:cNvPr id="2" name="Table 1">
            <a:extLst>
              <a:ext uri="{FF2B5EF4-FFF2-40B4-BE49-F238E27FC236}">
                <a16:creationId xmlns:a16="http://schemas.microsoft.com/office/drawing/2014/main" id="{C87A0C59-BF6F-8D5B-FF52-DAE5404B9679}"/>
              </a:ext>
            </a:extLst>
          </p:cNvPr>
          <p:cNvGraphicFramePr>
            <a:graphicFrameLocks noGrp="1"/>
          </p:cNvGraphicFramePr>
          <p:nvPr>
            <p:extLst>
              <p:ext uri="{D42A27DB-BD31-4B8C-83A1-F6EECF244321}">
                <p14:modId xmlns:p14="http://schemas.microsoft.com/office/powerpoint/2010/main" val="3074688938"/>
              </p:ext>
            </p:extLst>
          </p:nvPr>
        </p:nvGraphicFramePr>
        <p:xfrm>
          <a:off x="4854691" y="129540"/>
          <a:ext cx="6853385" cy="6611620"/>
        </p:xfrm>
        <a:graphic>
          <a:graphicData uri="http://schemas.openxmlformats.org/drawingml/2006/table">
            <a:tbl>
              <a:tblPr firstRow="1" firstCol="1" bandRow="1">
                <a:tableStyleId>{B301B821-A1FF-4177-AEE7-76D212191A09}</a:tableStyleId>
              </a:tblPr>
              <a:tblGrid>
                <a:gridCol w="1370677">
                  <a:extLst>
                    <a:ext uri="{9D8B030D-6E8A-4147-A177-3AD203B41FA5}">
                      <a16:colId xmlns:a16="http://schemas.microsoft.com/office/drawing/2014/main" val="4724267"/>
                    </a:ext>
                  </a:extLst>
                </a:gridCol>
                <a:gridCol w="1370677">
                  <a:extLst>
                    <a:ext uri="{9D8B030D-6E8A-4147-A177-3AD203B41FA5}">
                      <a16:colId xmlns:a16="http://schemas.microsoft.com/office/drawing/2014/main" val="74215513"/>
                    </a:ext>
                  </a:extLst>
                </a:gridCol>
                <a:gridCol w="1370677">
                  <a:extLst>
                    <a:ext uri="{9D8B030D-6E8A-4147-A177-3AD203B41FA5}">
                      <a16:colId xmlns:a16="http://schemas.microsoft.com/office/drawing/2014/main" val="923989618"/>
                    </a:ext>
                  </a:extLst>
                </a:gridCol>
                <a:gridCol w="1370677">
                  <a:extLst>
                    <a:ext uri="{9D8B030D-6E8A-4147-A177-3AD203B41FA5}">
                      <a16:colId xmlns:a16="http://schemas.microsoft.com/office/drawing/2014/main" val="1052230392"/>
                    </a:ext>
                  </a:extLst>
                </a:gridCol>
                <a:gridCol w="1370677">
                  <a:extLst>
                    <a:ext uri="{9D8B030D-6E8A-4147-A177-3AD203B41FA5}">
                      <a16:colId xmlns:a16="http://schemas.microsoft.com/office/drawing/2014/main" val="3469616894"/>
                    </a:ext>
                  </a:extLst>
                </a:gridCol>
              </a:tblGrid>
              <a:tr h="347980">
                <a:tc>
                  <a:txBody>
                    <a:bodyPr/>
                    <a:lstStyle/>
                    <a:p>
                      <a:pPr algn="ctr"/>
                      <a:r>
                        <a:rPr lang="en-US" sz="1500">
                          <a:latin typeface="Arial" panose="020B0604020202020204" pitchFamily="34" charset="0"/>
                          <a:cs typeface="Arial" panose="020B0604020202020204" pitchFamily="34" charset="0"/>
                        </a:rPr>
                        <a:t>State</a:t>
                      </a:r>
                    </a:p>
                  </a:txBody>
                  <a:tcPr marL="71578" marR="71578" marT="35789" marB="35789"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500">
                          <a:latin typeface="Arial" panose="020B0604020202020204" pitchFamily="34" charset="0"/>
                          <a:cs typeface="Arial" panose="020B0604020202020204" pitchFamily="34" charset="0"/>
                        </a:rPr>
                        <a:t>Under</a:t>
                      </a:r>
                    </a:p>
                  </a:txBody>
                  <a:tcPr marL="71578" marR="71578" marT="35789" marB="35789" anchor="ctr">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500">
                          <a:latin typeface="Arial" panose="020B0604020202020204" pitchFamily="34" charset="0"/>
                          <a:cs typeface="Arial" panose="020B0604020202020204" pitchFamily="34" charset="0"/>
                        </a:rPr>
                        <a:t>Age 1</a:t>
                      </a:r>
                    </a:p>
                  </a:txBody>
                  <a:tcPr marL="71578" marR="71578" marT="35789" marB="35789" anchor="ctr">
                    <a:lnL w="12700" cap="flat" cmpd="sng" algn="ctr">
                      <a:solidFill>
                        <a:schemeClr val="accent1"/>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r"/>
                      <a:r>
                        <a:rPr lang="en-US" sz="1500">
                          <a:latin typeface="Arial" panose="020B0604020202020204" pitchFamily="34" charset="0"/>
                          <a:cs typeface="Arial" panose="020B0604020202020204" pitchFamily="34" charset="0"/>
                        </a:rPr>
                        <a:t>Age 1</a:t>
                      </a:r>
                    </a:p>
                  </a:txBody>
                  <a:tcPr marL="71578" marR="71578" marT="35789" marB="35789" anchor="ctr">
                    <a:lnL w="12700" cap="flat" cmpd="sng" algn="ctr">
                      <a:solidFill>
                        <a:schemeClr val="bg1">
                          <a:lumMod val="65000"/>
                        </a:schemeClr>
                      </a:solidFill>
                      <a:prstDash val="solid"/>
                      <a:round/>
                      <a:headEnd type="none" w="med" len="med"/>
                      <a:tailEnd type="none" w="med" len="med"/>
                    </a:lnL>
                    <a:lnR w="12700" cap="flat" cmpd="sng" algn="ctr">
                      <a:solidFill>
                        <a:schemeClr val="accent1"/>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l"/>
                      <a:r>
                        <a:rPr lang="en-US" sz="1500">
                          <a:latin typeface="Arial" panose="020B0604020202020204" pitchFamily="34" charset="0"/>
                          <a:cs typeface="Arial" panose="020B0604020202020204" pitchFamily="34" charset="0"/>
                        </a:rPr>
                        <a:t>and Older</a:t>
                      </a:r>
                    </a:p>
                  </a:txBody>
                  <a:tcPr marL="45720" marR="45720" anchor="ctr">
                    <a:lnL w="12700" cap="flat" cmpd="sng" algn="ctr">
                      <a:solidFill>
                        <a:schemeClr val="accent1"/>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66443859"/>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OH</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2256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27.20%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5718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55071364"/>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OK</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65.30%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2015</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48.40%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4073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58168739"/>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OR</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67.70%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1118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3629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06499447"/>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53.40%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2284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5612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44554387"/>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RI</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51.60%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35.10%</a:t>
                      </a:r>
                      <a:endPar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793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39394787"/>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SC</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862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25074412"/>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SD</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71.80%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328</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1194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4001595"/>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TN</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70.00%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1521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34.90%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4322</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67474250"/>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TX</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76.70%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7564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62.60%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21959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06656507"/>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UT</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79.40%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540</a:t>
                      </a:r>
                      <a:endParaRPr lang="en-US" sz="1500"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57.50%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1834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52855263"/>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55.30%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591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30.30%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1971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55165815"/>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VT</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46.90%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123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28.60%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389</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15138738"/>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WA</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66.20%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2324</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3620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4090512"/>
                  </a:ext>
                </a:extLst>
              </a:tr>
              <a:tr h="347980">
                <a:tc>
                  <a:txBody>
                    <a:bodyPr/>
                    <a:lstStyle/>
                    <a:p>
                      <a:pPr marL="0" marR="0" algn="l">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WI</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49.10%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1066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35.40%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2983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95994461"/>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WV</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75.90%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1611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50.70%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4963</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47484603"/>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WY</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70.50%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146</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47.80%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667</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73759437"/>
                  </a:ext>
                </a:extLst>
              </a:tr>
              <a:tr h="347980">
                <a:tc>
                  <a:txBody>
                    <a:bodyPr/>
                    <a:lstStyle/>
                    <a:p>
                      <a:pPr marL="0" marR="0" algn="l">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Puerto Rico</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31.10%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111</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15.50%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500">
                          <a:solidFill>
                            <a:srgbClr val="000000"/>
                          </a:solidFill>
                          <a:effectLst/>
                          <a:latin typeface="Arial" panose="020B0604020202020204" pitchFamily="34" charset="0"/>
                          <a:ea typeface="Times New Roman" panose="02020603050405020304" pitchFamily="18" charset="0"/>
                          <a:cs typeface="Arial" panose="020B0604020202020204" pitchFamily="34" charset="0"/>
                        </a:rPr>
                        <a:t>360</a:t>
                      </a:r>
                      <a:endParaRPr lang="en-US" sz="15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98480759"/>
                  </a:ext>
                </a:extLst>
              </a:tr>
              <a:tr h="347980">
                <a:tc>
                  <a:txBody>
                    <a:bodyPr/>
                    <a:lstStyle/>
                    <a:p>
                      <a:pPr marL="0" marR="0" algn="l">
                        <a:lnSpc>
                          <a:spcPct val="115000"/>
                        </a:lnSpc>
                        <a:spcBef>
                          <a:spcPts val="0"/>
                        </a:spcBef>
                        <a:spcAft>
                          <a:spcPts val="0"/>
                        </a:spcAft>
                      </a:pPr>
                      <a:r>
                        <a:rPr lang="en-US" sz="1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Total US</a:t>
                      </a:r>
                      <a:endParaRPr lang="en-US" sz="15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51.30%</a:t>
                      </a:r>
                      <a:endParaRPr lang="en-US" sz="15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63130</a:t>
                      </a:r>
                      <a:endParaRPr lang="en-US" sz="15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b="1">
                          <a:solidFill>
                            <a:srgbClr val="000000"/>
                          </a:solidFill>
                          <a:effectLst/>
                          <a:latin typeface="Arial" panose="020B0604020202020204" pitchFamily="34" charset="0"/>
                          <a:ea typeface="Times New Roman" panose="02020603050405020304" pitchFamily="18" charset="0"/>
                          <a:cs typeface="Arial" panose="020B0604020202020204" pitchFamily="34" charset="0"/>
                        </a:rPr>
                        <a:t>36.00%</a:t>
                      </a:r>
                      <a:endParaRPr lang="en-US" sz="15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5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173013</a:t>
                      </a:r>
                      <a:endParaRPr lang="en-US" sz="15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1348540985"/>
                  </a:ext>
                </a:extLst>
              </a:tr>
            </a:tbl>
          </a:graphicData>
        </a:graphic>
      </p:graphicFrame>
      <p:sp>
        <p:nvSpPr>
          <p:cNvPr id="7" name="Content Placeholder 6">
            <a:extLst>
              <a:ext uri="{FF2B5EF4-FFF2-40B4-BE49-F238E27FC236}">
                <a16:creationId xmlns:a16="http://schemas.microsoft.com/office/drawing/2014/main" id="{BACD709B-973C-4006-5A61-15FA8BB4404F}"/>
              </a:ext>
            </a:extLst>
          </p:cNvPr>
          <p:cNvSpPr>
            <a:spLocks noGrp="1"/>
          </p:cNvSpPr>
          <p:nvPr>
            <p:ph sz="quarter" idx="23"/>
          </p:nvPr>
        </p:nvSpPr>
        <p:spPr>
          <a:xfrm>
            <a:off x="457200" y="6568490"/>
            <a:ext cx="5314950" cy="352425"/>
          </a:xfrm>
        </p:spPr>
        <p:txBody>
          <a:bodyPr/>
          <a:lstStyle/>
          <a:p>
            <a:pPr marL="0" indent="0">
              <a:buNone/>
            </a:pPr>
            <a:r>
              <a:rPr lang="en-US" sz="1200" i="0">
                <a:solidFill>
                  <a:srgbClr val="46505F"/>
                </a:solidFill>
                <a:latin typeface="Arial" panose="020B0604020202020204" pitchFamily="34" charset="0"/>
                <a:cs typeface="Arial" panose="020B0604020202020204" pitchFamily="34" charset="0"/>
              </a:rPr>
              <a:t>Source: AFCARS Data 2021, as of </a:t>
            </a:r>
            <a:r>
              <a:rPr lang="en-US" sz="1200">
                <a:solidFill>
                  <a:srgbClr val="46505F"/>
                </a:solidFill>
                <a:latin typeface="Arial" panose="020B0604020202020204" pitchFamily="34" charset="0"/>
                <a:cs typeface="Arial" panose="020B0604020202020204" pitchFamily="34" charset="0"/>
              </a:rPr>
              <a:t>10/01/24</a:t>
            </a:r>
            <a:endParaRPr lang="en-IN" sz="1200">
              <a:solidFill>
                <a:srgbClr val="46505F"/>
              </a:solidFill>
            </a:endParaRPr>
          </a:p>
        </p:txBody>
      </p:sp>
    </p:spTree>
    <p:extLst>
      <p:ext uri="{BB962C8B-B14F-4D97-AF65-F5344CB8AC3E}">
        <p14:creationId xmlns:p14="http://schemas.microsoft.com/office/powerpoint/2010/main" val="1646490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9249B-1395-4E88-69F0-F4BC913852A6}"/>
              </a:ext>
              <a:ext uri="{C183D7F6-B498-43B3-948B-1728B52AA6E4}">
                <adec:decorative xmlns:adec="http://schemas.microsoft.com/office/drawing/2017/decorative" val="0"/>
              </a:ext>
            </a:extLst>
          </p:cNvPr>
          <p:cNvSpPr>
            <a:spLocks noGrp="1"/>
          </p:cNvSpPr>
          <p:nvPr>
            <p:ph type="title"/>
          </p:nvPr>
        </p:nvSpPr>
        <p:spPr>
          <a:gradFill>
            <a:gsLst>
              <a:gs pos="1000">
                <a:srgbClr val="116889"/>
              </a:gs>
              <a:gs pos="0">
                <a:schemeClr val="accent2"/>
              </a:gs>
              <a:gs pos="100000">
                <a:schemeClr val="tx2"/>
              </a:gs>
            </a:gsLst>
          </a:gradFill>
        </p:spPr>
        <p:txBody>
          <a:bodyPr/>
          <a:lstStyle/>
          <a:p>
            <a:pPr algn="ctr"/>
            <a:r>
              <a:rPr lang="en-US" sz="3200" dirty="0">
                <a:solidFill>
                  <a:prstClr val="white"/>
                </a:solidFill>
                <a:cs typeface="Arial" panose="020B0604020202020204" pitchFamily="34" charset="0"/>
                <a:sym typeface="Helvetica Light"/>
              </a:rPr>
              <a:t>Incidence of Parental Alcohol or Drug Abuse as a Condition Associated with Removal in the United States, 2000 to 2021</a:t>
            </a:r>
          </a:p>
        </p:txBody>
      </p:sp>
      <p:graphicFrame>
        <p:nvGraphicFramePr>
          <p:cNvPr id="10" name="Picture 9" descr="A line graph titled “Incidence of Parental Alcohol or Drug Abuse as a Condition Associated with Removal in the United States, 2000 to 2021.” The vertical axis represents percentage, ranging from 0% to 45%, while the horizontal axis spans years from 2000 to 2021. The chart shows a generally increasing trend over time. In 2000, the percentage was 18.0%, and it rose gradually to 25.6% in 2006. It dipped slightly to 24.5% in 2007 before increasing again, reaching 30.0% in 2010. The trend continues upward with some small fluctuations, reaching a peak of 39.2% in both 2017 and 2018. It dips slightly to 37.9% in 2019, then rises again to 38.8% in 2021. The data indicate a steady increase in the percentage of child removals associated with parental substance abuse over the 21-year span.">
            <a:extLst>
              <a:ext uri="{FF2B5EF4-FFF2-40B4-BE49-F238E27FC236}">
                <a16:creationId xmlns:a16="http://schemas.microsoft.com/office/drawing/2014/main" id="{190DF9D0-1DD5-9EA8-8DA2-99D1EEFE84F3}"/>
              </a:ext>
            </a:extLst>
          </p:cNvPr>
          <p:cNvGraphicFramePr/>
          <p:nvPr>
            <p:extLst>
              <p:ext uri="{D42A27DB-BD31-4B8C-83A1-F6EECF244321}">
                <p14:modId xmlns:p14="http://schemas.microsoft.com/office/powerpoint/2010/main" val="3015520780"/>
              </p:ext>
            </p:extLst>
          </p:nvPr>
        </p:nvGraphicFramePr>
        <p:xfrm>
          <a:off x="243923" y="1445874"/>
          <a:ext cx="11694077" cy="4805214"/>
        </p:xfrm>
        <a:graphic>
          <a:graphicData uri="http://schemas.openxmlformats.org/drawingml/2006/chart">
            <c:chart xmlns:c="http://schemas.openxmlformats.org/drawingml/2006/chart" xmlns:r="http://schemas.openxmlformats.org/officeDocument/2006/relationships" r:id="rId3"/>
          </a:graphicData>
        </a:graphic>
      </p:graphicFrame>
      <p:sp>
        <p:nvSpPr>
          <p:cNvPr id="9" name="Content Placeholder 8">
            <a:extLst>
              <a:ext uri="{FF2B5EF4-FFF2-40B4-BE49-F238E27FC236}">
                <a16:creationId xmlns:a16="http://schemas.microsoft.com/office/drawing/2014/main" id="{6EA7DBED-E6F9-EDF6-5B0E-9ECF81C135A3}"/>
              </a:ext>
            </a:extLst>
          </p:cNvPr>
          <p:cNvSpPr>
            <a:spLocks noGrp="1"/>
          </p:cNvSpPr>
          <p:nvPr>
            <p:ph sz="quarter" idx="16"/>
          </p:nvPr>
        </p:nvSpPr>
        <p:spPr>
          <a:xfrm>
            <a:off x="342900" y="6508262"/>
            <a:ext cx="7277100" cy="330687"/>
          </a:xfrm>
        </p:spPr>
        <p:txBody>
          <a:bodyPr/>
          <a:lstStyle/>
          <a:p>
            <a:r>
              <a:rPr kumimoji="0" lang="en-US" sz="1400" b="0" i="1" u="none" strike="noStrike" kern="1200" cap="none" spc="0" normalizeH="0" baseline="0" noProof="0" dirty="0">
                <a:ln>
                  <a:noFill/>
                </a:ln>
                <a:solidFill>
                  <a:prstClr val="black"/>
                </a:solidFill>
                <a:effectLst/>
                <a:uLnTx/>
                <a:uFillTx/>
                <a:ea typeface="+mn-ea"/>
                <a:cs typeface="+mn-cs"/>
              </a:rPr>
              <a:t>Note: Estimates based on </a:t>
            </a:r>
            <a:r>
              <a:rPr kumimoji="0" lang="en-US" sz="1400" b="1" i="1" u="sng" strike="noStrike" kern="1200" cap="none" spc="0" normalizeH="0" baseline="0" noProof="0" dirty="0">
                <a:ln>
                  <a:noFill/>
                </a:ln>
                <a:solidFill>
                  <a:prstClr val="black"/>
                </a:solidFill>
                <a:effectLst/>
                <a:uLnTx/>
                <a:uFillTx/>
                <a:ea typeface="+mn-ea"/>
                <a:cs typeface="+mn-cs"/>
              </a:rPr>
              <a:t>children who entered </a:t>
            </a:r>
            <a:r>
              <a:rPr kumimoji="0" lang="en-US" sz="1400" b="1" i="1" u="sng" strike="noStrike" kern="1200" cap="none" spc="0" normalizeH="0" baseline="0" noProof="0" dirty="0" err="1">
                <a:ln>
                  <a:noFill/>
                </a:ln>
                <a:solidFill>
                  <a:prstClr val="black"/>
                </a:solidFill>
                <a:effectLst/>
                <a:uLnTx/>
                <a:uFillTx/>
                <a:ea typeface="+mn-ea"/>
                <a:cs typeface="+mn-cs"/>
              </a:rPr>
              <a:t>out-of</a:t>
            </a:r>
            <a:r>
              <a:rPr lang="en-US" sz="1400" b="1" i="1" u="sng" dirty="0">
                <a:solidFill>
                  <a:prstClr val="black"/>
                </a:solidFill>
              </a:rPr>
              <a:t>-</a:t>
            </a:r>
            <a:r>
              <a:rPr kumimoji="0" lang="en-US" sz="1400" b="1" i="1" u="sng" strike="noStrike" kern="1200" cap="none" spc="0" normalizeH="0" baseline="0" noProof="0" dirty="0">
                <a:ln>
                  <a:noFill/>
                </a:ln>
                <a:solidFill>
                  <a:prstClr val="black"/>
                </a:solidFill>
                <a:effectLst/>
                <a:uLnTx/>
                <a:uFillTx/>
                <a:ea typeface="+mn-ea"/>
                <a:cs typeface="+mn-cs"/>
              </a:rPr>
              <a:t>home care</a:t>
            </a:r>
            <a:r>
              <a:rPr kumimoji="0" lang="en-US" sz="1400" b="1" i="1" u="none" strike="noStrike" kern="1200" cap="none" spc="0" normalizeH="0" baseline="0" noProof="0" dirty="0">
                <a:ln>
                  <a:noFill/>
                </a:ln>
                <a:solidFill>
                  <a:prstClr val="black"/>
                </a:solidFill>
                <a:effectLst/>
                <a:uLnTx/>
                <a:uFillTx/>
                <a:ea typeface="+mn-ea"/>
                <a:cs typeface="+mn-cs"/>
              </a:rPr>
              <a:t> </a:t>
            </a:r>
            <a:r>
              <a:rPr kumimoji="0" lang="en-US" sz="1400" b="0" i="1" u="none" strike="noStrike" kern="1200" cap="none" spc="0" normalizeH="0" baseline="0" noProof="0" dirty="0">
                <a:ln>
                  <a:noFill/>
                </a:ln>
                <a:solidFill>
                  <a:prstClr val="black"/>
                </a:solidFill>
                <a:effectLst/>
                <a:uLnTx/>
                <a:uFillTx/>
                <a:ea typeface="+mn-ea"/>
                <a:cs typeface="+mn-cs"/>
              </a:rPr>
              <a:t>during Fiscal Year</a:t>
            </a:r>
            <a:endParaRPr lang="en-IN" sz="1400" dirty="0"/>
          </a:p>
        </p:txBody>
      </p:sp>
      <p:sp>
        <p:nvSpPr>
          <p:cNvPr id="11" name="Content Placeholder 10">
            <a:extLst>
              <a:ext uri="{FF2B5EF4-FFF2-40B4-BE49-F238E27FC236}">
                <a16:creationId xmlns:a16="http://schemas.microsoft.com/office/drawing/2014/main" id="{87D34271-03E2-8208-D8F1-681A7EDF72D9}"/>
              </a:ext>
            </a:extLst>
          </p:cNvPr>
          <p:cNvSpPr>
            <a:spLocks noGrp="1"/>
          </p:cNvSpPr>
          <p:nvPr>
            <p:ph sz="quarter" idx="17"/>
          </p:nvPr>
        </p:nvSpPr>
        <p:spPr>
          <a:xfrm>
            <a:off x="8488951" y="6558711"/>
            <a:ext cx="3903936" cy="365126"/>
          </a:xfrm>
        </p:spPr>
        <p:txBody>
          <a:bodyPr/>
          <a:lstStyle/>
          <a:p>
            <a:pPr marL="0" indent="0">
              <a:buNone/>
            </a:pPr>
            <a:r>
              <a:rPr lang="en-US" sz="1200" i="0" dirty="0">
                <a:solidFill>
                  <a:srgbClr val="46505F"/>
                </a:solidFill>
                <a:latin typeface="Arial" panose="020B0604020202020204" pitchFamily="34" charset="0"/>
                <a:cs typeface="Arial" panose="020B0604020202020204" pitchFamily="34" charset="0"/>
              </a:rPr>
              <a:t>Source: AFCARS Data 2021, as of </a:t>
            </a:r>
            <a:r>
              <a:rPr lang="en-US" sz="1200" dirty="0">
                <a:solidFill>
                  <a:srgbClr val="46505F"/>
                </a:solidFill>
                <a:latin typeface="Arial" panose="020B0604020202020204" pitchFamily="34" charset="0"/>
                <a:cs typeface="Arial" panose="020B0604020202020204" pitchFamily="34" charset="0"/>
              </a:rPr>
              <a:t>10/01/24</a:t>
            </a:r>
            <a:endParaRPr lang="en-IN" sz="1200" dirty="0">
              <a:solidFill>
                <a:srgbClr val="46505F"/>
              </a:solidFill>
            </a:endParaRPr>
          </a:p>
        </p:txBody>
      </p:sp>
    </p:spTree>
    <p:extLst>
      <p:ext uri="{BB962C8B-B14F-4D97-AF65-F5344CB8AC3E}">
        <p14:creationId xmlns:p14="http://schemas.microsoft.com/office/powerpoint/2010/main" val="121618502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B9100169-28E7-8BE7-B6B5-32FD39DADC60}"/>
              </a:ext>
              <a:ext uri="{C183D7F6-B498-43B3-948B-1728B52AA6E4}">
                <adec:decorative xmlns:adec="http://schemas.microsoft.com/office/drawing/2017/decorative" val="0"/>
              </a:ext>
            </a:extLst>
          </p:cNvPr>
          <p:cNvSpPr>
            <a:spLocks noGrp="1"/>
          </p:cNvSpPr>
          <p:nvPr>
            <p:ph type="title"/>
          </p:nvPr>
        </p:nvSpPr>
        <p:spPr>
          <a:xfrm>
            <a:off x="0" y="0"/>
            <a:ext cx="12192000" cy="1216152"/>
          </a:xfrm>
        </p:spPr>
        <p:txBody>
          <a:bodyPr/>
          <a:lstStyle/>
          <a:p>
            <a:r>
              <a:rPr lang="en-US" dirty="0"/>
              <a:t>Understanding the Cumulative Effects of Overdose Rates on Parental Capacity &amp; Family Well-Being</a:t>
            </a:r>
          </a:p>
        </p:txBody>
      </p:sp>
      <p:pic>
        <p:nvPicPr>
          <p:cNvPr id="6" name="Picture 5" descr="Line graph showing data of overdose rates from the following substances: Synthetic opioids other than methadone (primarily fentanyl), psychostimulants (primarily methamphetamine, cocaine, prescription opioids, heroin, benzodiazepines, and antidepressants. Overdose generally increased from 1999 to 2020, with a notable increase of fentanyl related deaths from 2013 - 2020. ">
            <a:extLst>
              <a:ext uri="{FF2B5EF4-FFF2-40B4-BE49-F238E27FC236}">
                <a16:creationId xmlns:a16="http://schemas.microsoft.com/office/drawing/2014/main" id="{24B2C7D1-7D87-452F-FD91-9C90E8805694}"/>
              </a:ext>
            </a:extLst>
          </p:cNvPr>
          <p:cNvPicPr>
            <a:picLocks noChangeAspect="1"/>
          </p:cNvPicPr>
          <p:nvPr/>
        </p:nvPicPr>
        <p:blipFill>
          <a:blip r:embed="rId3"/>
          <a:stretch>
            <a:fillRect/>
          </a:stretch>
        </p:blipFill>
        <p:spPr>
          <a:xfrm>
            <a:off x="1323773" y="1336532"/>
            <a:ext cx="8338387" cy="4300757"/>
          </a:xfrm>
          <a:prstGeom prst="rect">
            <a:avLst/>
          </a:prstGeom>
        </p:spPr>
      </p:pic>
      <p:sp>
        <p:nvSpPr>
          <p:cNvPr id="13" name="Arrow: Down 12">
            <a:extLst>
              <a:ext uri="{FF2B5EF4-FFF2-40B4-BE49-F238E27FC236}">
                <a16:creationId xmlns:a16="http://schemas.microsoft.com/office/drawing/2014/main" id="{CC859A6F-508A-BFD9-4BD7-EE5558BE2AFC}"/>
              </a:ext>
              <a:ext uri="{C183D7F6-B498-43B3-948B-1728B52AA6E4}">
                <adec:decorative xmlns:adec="http://schemas.microsoft.com/office/drawing/2017/decorative" val="1"/>
              </a:ext>
            </a:extLst>
          </p:cNvPr>
          <p:cNvSpPr/>
          <p:nvPr/>
        </p:nvSpPr>
        <p:spPr>
          <a:xfrm>
            <a:off x="2073777" y="5522446"/>
            <a:ext cx="274320" cy="289590"/>
          </a:xfrm>
          <a:prstGeom prst="downArrow">
            <a:avLst/>
          </a:prstGeom>
          <a:solidFill>
            <a:schemeClr val="tx2"/>
          </a:solidFill>
          <a:ln w="1270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8" name="TextBox 7">
            <a:extLst>
              <a:ext uri="{FF2B5EF4-FFF2-40B4-BE49-F238E27FC236}">
                <a16:creationId xmlns:a16="http://schemas.microsoft.com/office/drawing/2014/main" id="{DF5E12E7-2D06-3A3B-D98E-EDAFC2B45B09}"/>
              </a:ext>
              <a:ext uri="{C183D7F6-B498-43B3-948B-1728B52AA6E4}">
                <adec:decorative xmlns:adec="http://schemas.microsoft.com/office/drawing/2017/decorative" val="0"/>
              </a:ext>
            </a:extLst>
          </p:cNvPr>
          <p:cNvSpPr txBox="1"/>
          <p:nvPr/>
        </p:nvSpPr>
        <p:spPr>
          <a:xfrm>
            <a:off x="1323774" y="5868120"/>
            <a:ext cx="2007310" cy="749808"/>
          </a:xfrm>
          <a:prstGeom prst="rect">
            <a:avLst/>
          </a:prstGeom>
          <a:solidFill>
            <a:schemeClr val="tx2"/>
          </a:solidFill>
          <a:ln w="635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Wave 1, 1999: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Rise in Prescription Opioid Deaths</a:t>
            </a:r>
            <a:endParaRPr kumimoji="0" lang="en-US" sz="1400" b="1" i="1"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endParaRPr>
          </a:p>
        </p:txBody>
      </p:sp>
      <p:sp>
        <p:nvSpPr>
          <p:cNvPr id="15" name="Arrow: Down 14">
            <a:extLst>
              <a:ext uri="{FF2B5EF4-FFF2-40B4-BE49-F238E27FC236}">
                <a16:creationId xmlns:a16="http://schemas.microsoft.com/office/drawing/2014/main" id="{0C806447-724A-28F8-2769-5EEE3E4FFBAA}"/>
              </a:ext>
              <a:ext uri="{C183D7F6-B498-43B3-948B-1728B52AA6E4}">
                <adec:decorative xmlns:adec="http://schemas.microsoft.com/office/drawing/2017/decorative" val="1"/>
              </a:ext>
            </a:extLst>
          </p:cNvPr>
          <p:cNvSpPr/>
          <p:nvPr/>
        </p:nvSpPr>
        <p:spPr>
          <a:xfrm>
            <a:off x="5862594" y="5522446"/>
            <a:ext cx="274320" cy="289590"/>
          </a:xfrm>
          <a:prstGeom prst="downArrow">
            <a:avLst/>
          </a:prstGeom>
          <a:solidFill>
            <a:schemeClr val="accent1"/>
          </a:solidFill>
          <a:ln w="1270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9" name="TextBox 8">
            <a:extLst>
              <a:ext uri="{FF2B5EF4-FFF2-40B4-BE49-F238E27FC236}">
                <a16:creationId xmlns:a16="http://schemas.microsoft.com/office/drawing/2014/main" id="{FC501082-D0F6-C185-8C44-23011C5E2EB7}"/>
              </a:ext>
              <a:ext uri="{C183D7F6-B498-43B3-948B-1728B52AA6E4}">
                <adec:decorative xmlns:adec="http://schemas.microsoft.com/office/drawing/2017/decorative" val="0"/>
              </a:ext>
            </a:extLst>
          </p:cNvPr>
          <p:cNvSpPr txBox="1"/>
          <p:nvPr/>
        </p:nvSpPr>
        <p:spPr>
          <a:xfrm>
            <a:off x="4173853" y="5868120"/>
            <a:ext cx="2007310" cy="749808"/>
          </a:xfrm>
          <a:prstGeom prst="rect">
            <a:avLst/>
          </a:prstGeom>
          <a:solidFill>
            <a:schemeClr val="accent1"/>
          </a:solidFill>
          <a:ln w="635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Wave 2, 2010: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Rise in Heroin Deaths </a:t>
            </a:r>
            <a:endParaRPr kumimoji="0" lang="en-US" sz="1500" b="1" i="1"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endParaRPr>
          </a:p>
        </p:txBody>
      </p:sp>
      <p:sp>
        <p:nvSpPr>
          <p:cNvPr id="16" name="Arrow: Down 15">
            <a:extLst>
              <a:ext uri="{FF2B5EF4-FFF2-40B4-BE49-F238E27FC236}">
                <a16:creationId xmlns:a16="http://schemas.microsoft.com/office/drawing/2014/main" id="{C2766906-40A5-607F-6F62-07FD1EDBEEB2}"/>
              </a:ext>
              <a:ext uri="{C183D7F6-B498-43B3-948B-1728B52AA6E4}">
                <adec:decorative xmlns:adec="http://schemas.microsoft.com/office/drawing/2017/decorative" val="1"/>
              </a:ext>
            </a:extLst>
          </p:cNvPr>
          <p:cNvSpPr/>
          <p:nvPr/>
        </p:nvSpPr>
        <p:spPr>
          <a:xfrm>
            <a:off x="6903994" y="5522446"/>
            <a:ext cx="274320" cy="289590"/>
          </a:xfrm>
          <a:prstGeom prst="downArrow">
            <a:avLst/>
          </a:prstGeom>
          <a:solidFill>
            <a:schemeClr val="accent3"/>
          </a:solidFill>
          <a:ln w="1270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10" name="TextBox 9">
            <a:extLst>
              <a:ext uri="{FF2B5EF4-FFF2-40B4-BE49-F238E27FC236}">
                <a16:creationId xmlns:a16="http://schemas.microsoft.com/office/drawing/2014/main" id="{6E47F300-682D-91B9-BD04-6674113F01B7}"/>
              </a:ext>
              <a:ext uri="{C183D7F6-B498-43B3-948B-1728B52AA6E4}">
                <adec:decorative xmlns:adec="http://schemas.microsoft.com/office/drawing/2017/decorative" val="0"/>
              </a:ext>
            </a:extLst>
          </p:cNvPr>
          <p:cNvSpPr txBox="1"/>
          <p:nvPr/>
        </p:nvSpPr>
        <p:spPr>
          <a:xfrm>
            <a:off x="6483593" y="5868120"/>
            <a:ext cx="1575405" cy="749808"/>
          </a:xfrm>
          <a:prstGeom prst="rect">
            <a:avLst/>
          </a:prstGeom>
          <a:solidFill>
            <a:schemeClr val="accent3"/>
          </a:solidFill>
          <a:ln w="635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Wave 3, 2013: Rise in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rPr>
              <a:t>Fentanyl Deaths </a:t>
            </a:r>
            <a:endParaRPr kumimoji="0" lang="en-US" sz="1500" b="1" i="1" u="none" strike="noStrike" kern="1200" cap="none" spc="0" normalizeH="0" baseline="0" noProof="0" dirty="0">
              <a:ln>
                <a:noFill/>
              </a:ln>
              <a:solidFill>
                <a:schemeClr val="bg1"/>
              </a:solidFill>
              <a:effectLst/>
              <a:uLnTx/>
              <a:uFillTx/>
              <a:latin typeface="Arial" panose="020B0604020202020204" pitchFamily="34" charset="0"/>
              <a:ea typeface="Helvetica Light"/>
              <a:cs typeface="Arial" panose="020B0604020202020204" pitchFamily="34" charset="0"/>
              <a:sym typeface="Helvetica Light"/>
            </a:endParaRPr>
          </a:p>
        </p:txBody>
      </p:sp>
      <p:sp>
        <p:nvSpPr>
          <p:cNvPr id="2" name="Arrow: Bent-Up 1">
            <a:extLst>
              <a:ext uri="{FF2B5EF4-FFF2-40B4-BE49-F238E27FC236}">
                <a16:creationId xmlns:a16="http://schemas.microsoft.com/office/drawing/2014/main" id="{2A8F1BF8-D0D8-219E-97D1-C9A0FDD41136}"/>
              </a:ext>
              <a:ext uri="{C183D7F6-B498-43B3-948B-1728B52AA6E4}">
                <adec:decorative xmlns:adec="http://schemas.microsoft.com/office/drawing/2017/decorative" val="1"/>
              </a:ext>
            </a:extLst>
          </p:cNvPr>
          <p:cNvSpPr/>
          <p:nvPr/>
        </p:nvSpPr>
        <p:spPr>
          <a:xfrm flipV="1">
            <a:off x="7759953" y="5520254"/>
            <a:ext cx="1015726" cy="347866"/>
          </a:xfrm>
          <a:prstGeom prst="bentUpArrow">
            <a:avLst/>
          </a:prstGeom>
          <a:solidFill>
            <a:schemeClr val="accent4">
              <a:alpha val="60000"/>
            </a:schemeClr>
          </a:solidFill>
          <a:ln w="1270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srgbClr val="FFFFFF"/>
              </a:solidFill>
              <a:effectLst/>
              <a:uLnTx/>
              <a:uFillTx/>
              <a:latin typeface="Helvetica Light"/>
              <a:ea typeface="Helvetica Light"/>
              <a:cs typeface="Helvetica Light"/>
              <a:sym typeface="Helvetica Light"/>
            </a:endParaRPr>
          </a:p>
        </p:txBody>
      </p:sp>
      <p:sp>
        <p:nvSpPr>
          <p:cNvPr id="11" name="TextBox 10" descr="&#10;">
            <a:extLst>
              <a:ext uri="{FF2B5EF4-FFF2-40B4-BE49-F238E27FC236}">
                <a16:creationId xmlns:a16="http://schemas.microsoft.com/office/drawing/2014/main" id="{B928E651-C4AE-7188-C148-CFA8A8FF3729}"/>
              </a:ext>
              <a:ext uri="{C183D7F6-B498-43B3-948B-1728B52AA6E4}">
                <adec:decorative xmlns:adec="http://schemas.microsoft.com/office/drawing/2017/decorative" val="0"/>
              </a:ext>
            </a:extLst>
          </p:cNvPr>
          <p:cNvSpPr txBox="1"/>
          <p:nvPr/>
        </p:nvSpPr>
        <p:spPr>
          <a:xfrm>
            <a:off x="8361428" y="5950800"/>
            <a:ext cx="2898052" cy="564257"/>
          </a:xfrm>
          <a:prstGeom prst="rect">
            <a:avLst/>
          </a:prstGeom>
          <a:solidFill>
            <a:schemeClr val="accent4">
              <a:alpha val="60000"/>
            </a:schemeClr>
          </a:solidFill>
          <a:ln w="6350" cap="flat">
            <a:solidFill>
              <a:schemeClr val="accent6">
                <a:lumMod val="60000"/>
                <a:lumOff val="40000"/>
              </a:schemeClr>
            </a:solid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rPr>
              <a:t>Wave 4, 2015: Rise in </a:t>
            </a:r>
          </a:p>
          <a:p>
            <a:pPr marL="0" marR="0" lvl="0" indent="0" algn="ctr" defTabSz="825500" rtl="0" eaLnBrk="1" fontAlgn="auto" latinLnBrk="0" hangingPunct="0">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rPr>
              <a:t>Fentanyl &amp; Stimulant Deaths </a:t>
            </a:r>
            <a:endParaRPr kumimoji="0" lang="en-US" sz="1500" b="1" i="1" u="none" strike="noStrike" kern="1200" cap="none" spc="0" normalizeH="0" baseline="0" noProof="0" dirty="0">
              <a:ln>
                <a:noFill/>
              </a:ln>
              <a:solidFill>
                <a:srgbClr val="000000"/>
              </a:solidFill>
              <a:effectLst/>
              <a:uLnTx/>
              <a:uFillTx/>
              <a:latin typeface="Arial" panose="020B0604020202020204" pitchFamily="34" charset="0"/>
              <a:ea typeface="Helvetica Light"/>
              <a:cs typeface="Arial" panose="020B0604020202020204" pitchFamily="34" charset="0"/>
              <a:sym typeface="Helvetica Light"/>
            </a:endParaRPr>
          </a:p>
        </p:txBody>
      </p:sp>
      <p:sp>
        <p:nvSpPr>
          <p:cNvPr id="3" name="Footer Placeholder 2">
            <a:extLst>
              <a:ext uri="{FF2B5EF4-FFF2-40B4-BE49-F238E27FC236}">
                <a16:creationId xmlns:a16="http://schemas.microsoft.com/office/drawing/2014/main" id="{2F3E2689-4264-583E-D5F3-54578586B4C0}"/>
              </a:ext>
            </a:extLst>
          </p:cNvPr>
          <p:cNvSpPr>
            <a:spLocks noGrp="1"/>
          </p:cNvSpPr>
          <p:nvPr>
            <p:ph type="ftr" sz="quarter" idx="10"/>
          </p:nvPr>
        </p:nvSpPr>
        <p:spPr>
          <a:xfrm>
            <a:off x="7753054" y="6489451"/>
            <a:ext cx="4114800" cy="365125"/>
          </a:xfrm>
        </p:spPr>
        <p:txBody>
          <a:bodyPr/>
          <a:lstStyle/>
          <a:p>
            <a:r>
              <a:rPr lang="en-US">
                <a:cs typeface="Arial"/>
              </a:rPr>
              <a:t>(National Institute on Drug Abuse, 2023)</a:t>
            </a:r>
          </a:p>
        </p:txBody>
      </p:sp>
    </p:spTree>
    <p:extLst>
      <p:ext uri="{BB962C8B-B14F-4D97-AF65-F5344CB8AC3E}">
        <p14:creationId xmlns:p14="http://schemas.microsoft.com/office/powerpoint/2010/main" val="4461753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602212" y="3124298"/>
            <a:ext cx="6857367" cy="2387600"/>
          </a:xfrm>
          <a:noFill/>
        </p:spPr>
        <p:txBody>
          <a:bodyPr vert="horz" lIns="91440" tIns="45720" rIns="91440" bIns="45720" rtlCol="0" anchor="ctr">
            <a:noAutofit/>
          </a:bodyPr>
          <a:lstStyle/>
          <a:p>
            <a:r>
              <a:rPr lang="en-US" dirty="0">
                <a:latin typeface="+mj-lt"/>
                <a:cs typeface="Arial"/>
              </a:rPr>
              <a:t>Child Welfare Laws </a:t>
            </a:r>
            <a:br>
              <a:rPr lang="en-US" dirty="0">
                <a:latin typeface="+mj-lt"/>
              </a:rPr>
            </a:br>
            <a:r>
              <a:rPr lang="en-US" dirty="0">
                <a:latin typeface="+mj-lt"/>
                <a:cs typeface="Arial"/>
              </a:rPr>
              <a:t>&amp; Considerations </a:t>
            </a:r>
            <a:br>
              <a:rPr lang="en-US" dirty="0">
                <a:latin typeface="+mj-lt"/>
              </a:rPr>
            </a:br>
            <a:r>
              <a:rPr lang="en-US" dirty="0">
                <a:latin typeface="+mj-lt"/>
                <a:cs typeface="Arial"/>
              </a:rPr>
              <a:t>for Families Affected by Parental Substance Use</a:t>
            </a:r>
          </a:p>
        </p:txBody>
      </p:sp>
    </p:spTree>
    <p:extLst>
      <p:ext uri="{BB962C8B-B14F-4D97-AF65-F5344CB8AC3E}">
        <p14:creationId xmlns:p14="http://schemas.microsoft.com/office/powerpoint/2010/main" val="86320854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Arc 22">
            <a:extLst>
              <a:ext uri="{FF2B5EF4-FFF2-40B4-BE49-F238E27FC236}">
                <a16:creationId xmlns:a16="http://schemas.microsoft.com/office/drawing/2014/main" id="{086E6B82-458B-C01F-D8BB-45AE22B57877}"/>
              </a:ext>
              <a:ext uri="{C183D7F6-B498-43B3-948B-1728B52AA6E4}">
                <adec:decorative xmlns:adec="http://schemas.microsoft.com/office/drawing/2017/decorative" val="1"/>
              </a:ext>
            </a:extLst>
          </p:cNvPr>
          <p:cNvSpPr/>
          <p:nvPr/>
        </p:nvSpPr>
        <p:spPr>
          <a:xfrm rot="2574874">
            <a:off x="-3309624" y="-635394"/>
            <a:ext cx="7907448" cy="8246916"/>
          </a:xfrm>
          <a:prstGeom prst="arc">
            <a:avLst>
              <a:gd name="adj1" fmla="val 15792383"/>
              <a:gd name="adj2" fmla="val 572481"/>
            </a:avLst>
          </a:prstGeom>
          <a:ln w="76200"/>
        </p:spPr>
        <p:style>
          <a:lnRef idx="3">
            <a:schemeClr val="accent1"/>
          </a:lnRef>
          <a:fillRef idx="0">
            <a:schemeClr val="accent1"/>
          </a:fillRef>
          <a:effectRef idx="2">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Arial" panose="020B0604020202020204"/>
              <a:ea typeface="+mn-ea"/>
              <a:cs typeface="+mn-cs"/>
            </a:endParaRPr>
          </a:p>
        </p:txBody>
      </p:sp>
      <p:sp>
        <p:nvSpPr>
          <p:cNvPr id="13" name="Rectangle 12">
            <a:extLst>
              <a:ext uri="{FF2B5EF4-FFF2-40B4-BE49-F238E27FC236}">
                <a16:creationId xmlns:a16="http://schemas.microsoft.com/office/drawing/2014/main" id="{F2483BA0-BD7F-B3AC-621C-36834FB8CB49}"/>
              </a:ext>
              <a:ext uri="{C183D7F6-B498-43B3-948B-1728B52AA6E4}">
                <adec:decorative xmlns:adec="http://schemas.microsoft.com/office/drawing/2017/decorative" val="1"/>
              </a:ext>
            </a:extLst>
          </p:cNvPr>
          <p:cNvSpPr/>
          <p:nvPr/>
        </p:nvSpPr>
        <p:spPr>
          <a:xfrm>
            <a:off x="4416723" y="3477641"/>
            <a:ext cx="7622683" cy="1463039"/>
          </a:xfrm>
          <a:prstGeom prst="rect">
            <a:avLst/>
          </a:prstGeom>
          <a:solidFill>
            <a:schemeClr val="accent3">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Rectangle 13">
            <a:extLst>
              <a:ext uri="{FF2B5EF4-FFF2-40B4-BE49-F238E27FC236}">
                <a16:creationId xmlns:a16="http://schemas.microsoft.com/office/drawing/2014/main" id="{A38EB371-DE5B-B589-32F6-32F2A6620499}"/>
              </a:ext>
              <a:ext uri="{C183D7F6-B498-43B3-948B-1728B52AA6E4}">
                <adec:decorative xmlns:adec="http://schemas.microsoft.com/office/drawing/2017/decorative" val="1"/>
              </a:ext>
            </a:extLst>
          </p:cNvPr>
          <p:cNvSpPr/>
          <p:nvPr/>
        </p:nvSpPr>
        <p:spPr>
          <a:xfrm>
            <a:off x="3833871" y="5139758"/>
            <a:ext cx="8205536" cy="1463041"/>
          </a:xfrm>
          <a:prstGeom prst="rect">
            <a:avLst/>
          </a:prstGeom>
          <a:solidFill>
            <a:schemeClr val="accent1">
              <a:lumMod val="7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2" name="Rectangle 11">
            <a:extLst>
              <a:ext uri="{FF2B5EF4-FFF2-40B4-BE49-F238E27FC236}">
                <a16:creationId xmlns:a16="http://schemas.microsoft.com/office/drawing/2014/main" id="{8E900D27-7B6F-0B95-C61D-0DEF0223B856}"/>
              </a:ext>
              <a:ext uri="{C183D7F6-B498-43B3-948B-1728B52AA6E4}">
                <adec:decorative xmlns:adec="http://schemas.microsoft.com/office/drawing/2017/decorative" val="1"/>
              </a:ext>
            </a:extLst>
          </p:cNvPr>
          <p:cNvSpPr/>
          <p:nvPr/>
        </p:nvSpPr>
        <p:spPr>
          <a:xfrm>
            <a:off x="4416722" y="1772344"/>
            <a:ext cx="7622684" cy="1463514"/>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2" name="Rectangle 1">
            <a:extLst>
              <a:ext uri="{FF2B5EF4-FFF2-40B4-BE49-F238E27FC236}">
                <a16:creationId xmlns:a16="http://schemas.microsoft.com/office/drawing/2014/main" id="{22F67068-5E6B-19F8-99A5-9B589F33AED1}"/>
              </a:ext>
              <a:ext uri="{C183D7F6-B498-43B3-948B-1728B52AA6E4}">
                <adec:decorative xmlns:adec="http://schemas.microsoft.com/office/drawing/2017/decorative" val="1"/>
              </a:ext>
            </a:extLst>
          </p:cNvPr>
          <p:cNvSpPr/>
          <p:nvPr/>
        </p:nvSpPr>
        <p:spPr>
          <a:xfrm>
            <a:off x="3833870" y="127192"/>
            <a:ext cx="8205538" cy="1463040"/>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3" name="Title 2">
            <a:extLst>
              <a:ext uri="{FF2B5EF4-FFF2-40B4-BE49-F238E27FC236}">
                <a16:creationId xmlns:a16="http://schemas.microsoft.com/office/drawing/2014/main" id="{C03EBF15-0F08-4529-0B5C-1DC0E7DB77E7}"/>
              </a:ext>
            </a:extLst>
          </p:cNvPr>
          <p:cNvSpPr>
            <a:spLocks noGrp="1"/>
          </p:cNvSpPr>
          <p:nvPr>
            <p:ph type="title"/>
          </p:nvPr>
        </p:nvSpPr>
        <p:spPr>
          <a:xfrm>
            <a:off x="1" y="-243935"/>
            <a:ext cx="4416724" cy="7541881"/>
          </a:xfrm>
          <a:noFill/>
        </p:spPr>
        <p:txBody>
          <a:bodyPr tIns="45720" anchor="ctr"/>
          <a:lstStyle/>
          <a:p>
            <a:pPr marL="0" marR="0" lvl="0" indent="0" algn="l" defTabSz="914400" rtl="0" eaLnBrk="1" fontAlgn="auto" latinLnBrk="0" hangingPunct="1">
              <a:lnSpc>
                <a:spcPct val="100000"/>
              </a:lnSpc>
              <a:spcBef>
                <a:spcPts val="0"/>
              </a:spcBef>
              <a:spcAft>
                <a:spcPts val="0"/>
              </a:spcAft>
              <a:tabLst/>
              <a:defRPr/>
            </a:pPr>
            <a:r>
              <a:rPr lang="en-US" sz="2600" dirty="0">
                <a:solidFill>
                  <a:schemeClr val="tx2"/>
                </a:solidFill>
                <a:cs typeface="Arial" panose="020B0604020202020204" pitchFamily="34" charset="0"/>
              </a:rPr>
              <a:t>Key Federal Legislation</a:t>
            </a:r>
            <a:br>
              <a:rPr lang="en-US" sz="2600" dirty="0">
                <a:solidFill>
                  <a:schemeClr val="tx2"/>
                </a:solidFill>
                <a:cs typeface="Arial" panose="020B0604020202020204" pitchFamily="34" charset="0"/>
              </a:rPr>
            </a:br>
            <a:r>
              <a:rPr kumimoji="0" lang="en-US" sz="2600" b="0" i="0" u="none" strike="noStrike" kern="1200" cap="none" spc="0" normalizeH="0" baseline="0" noProof="0" dirty="0">
                <a:ln>
                  <a:noFill/>
                </a:ln>
                <a:solidFill>
                  <a:schemeClr val="tx2"/>
                </a:solidFill>
                <a:effectLst/>
                <a:uLnTx/>
                <a:uFillTx/>
                <a:ea typeface="+mn-ea"/>
                <a:cs typeface="Arial" panose="020B0604020202020204" pitchFamily="34" charset="0"/>
              </a:rPr>
              <a:t>Related to Infants with </a:t>
            </a:r>
            <a:br>
              <a:rPr kumimoji="0" lang="en-US" sz="2600" b="0" i="0" u="none" strike="noStrike" kern="1200" cap="none" spc="0" normalizeH="0" baseline="0" noProof="0" dirty="0">
                <a:ln>
                  <a:noFill/>
                </a:ln>
                <a:solidFill>
                  <a:schemeClr val="tx2"/>
                </a:solidFill>
                <a:effectLst/>
                <a:uLnTx/>
                <a:uFillTx/>
                <a:ea typeface="+mn-ea"/>
                <a:cs typeface="Arial" panose="020B0604020202020204" pitchFamily="34" charset="0"/>
              </a:rPr>
            </a:br>
            <a:r>
              <a:rPr kumimoji="0" lang="en-US" sz="2600" b="0" i="0" u="none" strike="noStrike" kern="1200" cap="none" spc="0" normalizeH="0" baseline="0" noProof="0" dirty="0">
                <a:ln>
                  <a:noFill/>
                </a:ln>
                <a:solidFill>
                  <a:schemeClr val="tx2"/>
                </a:solidFill>
                <a:effectLst/>
                <a:uLnTx/>
                <a:uFillTx/>
                <a:ea typeface="+mn-ea"/>
                <a:cs typeface="Arial" panose="020B0604020202020204" pitchFamily="34" charset="0"/>
              </a:rPr>
              <a:t>Prenatal Substance </a:t>
            </a:r>
            <a:br>
              <a:rPr kumimoji="0" lang="en-US" sz="2600" b="0" i="0" u="none" strike="noStrike" kern="1200" cap="none" spc="0" normalizeH="0" baseline="0" noProof="0" dirty="0">
                <a:ln>
                  <a:noFill/>
                </a:ln>
                <a:solidFill>
                  <a:schemeClr val="tx2"/>
                </a:solidFill>
                <a:effectLst/>
                <a:uLnTx/>
                <a:uFillTx/>
                <a:ea typeface="+mn-ea"/>
                <a:cs typeface="Arial" panose="020B0604020202020204" pitchFamily="34" charset="0"/>
              </a:rPr>
            </a:br>
            <a:r>
              <a:rPr kumimoji="0" lang="en-US" sz="2600" b="0" i="0" u="none" strike="noStrike" kern="1200" cap="none" spc="0" normalizeH="0" baseline="0" noProof="0" dirty="0">
                <a:ln>
                  <a:noFill/>
                </a:ln>
                <a:solidFill>
                  <a:schemeClr val="tx2"/>
                </a:solidFill>
                <a:effectLst/>
                <a:uLnTx/>
                <a:uFillTx/>
                <a:ea typeface="+mn-ea"/>
                <a:cs typeface="Arial" panose="020B0604020202020204" pitchFamily="34" charset="0"/>
              </a:rPr>
              <a:t>Exposure in the U.S.</a:t>
            </a:r>
            <a:endParaRPr lang="en-US" sz="2600" dirty="0">
              <a:solidFill>
                <a:schemeClr val="tx2"/>
              </a:solidFill>
            </a:endParaRPr>
          </a:p>
        </p:txBody>
      </p:sp>
      <p:sp>
        <p:nvSpPr>
          <p:cNvPr id="4" name="Content Placeholder 3">
            <a:extLst>
              <a:ext uri="{FF2B5EF4-FFF2-40B4-BE49-F238E27FC236}">
                <a16:creationId xmlns:a16="http://schemas.microsoft.com/office/drawing/2014/main" id="{418EBFDB-4556-EECF-E884-0ACC5D5D8F32}"/>
              </a:ext>
            </a:extLst>
          </p:cNvPr>
          <p:cNvSpPr>
            <a:spLocks noGrp="1"/>
          </p:cNvSpPr>
          <p:nvPr>
            <p:ph idx="1"/>
          </p:nvPr>
        </p:nvSpPr>
        <p:spPr>
          <a:xfrm>
            <a:off x="3108960" y="127192"/>
            <a:ext cx="1463040" cy="1463040"/>
          </a:xfrm>
          <a:prstGeom prst="ellipse">
            <a:avLst/>
          </a:prstGeom>
          <a:solidFill>
            <a:schemeClr val="bg1"/>
          </a:solidFill>
          <a:ln w="57150"/>
        </p:spPr>
        <p:style>
          <a:lnRef idx="2">
            <a:schemeClr val="accent2"/>
          </a:lnRef>
          <a:fillRef idx="1">
            <a:schemeClr val="lt1"/>
          </a:fillRef>
          <a:effectRef idx="0">
            <a:schemeClr val="accent2"/>
          </a:effectRef>
          <a:fontRef idx="minor">
            <a:schemeClr val="dk1"/>
          </a:fontRef>
        </p:style>
        <p:txBody>
          <a:bodyPr/>
          <a:lstStyle/>
          <a:p>
            <a:r>
              <a:rPr lang="en-US" sz="2800" dirty="0"/>
              <a:t>1974</a:t>
            </a:r>
          </a:p>
        </p:txBody>
      </p:sp>
      <p:sp>
        <p:nvSpPr>
          <p:cNvPr id="5" name="Content Placeholder 4">
            <a:extLst>
              <a:ext uri="{FF2B5EF4-FFF2-40B4-BE49-F238E27FC236}">
                <a16:creationId xmlns:a16="http://schemas.microsoft.com/office/drawing/2014/main" id="{C5745ACB-0C57-0A72-DC7B-2C5FC1589FE4}"/>
              </a:ext>
            </a:extLst>
          </p:cNvPr>
          <p:cNvSpPr>
            <a:spLocks noGrp="1"/>
          </p:cNvSpPr>
          <p:nvPr>
            <p:ph sz="quarter" idx="11"/>
          </p:nvPr>
        </p:nvSpPr>
        <p:spPr>
          <a:xfrm>
            <a:off x="3536831" y="324464"/>
            <a:ext cx="8502577" cy="1158867"/>
          </a:xfrm>
          <a:noFill/>
          <a:ln>
            <a:noFill/>
          </a:ln>
        </p:spPr>
        <p:style>
          <a:lnRef idx="2">
            <a:schemeClr val="accent2">
              <a:shade val="15000"/>
            </a:schemeClr>
          </a:lnRef>
          <a:fillRef idx="1">
            <a:schemeClr val="accent2"/>
          </a:fillRef>
          <a:effectRef idx="0">
            <a:schemeClr val="accent2"/>
          </a:effectRef>
          <a:fontRef idx="minor">
            <a:schemeClr val="lt1"/>
          </a:fontRef>
        </p:style>
        <p:txBody>
          <a:bodyPr/>
          <a:lstStyle/>
          <a:p>
            <a:pPr marL="1035050" lvl="0" indent="0" algn="ctr">
              <a:buNone/>
            </a:pPr>
            <a:r>
              <a:rPr lang="en-US" sz="2400" dirty="0"/>
              <a:t>Child Abuse Prevention Treatment Act (CAPTA)</a:t>
            </a:r>
          </a:p>
        </p:txBody>
      </p:sp>
      <p:sp>
        <p:nvSpPr>
          <p:cNvPr id="6" name="Content Placeholder 5">
            <a:extLst>
              <a:ext uri="{FF2B5EF4-FFF2-40B4-BE49-F238E27FC236}">
                <a16:creationId xmlns:a16="http://schemas.microsoft.com/office/drawing/2014/main" id="{77E2E094-7D7E-4904-F4FE-81BD2569D8F9}"/>
              </a:ext>
            </a:extLst>
          </p:cNvPr>
          <p:cNvSpPr>
            <a:spLocks noGrp="1"/>
          </p:cNvSpPr>
          <p:nvPr>
            <p:ph sz="quarter" idx="12"/>
          </p:nvPr>
        </p:nvSpPr>
        <p:spPr>
          <a:xfrm>
            <a:off x="3692105" y="1772344"/>
            <a:ext cx="1463040" cy="1463040"/>
          </a:xfrm>
          <a:prstGeom prst="ellipse">
            <a:avLst/>
          </a:prstGeom>
          <a:solidFill>
            <a:schemeClr val="bg1"/>
          </a:solidFill>
          <a:ln w="57150">
            <a:solidFill>
              <a:schemeClr val="accent1"/>
            </a:solidFill>
          </a:ln>
        </p:spPr>
        <p:txBody>
          <a:bodyPr/>
          <a:lstStyle/>
          <a:p>
            <a:pPr marL="0" indent="0" algn="ctr">
              <a:buNone/>
            </a:pPr>
            <a:r>
              <a:rPr lang="en-US" sz="2800" dirty="0"/>
              <a:t>2003</a:t>
            </a:r>
          </a:p>
        </p:txBody>
      </p:sp>
      <p:sp>
        <p:nvSpPr>
          <p:cNvPr id="7" name="Content Placeholder 6">
            <a:extLst>
              <a:ext uri="{FF2B5EF4-FFF2-40B4-BE49-F238E27FC236}">
                <a16:creationId xmlns:a16="http://schemas.microsoft.com/office/drawing/2014/main" id="{2F04B9E1-5571-E142-8DD5-31ABCCB14886}"/>
              </a:ext>
            </a:extLst>
          </p:cNvPr>
          <p:cNvSpPr>
            <a:spLocks noGrp="1"/>
          </p:cNvSpPr>
          <p:nvPr>
            <p:ph sz="quarter" idx="13"/>
          </p:nvPr>
        </p:nvSpPr>
        <p:spPr>
          <a:xfrm>
            <a:off x="4571998" y="1853464"/>
            <a:ext cx="7467408" cy="1281499"/>
          </a:xfrm>
          <a:noFill/>
          <a:ln>
            <a:noFill/>
          </a:ln>
        </p:spPr>
        <p:style>
          <a:lnRef idx="2">
            <a:schemeClr val="accent1">
              <a:shade val="15000"/>
            </a:schemeClr>
          </a:lnRef>
          <a:fillRef idx="1">
            <a:schemeClr val="accent1"/>
          </a:fillRef>
          <a:effectRef idx="0">
            <a:schemeClr val="accent1"/>
          </a:effectRef>
          <a:fontRef idx="minor">
            <a:schemeClr val="lt1"/>
          </a:fontRef>
        </p:style>
        <p:txBody>
          <a:bodyPr/>
          <a:lstStyle/>
          <a:p>
            <a:pPr marL="517525" lvl="0" indent="0" algn="ctr">
              <a:buNone/>
            </a:pPr>
            <a:r>
              <a:rPr lang="en-US" sz="2400" dirty="0"/>
              <a:t>The Keeping Children &amp; Families Safe Act</a:t>
            </a:r>
          </a:p>
        </p:txBody>
      </p:sp>
      <p:sp>
        <p:nvSpPr>
          <p:cNvPr id="8" name="Content Placeholder 7">
            <a:extLst>
              <a:ext uri="{FF2B5EF4-FFF2-40B4-BE49-F238E27FC236}">
                <a16:creationId xmlns:a16="http://schemas.microsoft.com/office/drawing/2014/main" id="{2ED69676-B133-17ED-47EF-7B54EA69FCF6}"/>
              </a:ext>
            </a:extLst>
          </p:cNvPr>
          <p:cNvSpPr>
            <a:spLocks noGrp="1"/>
          </p:cNvSpPr>
          <p:nvPr>
            <p:ph sz="quarter" idx="14"/>
          </p:nvPr>
        </p:nvSpPr>
        <p:spPr>
          <a:xfrm>
            <a:off x="3692105" y="3477642"/>
            <a:ext cx="1463040" cy="1463040"/>
          </a:xfrm>
          <a:prstGeom prst="ellipse">
            <a:avLst/>
          </a:prstGeom>
          <a:solidFill>
            <a:schemeClr val="bg1"/>
          </a:solidFill>
          <a:ln w="57150">
            <a:solidFill>
              <a:schemeClr val="accent3">
                <a:lumMod val="75000"/>
              </a:schemeClr>
            </a:solidFill>
          </a:ln>
        </p:spPr>
        <p:txBody>
          <a:bodyPr/>
          <a:lstStyle/>
          <a:p>
            <a:pPr marL="0" indent="0" algn="ctr">
              <a:buNone/>
            </a:pPr>
            <a:r>
              <a:rPr lang="en-US" sz="2800" dirty="0"/>
              <a:t>2010</a:t>
            </a:r>
          </a:p>
        </p:txBody>
      </p:sp>
      <p:sp>
        <p:nvSpPr>
          <p:cNvPr id="9" name="Content Placeholder 8">
            <a:extLst>
              <a:ext uri="{FF2B5EF4-FFF2-40B4-BE49-F238E27FC236}">
                <a16:creationId xmlns:a16="http://schemas.microsoft.com/office/drawing/2014/main" id="{0EB29CD5-79F4-095F-F72E-039D2E4257D0}"/>
              </a:ext>
            </a:extLst>
          </p:cNvPr>
          <p:cNvSpPr>
            <a:spLocks noGrp="1"/>
          </p:cNvSpPr>
          <p:nvPr>
            <p:ph sz="quarter" idx="15"/>
          </p:nvPr>
        </p:nvSpPr>
        <p:spPr>
          <a:xfrm>
            <a:off x="4571999" y="3584543"/>
            <a:ext cx="6192103" cy="1177574"/>
          </a:xfrm>
          <a:noFill/>
          <a:ln>
            <a:noFill/>
          </a:ln>
        </p:spPr>
        <p:style>
          <a:lnRef idx="3">
            <a:schemeClr val="lt1"/>
          </a:lnRef>
          <a:fillRef idx="1">
            <a:schemeClr val="accent3"/>
          </a:fillRef>
          <a:effectRef idx="1">
            <a:schemeClr val="accent3"/>
          </a:effectRef>
          <a:fontRef idx="minor">
            <a:schemeClr val="lt1"/>
          </a:fontRef>
        </p:style>
        <p:txBody>
          <a:bodyPr/>
          <a:lstStyle/>
          <a:p>
            <a:pPr marL="569913" lvl="0" indent="0" algn="ctr">
              <a:buNone/>
            </a:pPr>
            <a:r>
              <a:rPr lang="en-US" sz="2400" dirty="0"/>
              <a:t>The CAPTA Reauthorization Act</a:t>
            </a:r>
          </a:p>
        </p:txBody>
      </p:sp>
      <p:sp>
        <p:nvSpPr>
          <p:cNvPr id="10" name="Content Placeholder 9">
            <a:extLst>
              <a:ext uri="{FF2B5EF4-FFF2-40B4-BE49-F238E27FC236}">
                <a16:creationId xmlns:a16="http://schemas.microsoft.com/office/drawing/2014/main" id="{82C85656-0DFA-92BE-84F6-DD28163D98DB}"/>
              </a:ext>
            </a:extLst>
          </p:cNvPr>
          <p:cNvSpPr>
            <a:spLocks noGrp="1"/>
          </p:cNvSpPr>
          <p:nvPr>
            <p:ph sz="quarter" idx="16"/>
          </p:nvPr>
        </p:nvSpPr>
        <p:spPr>
          <a:xfrm>
            <a:off x="3112411" y="5141373"/>
            <a:ext cx="1463040" cy="1463040"/>
          </a:xfrm>
          <a:prstGeom prst="ellipse">
            <a:avLst/>
          </a:prstGeom>
          <a:solidFill>
            <a:schemeClr val="bg1"/>
          </a:solidFill>
          <a:ln w="57150">
            <a:solidFill>
              <a:schemeClr val="accent1">
                <a:lumMod val="75000"/>
              </a:schemeClr>
            </a:solidFill>
          </a:ln>
        </p:spPr>
        <p:txBody>
          <a:bodyPr/>
          <a:lstStyle/>
          <a:p>
            <a:pPr marL="0" indent="0" algn="ctr">
              <a:buNone/>
            </a:pPr>
            <a:r>
              <a:rPr lang="en-US" sz="2800" dirty="0"/>
              <a:t>2016</a:t>
            </a:r>
          </a:p>
        </p:txBody>
      </p:sp>
      <p:sp>
        <p:nvSpPr>
          <p:cNvPr id="11" name="Content Placeholder 10">
            <a:extLst>
              <a:ext uri="{FF2B5EF4-FFF2-40B4-BE49-F238E27FC236}">
                <a16:creationId xmlns:a16="http://schemas.microsoft.com/office/drawing/2014/main" id="{85D5D48E-A0D1-E8F0-578C-A160780135F9}"/>
              </a:ext>
            </a:extLst>
          </p:cNvPr>
          <p:cNvSpPr>
            <a:spLocks noGrp="1"/>
          </p:cNvSpPr>
          <p:nvPr>
            <p:ph sz="quarter" idx="17"/>
          </p:nvPr>
        </p:nvSpPr>
        <p:spPr>
          <a:xfrm>
            <a:off x="3692106" y="5141372"/>
            <a:ext cx="8347302" cy="1463041"/>
          </a:xfrm>
          <a:noFill/>
          <a:ln>
            <a:noFill/>
          </a:ln>
        </p:spPr>
        <p:style>
          <a:lnRef idx="2">
            <a:schemeClr val="accent5">
              <a:shade val="15000"/>
            </a:schemeClr>
          </a:lnRef>
          <a:fillRef idx="1">
            <a:schemeClr val="accent5"/>
          </a:fillRef>
          <a:effectRef idx="0">
            <a:schemeClr val="accent5"/>
          </a:effectRef>
          <a:fontRef idx="minor">
            <a:schemeClr val="lt1"/>
          </a:fontRef>
        </p:style>
        <p:txBody>
          <a:bodyPr/>
          <a:lstStyle/>
          <a:p>
            <a:pPr marL="914400" lvl="0" indent="0" algn="ctr">
              <a:buNone/>
            </a:pPr>
            <a:r>
              <a:rPr lang="en-US" sz="2400" dirty="0"/>
              <a:t>Comprehensive Addiction &amp; Recovery Act (CARA) </a:t>
            </a:r>
          </a:p>
        </p:txBody>
      </p:sp>
      <p:sp>
        <p:nvSpPr>
          <p:cNvPr id="15" name="Footer Placeholder 14">
            <a:extLst>
              <a:ext uri="{FF2B5EF4-FFF2-40B4-BE49-F238E27FC236}">
                <a16:creationId xmlns:a16="http://schemas.microsoft.com/office/drawing/2014/main" id="{F6134AC0-3F97-F9DD-B849-80CDF05CE80B}"/>
              </a:ext>
            </a:extLst>
          </p:cNvPr>
          <p:cNvSpPr>
            <a:spLocks noGrp="1"/>
          </p:cNvSpPr>
          <p:nvPr>
            <p:ph type="ftr" sz="quarter" idx="25"/>
          </p:nvPr>
        </p:nvSpPr>
        <p:spPr>
          <a:xfrm>
            <a:off x="7863112" y="6559095"/>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97A2B2">
                    <a:lumMod val="50000"/>
                  </a:srgbClr>
                </a:solidFill>
                <a:effectLst/>
                <a:uLnTx/>
                <a:uFillTx/>
                <a:latin typeface="Arial" panose="020B0604020202020204"/>
                <a:ea typeface="+mn-ea"/>
                <a:cs typeface="Arial"/>
              </a:rPr>
              <a:t>(Child Welfare Information Gateway, </a:t>
            </a:r>
            <a:r>
              <a:rPr kumimoji="0" lang="en-US" sz="1200" b="0" i="0" u="none" strike="noStrike" kern="1200" cap="none" spc="0" normalizeH="0" baseline="0" noProof="0" err="1">
                <a:ln>
                  <a:noFill/>
                </a:ln>
                <a:solidFill>
                  <a:srgbClr val="97A2B2">
                    <a:lumMod val="50000"/>
                  </a:srgbClr>
                </a:solidFill>
                <a:effectLst/>
                <a:uLnTx/>
                <a:uFillTx/>
                <a:latin typeface="Arial" panose="020B0604020202020204"/>
                <a:ea typeface="+mn-ea"/>
                <a:cs typeface="Arial"/>
              </a:rPr>
              <a:t>2019a</a:t>
            </a:r>
            <a:r>
              <a:rPr kumimoji="0" lang="en-US" sz="1200" b="0" i="0" u="none" strike="noStrike" kern="1200" cap="none" spc="0" normalizeH="0" baseline="0" noProof="0">
                <a:ln>
                  <a:noFill/>
                </a:ln>
                <a:solidFill>
                  <a:srgbClr val="97A2B2">
                    <a:lumMod val="50000"/>
                  </a:srgbClr>
                </a:solidFill>
                <a:effectLst/>
                <a:uLnTx/>
                <a:uFillTx/>
                <a:latin typeface="Arial" panose="020B0604020202020204"/>
                <a:ea typeface="+mn-ea"/>
                <a:cs typeface="Arial"/>
              </a:rPr>
              <a:t>)</a:t>
            </a:r>
          </a:p>
        </p:txBody>
      </p:sp>
    </p:spTree>
    <p:extLst>
      <p:ext uri="{BB962C8B-B14F-4D97-AF65-F5344CB8AC3E}">
        <p14:creationId xmlns:p14="http://schemas.microsoft.com/office/powerpoint/2010/main" val="37915183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Placeholder 5" descr="A person holding a baby&#10;&#10;">
            <a:extLst>
              <a:ext uri="{FF2B5EF4-FFF2-40B4-BE49-F238E27FC236}">
                <a16:creationId xmlns:a16="http://schemas.microsoft.com/office/drawing/2014/main" id="{E03956AF-91E6-684D-A53B-6256140142AF}"/>
              </a:ext>
            </a:extLst>
          </p:cNvPr>
          <p:cNvPicPr>
            <a:picLocks noGrp="1"/>
          </p:cNvPicPr>
          <p:nvPr>
            <p:ph type="pic" sz="quarter" idx="13"/>
          </p:nvPr>
        </p:nvPicPr>
        <p:blipFill rotWithShape="1">
          <a:blip r:embed="rId3">
            <a:extLst>
              <a:ext uri="{28A0092B-C50C-407E-A947-70E740481C1C}">
                <a14:useLocalDpi xmlns:a14="http://schemas.microsoft.com/office/drawing/2010/main" val="0"/>
              </a:ext>
            </a:extLst>
          </a:blip>
          <a:srcRect l="5214" r="668" b="-1"/>
          <a:stretch/>
        </p:blipFill>
        <p:spPr>
          <a:xfrm>
            <a:off x="1" y="10"/>
            <a:ext cx="9669642" cy="6857990"/>
          </a:xfrm>
          <a:prstGeom prst="rect">
            <a:avLst/>
          </a:prstGeom>
        </p:spPr>
      </p:pic>
      <p:sp>
        <p:nvSpPr>
          <p:cNvPr id="13" name="Rectangle 12">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54845CF7-F165-5BB7-A885-3A94AB8FE462}"/>
              </a:ext>
            </a:extLst>
          </p:cNvPr>
          <p:cNvSpPr>
            <a:spLocks noGrp="1"/>
          </p:cNvSpPr>
          <p:nvPr>
            <p:ph type="title"/>
          </p:nvPr>
        </p:nvSpPr>
        <p:spPr>
          <a:xfrm>
            <a:off x="7933946" y="267145"/>
            <a:ext cx="3822189" cy="1899912"/>
          </a:xfrm>
        </p:spPr>
        <p:txBody>
          <a:bodyPr vert="horz" lIns="91440" tIns="45720" rIns="91440" bIns="45720" rtlCol="0" anchor="ctr">
            <a:normAutofit/>
          </a:bodyPr>
          <a:lstStyle/>
          <a:p>
            <a:r>
              <a:rPr lang="en-US" sz="4000" dirty="0">
                <a:latin typeface="+mj-lt"/>
                <a:cs typeface="+mj-cs"/>
              </a:rPr>
              <a:t>Adoption and Safe Families Act (ASFA)</a:t>
            </a:r>
          </a:p>
        </p:txBody>
      </p:sp>
      <p:sp>
        <p:nvSpPr>
          <p:cNvPr id="4" name="Content Placeholder 3">
            <a:extLst>
              <a:ext uri="{FF2B5EF4-FFF2-40B4-BE49-F238E27FC236}">
                <a16:creationId xmlns:a16="http://schemas.microsoft.com/office/drawing/2014/main" id="{9C2C0B6C-CFC1-5693-A0A8-253B2F392665}"/>
              </a:ext>
            </a:extLst>
          </p:cNvPr>
          <p:cNvSpPr>
            <a:spLocks noGrp="1"/>
          </p:cNvSpPr>
          <p:nvPr>
            <p:ph sz="quarter" idx="11"/>
          </p:nvPr>
        </p:nvSpPr>
        <p:spPr>
          <a:xfrm>
            <a:off x="7933946" y="2472656"/>
            <a:ext cx="3822189" cy="3742762"/>
          </a:xfrm>
        </p:spPr>
        <p:txBody>
          <a:bodyPr vert="horz" lIns="91440" tIns="45720" rIns="91440" bIns="45720" rtlCol="0">
            <a:normAutofit/>
          </a:bodyPr>
          <a:lstStyle/>
          <a:p>
            <a:pPr>
              <a:lnSpc>
                <a:spcPct val="90000"/>
              </a:lnSpc>
            </a:pPr>
            <a:r>
              <a:rPr lang="en-US" dirty="0"/>
              <a:t>Primary goals for child welfare intervention:</a:t>
            </a:r>
          </a:p>
          <a:p>
            <a:pPr lvl="1">
              <a:spcBef>
                <a:spcPts val="1200"/>
              </a:spcBef>
              <a:spcAft>
                <a:spcPts val="1200"/>
              </a:spcAft>
            </a:pPr>
            <a:r>
              <a:rPr lang="en-US" dirty="0"/>
              <a:t>Safety </a:t>
            </a:r>
          </a:p>
          <a:p>
            <a:pPr lvl="1">
              <a:spcBef>
                <a:spcPts val="1200"/>
              </a:spcBef>
              <a:spcAft>
                <a:spcPts val="1200"/>
              </a:spcAft>
            </a:pPr>
            <a:r>
              <a:rPr lang="en-US" dirty="0"/>
              <a:t>Permanency </a:t>
            </a:r>
          </a:p>
          <a:p>
            <a:pPr lvl="1">
              <a:spcBef>
                <a:spcPts val="1200"/>
              </a:spcBef>
              <a:spcAft>
                <a:spcPts val="1200"/>
              </a:spcAft>
            </a:pPr>
            <a:r>
              <a:rPr lang="en-US" dirty="0"/>
              <a:t>Well-being</a:t>
            </a:r>
          </a:p>
        </p:txBody>
      </p:sp>
    </p:spTree>
    <p:extLst>
      <p:ext uri="{BB962C8B-B14F-4D97-AF65-F5344CB8AC3E}">
        <p14:creationId xmlns:p14="http://schemas.microsoft.com/office/powerpoint/2010/main" val="34944999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9C55D-B523-CF1E-32C0-CC5446676FBF}"/>
              </a:ext>
              <a:ext uri="{C183D7F6-B498-43B3-948B-1728B52AA6E4}">
                <adec:decorative xmlns:adec="http://schemas.microsoft.com/office/drawing/2017/decorative" val="0"/>
              </a:ext>
            </a:extLst>
          </p:cNvPr>
          <p:cNvSpPr>
            <a:spLocks noGrp="1"/>
          </p:cNvSpPr>
          <p:nvPr>
            <p:ph type="title"/>
          </p:nvPr>
        </p:nvSpPr>
        <p:spPr>
          <a:xfrm>
            <a:off x="0" y="0"/>
            <a:ext cx="4324350" cy="6858000"/>
          </a:xfrm>
          <a:prstGeom prst="rect">
            <a:avLst/>
          </a:prstGeom>
          <a:solidFill>
            <a:schemeClr val="tx2"/>
          </a:solidFill>
        </p:spPr>
        <p:txBody>
          <a:bodyPr>
            <a:normAutofit/>
          </a:bodyPr>
          <a:lstStyle/>
          <a:p>
            <a:pPr marL="228600" lvl="0" algn="l"/>
            <a:r>
              <a:rPr lang="en-US" sz="4000" dirty="0">
                <a:latin typeface="+mj-lt"/>
                <a:sym typeface="Helvetica Light"/>
              </a:rPr>
              <a:t>Key ASFA </a:t>
            </a:r>
            <a:br>
              <a:rPr lang="en-US" sz="4000" dirty="0">
                <a:latin typeface="+mj-lt"/>
                <a:sym typeface="Helvetica Light"/>
              </a:rPr>
            </a:br>
            <a:r>
              <a:rPr lang="en-US" sz="4000" dirty="0">
                <a:latin typeface="+mj-lt"/>
                <a:sym typeface="Helvetica Light"/>
              </a:rPr>
              <a:t>Provisions</a:t>
            </a:r>
            <a:endParaRPr lang="en-US" sz="4000" noProof="0" dirty="0">
              <a:latin typeface="+mj-lt"/>
              <a:sym typeface="Helvetica Light"/>
            </a:endParaRPr>
          </a:p>
        </p:txBody>
      </p:sp>
      <p:sp>
        <p:nvSpPr>
          <p:cNvPr id="10" name="Content Placeholder 9">
            <a:extLst>
              <a:ext uri="{FF2B5EF4-FFF2-40B4-BE49-F238E27FC236}">
                <a16:creationId xmlns:a16="http://schemas.microsoft.com/office/drawing/2014/main" id="{98986574-FC66-7B53-F677-01B841E25780}"/>
              </a:ext>
              <a:ext uri="{C183D7F6-B498-43B3-948B-1728B52AA6E4}">
                <adec:decorative xmlns:adec="http://schemas.microsoft.com/office/drawing/2017/decorative" val="0"/>
              </a:ext>
            </a:extLst>
          </p:cNvPr>
          <p:cNvSpPr>
            <a:spLocks noGrp="1"/>
          </p:cNvSpPr>
          <p:nvPr>
            <p:ph sz="quarter" idx="14"/>
          </p:nvPr>
        </p:nvSpPr>
        <p:spPr>
          <a:xfrm>
            <a:off x="3714876" y="514347"/>
            <a:ext cx="7772400" cy="914400"/>
          </a:xfr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dirty="0"/>
              <a:t>Permanency Hearings</a:t>
            </a:r>
          </a:p>
        </p:txBody>
      </p:sp>
      <p:sp>
        <p:nvSpPr>
          <p:cNvPr id="12" name="Content Placeholder 11">
            <a:extLst>
              <a:ext uri="{FF2B5EF4-FFF2-40B4-BE49-F238E27FC236}">
                <a16:creationId xmlns:a16="http://schemas.microsoft.com/office/drawing/2014/main" id="{C9398997-9FC5-ABF5-7768-AD4915E9209E}"/>
              </a:ext>
            </a:extLst>
          </p:cNvPr>
          <p:cNvSpPr>
            <a:spLocks noGrp="1"/>
          </p:cNvSpPr>
          <p:nvPr>
            <p:ph sz="quarter" idx="17"/>
          </p:nvPr>
        </p:nvSpPr>
        <p:spPr>
          <a:xfrm>
            <a:off x="3714877" y="1756771"/>
            <a:ext cx="7772400" cy="914400"/>
          </a:xfr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dirty="0"/>
              <a:t>Permanency Timeline</a:t>
            </a:r>
          </a:p>
        </p:txBody>
      </p:sp>
      <p:sp>
        <p:nvSpPr>
          <p:cNvPr id="14" name="Content Placeholder 13">
            <a:extLst>
              <a:ext uri="{FF2B5EF4-FFF2-40B4-BE49-F238E27FC236}">
                <a16:creationId xmlns:a16="http://schemas.microsoft.com/office/drawing/2014/main" id="{8F58E4F6-9AF5-D996-294C-25E85ABD8000}"/>
              </a:ext>
            </a:extLst>
          </p:cNvPr>
          <p:cNvSpPr>
            <a:spLocks noGrp="1"/>
          </p:cNvSpPr>
          <p:nvPr>
            <p:ph sz="quarter" idx="19"/>
          </p:nvPr>
        </p:nvSpPr>
        <p:spPr>
          <a:xfrm>
            <a:off x="3714877" y="2999195"/>
            <a:ext cx="7772400" cy="914400"/>
          </a:xfrm>
          <a:solidFill>
            <a:schemeClr val="accent1">
              <a:lumMod val="60000"/>
              <a:lumOff val="4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dirty="0"/>
              <a:t>Reunification Guidelines</a:t>
            </a:r>
          </a:p>
        </p:txBody>
      </p:sp>
      <p:sp>
        <p:nvSpPr>
          <p:cNvPr id="11" name="Content Placeholder 10">
            <a:extLst>
              <a:ext uri="{FF2B5EF4-FFF2-40B4-BE49-F238E27FC236}">
                <a16:creationId xmlns:a16="http://schemas.microsoft.com/office/drawing/2014/main" id="{CBE50656-3C44-12ED-3B63-6DE7ABB2CB50}"/>
              </a:ext>
            </a:extLst>
          </p:cNvPr>
          <p:cNvSpPr>
            <a:spLocks noGrp="1"/>
          </p:cNvSpPr>
          <p:nvPr>
            <p:ph sz="quarter" idx="16"/>
          </p:nvPr>
        </p:nvSpPr>
        <p:spPr>
          <a:xfrm>
            <a:off x="3714877" y="4241619"/>
            <a:ext cx="7772400" cy="914400"/>
          </a:xfrm>
          <a:solidFill>
            <a:schemeClr val="accent1">
              <a:lumMod val="40000"/>
              <a:lumOff val="6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a:t>Safety Checks</a:t>
            </a:r>
          </a:p>
        </p:txBody>
      </p:sp>
      <p:sp>
        <p:nvSpPr>
          <p:cNvPr id="13" name="Content Placeholder 12">
            <a:extLst>
              <a:ext uri="{FF2B5EF4-FFF2-40B4-BE49-F238E27FC236}">
                <a16:creationId xmlns:a16="http://schemas.microsoft.com/office/drawing/2014/main" id="{3D2794FD-749E-69F2-2B31-324A4AC5E21E}"/>
              </a:ext>
            </a:extLst>
          </p:cNvPr>
          <p:cNvSpPr>
            <a:spLocks noGrp="1"/>
          </p:cNvSpPr>
          <p:nvPr>
            <p:ph sz="quarter" idx="18"/>
          </p:nvPr>
        </p:nvSpPr>
        <p:spPr>
          <a:xfrm>
            <a:off x="3714877" y="5484045"/>
            <a:ext cx="7772400" cy="914400"/>
          </a:xfr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anchor="ctr"/>
          <a:lstStyle/>
          <a:p>
            <a:pPr marL="0" indent="0" algn="ctr">
              <a:buNone/>
            </a:pPr>
            <a:r>
              <a:rPr lang="en-US" sz="3600" dirty="0"/>
              <a:t>Accountability</a:t>
            </a:r>
          </a:p>
        </p:txBody>
      </p:sp>
      <p:sp>
        <p:nvSpPr>
          <p:cNvPr id="3" name="Footer Placeholder 2">
            <a:extLst>
              <a:ext uri="{FF2B5EF4-FFF2-40B4-BE49-F238E27FC236}">
                <a16:creationId xmlns:a16="http://schemas.microsoft.com/office/drawing/2014/main" id="{CB68D049-D982-483D-C8CD-71FF276E1E34}"/>
              </a:ext>
            </a:extLst>
          </p:cNvPr>
          <p:cNvSpPr>
            <a:spLocks noGrp="1"/>
          </p:cNvSpPr>
          <p:nvPr>
            <p:ph type="ftr" sz="quarter" idx="21"/>
          </p:nvPr>
        </p:nvSpPr>
        <p:spPr>
          <a:xfrm>
            <a:off x="8343899" y="6520392"/>
            <a:ext cx="3509433" cy="371475"/>
          </a:xfrm>
        </p:spPr>
        <p:txBody>
          <a:bodyPr/>
          <a:lstStyle/>
          <a:p>
            <a:pPr marL="0" marR="0" lvl="0" indent="0" algn="l" defTabSz="914400" rtl="0" eaLnBrk="1" fontAlgn="b" latinLnBrk="0" hangingPunct="1">
              <a:lnSpc>
                <a:spcPct val="100000"/>
              </a:lnSpc>
              <a:spcBef>
                <a:spcPts val="0"/>
              </a:spcBef>
              <a:spcAft>
                <a:spcPts val="0"/>
              </a:spcAft>
              <a:buClrTx/>
              <a:buSzTx/>
              <a:buFontTx/>
              <a:buNone/>
              <a:tabLst/>
              <a:defRPr/>
            </a:pPr>
            <a:r>
              <a:rPr lang="en-US" i="0" u="none" dirty="0">
                <a:cs typeface="Arial" panose="020B0604020202020204" pitchFamily="34" charset="0"/>
              </a:rPr>
              <a:t>(</a:t>
            </a:r>
            <a:r>
              <a:rPr lang="en-US" sz="1200" kern="100" dirty="0">
                <a:effectLst/>
                <a:ea typeface="Aptos" panose="020B0004020202020204" pitchFamily="34" charset="0"/>
                <a:cs typeface="Times New Roman" panose="02020603050405020304" pitchFamily="18" charset="0"/>
              </a:rPr>
              <a:t>Child Welfare Information Gateway, </a:t>
            </a:r>
            <a:r>
              <a:rPr lang="en-US" sz="1200" kern="100" dirty="0" err="1">
                <a:effectLst/>
                <a:ea typeface="Aptos" panose="020B0004020202020204" pitchFamily="34" charset="0"/>
                <a:cs typeface="Times New Roman" panose="02020603050405020304" pitchFamily="18" charset="0"/>
              </a:rPr>
              <a:t>2019b</a:t>
            </a:r>
            <a:r>
              <a:rPr lang="en-US" sz="1200" kern="100" dirty="0">
                <a:effectLst/>
                <a:ea typeface="Aptos" panose="020B0004020202020204" pitchFamily="34" charset="0"/>
                <a:cs typeface="Times New Roman" panose="02020603050405020304" pitchFamily="18" charset="0"/>
              </a:rPr>
              <a:t>)</a:t>
            </a:r>
          </a:p>
        </p:txBody>
      </p:sp>
    </p:spTree>
    <p:extLst>
      <p:ext uri="{BB962C8B-B14F-4D97-AF65-F5344CB8AC3E}">
        <p14:creationId xmlns:p14="http://schemas.microsoft.com/office/powerpoint/2010/main" val="26231516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8F71A1BF-BEA9-9038-3F2A-DC2106D94DA3}"/>
              </a:ext>
              <a:ext uri="{C183D7F6-B498-43B3-948B-1728B52AA6E4}">
                <adec:decorative xmlns:adec="http://schemas.microsoft.com/office/drawing/2017/decorative" val="1"/>
              </a:ext>
            </a:extLst>
          </p:cNvPr>
          <p:cNvSpPr/>
          <p:nvPr/>
        </p:nvSpPr>
        <p:spPr>
          <a:xfrm>
            <a:off x="0" y="5355575"/>
            <a:ext cx="12192000" cy="1188720"/>
          </a:xfrm>
          <a:prstGeom prst="rect">
            <a:avLst/>
          </a:prstGeom>
          <a:solidFill>
            <a:schemeClr val="tx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itle 7">
            <a:extLst>
              <a:ext uri="{FF2B5EF4-FFF2-40B4-BE49-F238E27FC236}">
                <a16:creationId xmlns:a16="http://schemas.microsoft.com/office/drawing/2014/main" id="{CC4F4F87-FB50-6F38-718B-7C29D7064724}"/>
              </a:ext>
            </a:extLst>
          </p:cNvPr>
          <p:cNvSpPr>
            <a:spLocks noGrp="1"/>
          </p:cNvSpPr>
          <p:nvPr>
            <p:ph type="title"/>
          </p:nvPr>
        </p:nvSpPr>
        <p:spPr>
          <a:xfrm>
            <a:off x="0" y="-15479"/>
            <a:ext cx="12192000" cy="3159998"/>
          </a:xfrm>
          <a:solidFill>
            <a:schemeClr val="accent2">
              <a:lumMod val="75000"/>
            </a:schemeClr>
          </a:solidFill>
        </p:spPr>
        <p:txBody>
          <a:bodyPr tIns="457200" anchor="t"/>
          <a:lstStyle/>
          <a:p>
            <a:r>
              <a:rPr lang="en-US" dirty="0">
                <a:latin typeface="+mj-lt"/>
              </a:rPr>
              <a:t>Conflicting Timelines: Time to Treatment Matters!</a:t>
            </a:r>
          </a:p>
        </p:txBody>
      </p:sp>
      <p:pic>
        <p:nvPicPr>
          <p:cNvPr id="7" name="Picture 6">
            <a:extLst>
              <a:ext uri="{FF2B5EF4-FFF2-40B4-BE49-F238E27FC236}">
                <a16:creationId xmlns:a16="http://schemas.microsoft.com/office/drawing/2014/main" id="{90D8E0B6-8EAD-83ED-6513-3B6C90AD9901}"/>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72556" y="1566817"/>
            <a:ext cx="3356492" cy="3159998"/>
          </a:xfrm>
          <a:prstGeom prst="roundRect">
            <a:avLst>
              <a:gd name="adj" fmla="val 8594"/>
            </a:avLst>
          </a:prstGeom>
          <a:solidFill>
            <a:srgbClr val="FFFFFF">
              <a:shade val="85000"/>
            </a:srgbClr>
          </a:solidFill>
          <a:ln>
            <a:noFill/>
          </a:ln>
          <a:effectLst>
            <a:glow rad="139700">
              <a:schemeClr val="accent4">
                <a:satMod val="175000"/>
                <a:alpha val="40000"/>
              </a:schemeClr>
            </a:glow>
          </a:effectLst>
        </p:spPr>
      </p:pic>
      <p:sp>
        <p:nvSpPr>
          <p:cNvPr id="23" name="Content Placeholder 22">
            <a:extLst>
              <a:ext uri="{FF2B5EF4-FFF2-40B4-BE49-F238E27FC236}">
                <a16:creationId xmlns:a16="http://schemas.microsoft.com/office/drawing/2014/main" id="{2F1F9E24-55E6-4C24-31CE-84EB0AF8A11B}"/>
              </a:ext>
            </a:extLst>
          </p:cNvPr>
          <p:cNvSpPr>
            <a:spLocks noGrp="1"/>
          </p:cNvSpPr>
          <p:nvPr>
            <p:ph sz="quarter" idx="14"/>
          </p:nvPr>
        </p:nvSpPr>
        <p:spPr>
          <a:xfrm>
            <a:off x="92822" y="5355575"/>
            <a:ext cx="3840480" cy="1188720"/>
          </a:xfrm>
          <a:solidFill>
            <a:schemeClr val="tx2"/>
          </a:solidFill>
        </p:spPr>
        <p:txBody>
          <a:bodyPr anchor="ctr"/>
          <a:lstStyle/>
          <a:p>
            <a:pPr marL="0" indent="0" algn="ctr">
              <a:buNone/>
            </a:pPr>
            <a:r>
              <a:rPr lang="en-US" sz="2400" dirty="0">
                <a:solidFill>
                  <a:schemeClr val="bg1"/>
                </a:solidFill>
              </a:rPr>
              <a:t>Child Welfare</a:t>
            </a:r>
          </a:p>
        </p:txBody>
      </p:sp>
      <p:pic>
        <p:nvPicPr>
          <p:cNvPr id="5" name="Picture 4">
            <a:extLst>
              <a:ext uri="{FF2B5EF4-FFF2-40B4-BE49-F238E27FC236}">
                <a16:creationId xmlns:a16="http://schemas.microsoft.com/office/drawing/2014/main" id="{D849BACF-F444-84AF-0D42-6150F9B85F2D}"/>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4350067" y="1581913"/>
            <a:ext cx="3356492" cy="3163824"/>
          </a:xfrm>
          <a:prstGeom prst="roundRect">
            <a:avLst>
              <a:gd name="adj" fmla="val 8594"/>
            </a:avLst>
          </a:prstGeom>
          <a:solidFill>
            <a:srgbClr val="FFFFFF">
              <a:shade val="85000"/>
            </a:srgbClr>
          </a:solidFill>
          <a:ln>
            <a:noFill/>
          </a:ln>
          <a:effectLst>
            <a:glow rad="139700">
              <a:schemeClr val="accent4">
                <a:satMod val="175000"/>
                <a:alpha val="40000"/>
              </a:schemeClr>
            </a:glow>
          </a:effectLst>
        </p:spPr>
      </p:pic>
      <p:sp>
        <p:nvSpPr>
          <p:cNvPr id="12" name="Content Placeholder 11">
            <a:extLst>
              <a:ext uri="{FF2B5EF4-FFF2-40B4-BE49-F238E27FC236}">
                <a16:creationId xmlns:a16="http://schemas.microsoft.com/office/drawing/2014/main" id="{75F689AE-A173-2D37-4647-B4FAC6234207}"/>
              </a:ext>
            </a:extLst>
          </p:cNvPr>
          <p:cNvSpPr>
            <a:spLocks noGrp="1"/>
          </p:cNvSpPr>
          <p:nvPr>
            <p:ph sz="quarter" idx="17"/>
          </p:nvPr>
        </p:nvSpPr>
        <p:spPr>
          <a:xfrm>
            <a:off x="4004440" y="5357874"/>
            <a:ext cx="3860800" cy="1188720"/>
          </a:xfrm>
          <a:solidFill>
            <a:schemeClr val="tx2"/>
          </a:solidFill>
        </p:spPr>
        <p:txBody>
          <a:bodyPr anchor="ctr"/>
          <a:lstStyle/>
          <a:p>
            <a:pPr marL="0" indent="0" algn="ctr">
              <a:buNone/>
            </a:pPr>
            <a:r>
              <a:rPr lang="en-US" sz="2400" dirty="0">
                <a:solidFill>
                  <a:schemeClr val="bg1"/>
                </a:solidFill>
              </a:rPr>
              <a:t>Child Development</a:t>
            </a:r>
          </a:p>
        </p:txBody>
      </p:sp>
      <p:pic>
        <p:nvPicPr>
          <p:cNvPr id="6" name="Picture 5">
            <a:extLst>
              <a:ext uri="{FF2B5EF4-FFF2-40B4-BE49-F238E27FC236}">
                <a16:creationId xmlns:a16="http://schemas.microsoft.com/office/drawing/2014/main" id="{5D87558A-26D5-3A2C-B4E1-1845751218C5}"/>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8327579" y="1581912"/>
            <a:ext cx="3491865" cy="3163824"/>
          </a:xfrm>
          <a:prstGeom prst="roundRect">
            <a:avLst>
              <a:gd name="adj" fmla="val 8594"/>
            </a:avLst>
          </a:prstGeom>
          <a:solidFill>
            <a:srgbClr val="FFFFFF">
              <a:shade val="85000"/>
            </a:srgbClr>
          </a:solidFill>
          <a:ln>
            <a:noFill/>
          </a:ln>
          <a:effectLst>
            <a:glow rad="139700">
              <a:schemeClr val="accent4">
                <a:satMod val="175000"/>
                <a:alpha val="40000"/>
              </a:schemeClr>
            </a:glow>
          </a:effectLst>
        </p:spPr>
      </p:pic>
      <p:sp>
        <p:nvSpPr>
          <p:cNvPr id="11" name="Content Placeholder 10">
            <a:extLst>
              <a:ext uri="{FF2B5EF4-FFF2-40B4-BE49-F238E27FC236}">
                <a16:creationId xmlns:a16="http://schemas.microsoft.com/office/drawing/2014/main" id="{9795485A-1188-65D8-D4C5-DFA44992597D}"/>
              </a:ext>
            </a:extLst>
          </p:cNvPr>
          <p:cNvSpPr>
            <a:spLocks noGrp="1"/>
          </p:cNvSpPr>
          <p:nvPr>
            <p:ph sz="quarter" idx="16"/>
          </p:nvPr>
        </p:nvSpPr>
        <p:spPr>
          <a:xfrm>
            <a:off x="8118396" y="5376599"/>
            <a:ext cx="3771900" cy="1167696"/>
          </a:xfrm>
          <a:solidFill>
            <a:schemeClr val="tx2"/>
          </a:solidFill>
        </p:spPr>
        <p:txBody>
          <a:bodyPr anchor="ctr"/>
          <a:lstStyle/>
          <a:p>
            <a:pPr marL="0" indent="0" algn="ctr">
              <a:buNone/>
            </a:pPr>
            <a:r>
              <a:rPr lang="en-US" sz="2400" dirty="0">
                <a:solidFill>
                  <a:schemeClr val="bg1"/>
                </a:solidFill>
              </a:rPr>
              <a:t>Treatment &amp; Recovery</a:t>
            </a:r>
          </a:p>
        </p:txBody>
      </p:sp>
    </p:spTree>
    <p:extLst>
      <p:ext uri="{BB962C8B-B14F-4D97-AF65-F5344CB8AC3E}">
        <p14:creationId xmlns:p14="http://schemas.microsoft.com/office/powerpoint/2010/main" val="266185376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49A8BA-A392-2450-223E-AF1647389285}"/>
              </a:ext>
            </a:extLst>
          </p:cNvPr>
          <p:cNvSpPr>
            <a:spLocks noGrp="1"/>
          </p:cNvSpPr>
          <p:nvPr>
            <p:ph type="title"/>
          </p:nvPr>
        </p:nvSpPr>
        <p:spPr/>
        <p:txBody>
          <a:bodyPr/>
          <a:lstStyle/>
          <a:p>
            <a:r>
              <a:rPr lang="en-US" dirty="0">
                <a:latin typeface="+mj-lt"/>
              </a:rPr>
              <a:t>Acknowledgement</a:t>
            </a:r>
          </a:p>
        </p:txBody>
      </p:sp>
      <p:sp>
        <p:nvSpPr>
          <p:cNvPr id="3" name="Content Placeholder 2">
            <a:extLst>
              <a:ext uri="{FF2B5EF4-FFF2-40B4-BE49-F238E27FC236}">
                <a16:creationId xmlns:a16="http://schemas.microsoft.com/office/drawing/2014/main" id="{2F206CD6-8CD5-BD43-04A4-DC98C60A2D16}"/>
              </a:ext>
            </a:extLst>
          </p:cNvPr>
          <p:cNvSpPr>
            <a:spLocks noGrp="1"/>
          </p:cNvSpPr>
          <p:nvPr>
            <p:ph sz="quarter" idx="13"/>
          </p:nvPr>
        </p:nvSpPr>
        <p:spPr/>
        <p:txBody>
          <a:bodyPr/>
          <a:lstStyle/>
          <a:p>
            <a:pPr lvl="0"/>
            <a:r>
              <a:rPr lang="en-US" dirty="0"/>
              <a:t>This content is supported by contract number 75S20422C00001 from the Children’s Bureau (CB), Administration for Children and Families (ACF), co-funded by the Substance Abuse and Mental Health Services Administration (SAMHSA). The views, opinions, and content of this presentation are those of the presenters and do not necessarily reflect the views, opinions, or policies of ACF, SAMHSA or the U.S. Department of Health and Human Services (HHS).</a:t>
            </a:r>
          </a:p>
        </p:txBody>
      </p:sp>
      <p:pic>
        <p:nvPicPr>
          <p:cNvPr id="4" name="Picture 3" descr="Children’s Bureau logo">
            <a:extLst>
              <a:ext uri="{FF2B5EF4-FFF2-40B4-BE49-F238E27FC236}">
                <a16:creationId xmlns:a16="http://schemas.microsoft.com/office/drawing/2014/main" id="{8ADB30A2-9923-9C2D-2DCF-4EE4BEDAB6EF}"/>
              </a:ext>
            </a:extLst>
          </p:cNvPr>
          <p:cNvPicPr>
            <a:picLocks noChangeAspect="1"/>
          </p:cNvPicPr>
          <p:nvPr/>
        </p:nvPicPr>
        <p:blipFill>
          <a:blip r:embed="rId3"/>
          <a:stretch>
            <a:fillRect/>
          </a:stretch>
        </p:blipFill>
        <p:spPr>
          <a:xfrm>
            <a:off x="1600200" y="4508341"/>
            <a:ext cx="890001" cy="930118"/>
          </a:xfrm>
          <a:prstGeom prst="rect">
            <a:avLst/>
          </a:prstGeom>
        </p:spPr>
      </p:pic>
      <p:pic>
        <p:nvPicPr>
          <p:cNvPr id="5" name="Picture 4" descr="ACF logo">
            <a:extLst>
              <a:ext uri="{FF2B5EF4-FFF2-40B4-BE49-F238E27FC236}">
                <a16:creationId xmlns:a16="http://schemas.microsoft.com/office/drawing/2014/main" id="{C503E3F9-2807-46A2-914E-7675E1C6C49F}"/>
              </a:ext>
            </a:extLst>
          </p:cNvPr>
          <p:cNvPicPr>
            <a:picLocks noChangeAspect="1"/>
          </p:cNvPicPr>
          <p:nvPr/>
        </p:nvPicPr>
        <p:blipFill>
          <a:blip r:embed="rId4"/>
          <a:stretch>
            <a:fillRect/>
          </a:stretch>
        </p:blipFill>
        <p:spPr>
          <a:xfrm>
            <a:off x="3367627" y="4426021"/>
            <a:ext cx="619950" cy="1115911"/>
          </a:xfrm>
          <a:prstGeom prst="rect">
            <a:avLst/>
          </a:prstGeom>
        </p:spPr>
      </p:pic>
      <p:pic>
        <p:nvPicPr>
          <p:cNvPr id="7" name="Picture 6" descr="SAMHSA logo">
            <a:extLst>
              <a:ext uri="{FF2B5EF4-FFF2-40B4-BE49-F238E27FC236}">
                <a16:creationId xmlns:a16="http://schemas.microsoft.com/office/drawing/2014/main" id="{7CF1DA48-621B-32F3-E245-B08BD5436F03}"/>
              </a:ext>
            </a:extLst>
          </p:cNvPr>
          <p:cNvPicPr>
            <a:picLocks noChangeAspect="1"/>
          </p:cNvPicPr>
          <p:nvPr/>
        </p:nvPicPr>
        <p:blipFill>
          <a:blip r:embed="rId5"/>
          <a:stretch>
            <a:fillRect/>
          </a:stretch>
        </p:blipFill>
        <p:spPr>
          <a:xfrm>
            <a:off x="4558190" y="4273601"/>
            <a:ext cx="2030698" cy="1420749"/>
          </a:xfrm>
          <a:prstGeom prst="rect">
            <a:avLst/>
          </a:prstGeom>
        </p:spPr>
      </p:pic>
      <p:pic>
        <p:nvPicPr>
          <p:cNvPr id="8" name="Picture 7" descr="National Center on Substance Abuse and Child Welfare logo">
            <a:extLst>
              <a:ext uri="{FF2B5EF4-FFF2-40B4-BE49-F238E27FC236}">
                <a16:creationId xmlns:a16="http://schemas.microsoft.com/office/drawing/2014/main" id="{073190A8-FB37-57C9-651E-F0F5E8BC69EC}"/>
              </a:ext>
            </a:extLst>
          </p:cNvPr>
          <p:cNvPicPr>
            <a:picLocks noChangeAspect="1"/>
          </p:cNvPicPr>
          <p:nvPr/>
        </p:nvPicPr>
        <p:blipFill>
          <a:blip r:embed="rId6"/>
          <a:stretch>
            <a:fillRect/>
          </a:stretch>
        </p:blipFill>
        <p:spPr>
          <a:xfrm>
            <a:off x="7651530" y="4650025"/>
            <a:ext cx="2775829" cy="646749"/>
          </a:xfrm>
          <a:prstGeom prst="rect">
            <a:avLst/>
          </a:prstGeom>
        </p:spPr>
      </p:pic>
      <p:sp>
        <p:nvSpPr>
          <p:cNvPr id="9" name="Content Placeholder 8">
            <a:extLst>
              <a:ext uri="{FF2B5EF4-FFF2-40B4-BE49-F238E27FC236}">
                <a16:creationId xmlns:a16="http://schemas.microsoft.com/office/drawing/2014/main" id="{34C414E1-1346-4103-7D6D-287C87AAC33B}"/>
              </a:ext>
            </a:extLst>
          </p:cNvPr>
          <p:cNvSpPr>
            <a:spLocks noGrp="1"/>
          </p:cNvSpPr>
          <p:nvPr>
            <p:ph sz="quarter" idx="14"/>
          </p:nvPr>
        </p:nvSpPr>
        <p:spPr>
          <a:xfrm>
            <a:off x="4207692" y="6359105"/>
            <a:ext cx="4168775" cy="366713"/>
          </a:xfrm>
        </p:spPr>
        <p:txBody>
          <a:bodyPr/>
          <a:lstStyle/>
          <a:p>
            <a:pPr marL="0" indent="0">
              <a:buNone/>
            </a:pPr>
            <a:r>
              <a:rPr lang="en-US" sz="1200">
                <a:solidFill>
                  <a:schemeClr val="bg1"/>
                </a:solidFill>
                <a:hlinkClick r:id="rId7">
                  <a:extLst>
                    <a:ext uri="{A12FA001-AC4F-418D-AE19-62706E023703}">
                      <ahyp:hlinkClr xmlns:ahyp="http://schemas.microsoft.com/office/drawing/2018/hyperlinkcolor" val="tx"/>
                    </a:ext>
                  </a:extLst>
                </a:hlinkClick>
              </a:rPr>
              <a:t>https://ncsacw.acf.hhs.gov</a:t>
            </a:r>
            <a:r>
              <a:rPr lang="en-US" sz="1200">
                <a:solidFill>
                  <a:schemeClr val="bg1"/>
                </a:solidFill>
              </a:rPr>
              <a:t>  | </a:t>
            </a:r>
            <a:r>
              <a:rPr lang="en-US" sz="1200">
                <a:solidFill>
                  <a:schemeClr val="bg1"/>
                </a:solidFill>
                <a:hlinkClick r:id="rId8">
                  <a:extLst>
                    <a:ext uri="{A12FA001-AC4F-418D-AE19-62706E023703}">
                      <ahyp:hlinkClr xmlns:ahyp="http://schemas.microsoft.com/office/drawing/2018/hyperlinkcolor" val="tx"/>
                    </a:ext>
                  </a:extLst>
                </a:hlinkClick>
              </a:rPr>
              <a:t>ncsacw@cffutures.org</a:t>
            </a:r>
            <a:r>
              <a:rPr lang="en-US" sz="1200">
                <a:solidFill>
                  <a:schemeClr val="bg1"/>
                </a:solidFill>
              </a:rPr>
              <a:t> </a:t>
            </a:r>
            <a:endParaRPr lang="en-IN" sz="1200"/>
          </a:p>
        </p:txBody>
      </p:sp>
    </p:spTree>
    <p:extLst>
      <p:ext uri="{BB962C8B-B14F-4D97-AF65-F5344CB8AC3E}">
        <p14:creationId xmlns:p14="http://schemas.microsoft.com/office/powerpoint/2010/main" val="5008204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1D6FE493-3F16-95D8-E732-3A5DE37AE3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F3314CD-4558-50A3-2EC2-C66D590DE688}"/>
              </a:ext>
            </a:extLst>
          </p:cNvPr>
          <p:cNvSpPr>
            <a:spLocks noGrp="1"/>
          </p:cNvSpPr>
          <p:nvPr>
            <p:ph type="title"/>
          </p:nvPr>
        </p:nvSpPr>
        <p:spPr>
          <a:xfrm>
            <a:off x="0" y="4494268"/>
            <a:ext cx="12192000" cy="2363732"/>
          </a:xfrm>
          <a:gradFill>
            <a:gsLst>
              <a:gs pos="0">
                <a:schemeClr val="tx2"/>
              </a:gs>
              <a:gs pos="100000">
                <a:schemeClr val="accent2">
                  <a:lumMod val="75000"/>
                </a:schemeClr>
              </a:gs>
            </a:gsLst>
            <a:lin ang="2700000" scaled="0"/>
          </a:gradFill>
          <a:ln w="117475" cmpd="sng">
            <a:noFill/>
          </a:ln>
        </p:spPr>
        <p:txBody>
          <a:bodyPr tIns="91440" bIns="365760" anchor="ctr"/>
          <a:lstStyle/>
          <a:p>
            <a:r>
              <a:rPr lang="en-US" sz="4000" dirty="0">
                <a:latin typeface="+mj-lt"/>
              </a:rPr>
              <a:t>Indian Child Welfare Act</a:t>
            </a:r>
          </a:p>
        </p:txBody>
      </p:sp>
      <p:pic>
        <p:nvPicPr>
          <p:cNvPr id="7" name="Content Placeholder 6" descr="A pregnant Native American person in a green dress smiling and holding her belly.">
            <a:extLst>
              <a:ext uri="{FF2B5EF4-FFF2-40B4-BE49-F238E27FC236}">
                <a16:creationId xmlns:a16="http://schemas.microsoft.com/office/drawing/2014/main" id="{EF77C4BF-1847-D14F-40E0-EA768B119E93}"/>
              </a:ext>
            </a:extLst>
          </p:cNvPr>
          <p:cNvPicPr>
            <a:picLocks noGrp="1" noChangeAspect="1"/>
          </p:cNvPicPr>
          <p:nvPr>
            <p:ph sz="quarter" idx="12"/>
          </p:nvPr>
        </p:nvPicPr>
        <p:blipFill>
          <a:blip r:embed="rId3"/>
          <a:srcRect t="13114" b="2008"/>
          <a:stretch/>
        </p:blipFill>
        <p:spPr>
          <a:xfrm>
            <a:off x="25149" y="1190320"/>
            <a:ext cx="2627130" cy="3218187"/>
          </a:xfrm>
          <a:prstGeom prst="rect">
            <a:avLst/>
          </a:prstGeom>
          <a:ln>
            <a:noFill/>
          </a:ln>
          <a:effectLst>
            <a:outerShdw blurRad="190500" algn="tl" rotWithShape="0">
              <a:srgbClr val="000000">
                <a:alpha val="70000"/>
              </a:srgbClr>
            </a:outerShdw>
          </a:effectLst>
        </p:spPr>
      </p:pic>
      <p:pic>
        <p:nvPicPr>
          <p:cNvPr id="9" name="Picture 8" descr="A group of hands stacked together">
            <a:extLst>
              <a:ext uri="{FF2B5EF4-FFF2-40B4-BE49-F238E27FC236}">
                <a16:creationId xmlns:a16="http://schemas.microsoft.com/office/drawing/2014/main" id="{06375439-5CBF-3384-F1C8-1D37D678E6A6}"/>
              </a:ext>
            </a:extLst>
          </p:cNvPr>
          <p:cNvPicPr>
            <a:picLocks noChangeAspect="1"/>
          </p:cNvPicPr>
          <p:nvPr/>
        </p:nvPicPr>
        <p:blipFill>
          <a:blip r:embed="rId4"/>
          <a:srcRect l="16872" t="7398" r="22752" b="3111"/>
          <a:stretch/>
        </p:blipFill>
        <p:spPr>
          <a:xfrm>
            <a:off x="2831689" y="1190320"/>
            <a:ext cx="3333136" cy="3218187"/>
          </a:xfrm>
          <a:prstGeom prst="rect">
            <a:avLst/>
          </a:prstGeom>
          <a:ln>
            <a:noFill/>
          </a:ln>
          <a:effectLst>
            <a:outerShdw blurRad="190500" algn="tl" rotWithShape="0">
              <a:srgbClr val="000000">
                <a:alpha val="70000"/>
              </a:srgbClr>
            </a:outerShdw>
          </a:effectLst>
        </p:spPr>
      </p:pic>
      <p:pic>
        <p:nvPicPr>
          <p:cNvPr id="11" name="Picture 10" descr="A smiling person holding a baby">
            <a:extLst>
              <a:ext uri="{FF2B5EF4-FFF2-40B4-BE49-F238E27FC236}">
                <a16:creationId xmlns:a16="http://schemas.microsoft.com/office/drawing/2014/main" id="{92E661FA-5A63-3A57-A412-74267249A719}"/>
              </a:ext>
            </a:extLst>
          </p:cNvPr>
          <p:cNvPicPr>
            <a:picLocks noChangeAspect="1"/>
          </p:cNvPicPr>
          <p:nvPr/>
        </p:nvPicPr>
        <p:blipFill>
          <a:blip r:embed="rId5"/>
          <a:stretch>
            <a:fillRect/>
          </a:stretch>
        </p:blipFill>
        <p:spPr>
          <a:xfrm>
            <a:off x="6344235" y="1190320"/>
            <a:ext cx="2150436" cy="3218187"/>
          </a:xfrm>
          <a:prstGeom prst="rect">
            <a:avLst/>
          </a:prstGeom>
          <a:ln>
            <a:noFill/>
          </a:ln>
          <a:effectLst>
            <a:outerShdw blurRad="190500" algn="tl" rotWithShape="0">
              <a:srgbClr val="000000">
                <a:alpha val="70000"/>
              </a:srgbClr>
            </a:outerShdw>
          </a:effectLst>
        </p:spPr>
      </p:pic>
      <p:pic>
        <p:nvPicPr>
          <p:cNvPr id="4" name="Picture 3" descr="An adult and two children posing for a picture.">
            <a:extLst>
              <a:ext uri="{FF2B5EF4-FFF2-40B4-BE49-F238E27FC236}">
                <a16:creationId xmlns:a16="http://schemas.microsoft.com/office/drawing/2014/main" id="{83539D2E-DD8D-0C4A-2058-8E2889DB1D31}"/>
              </a:ext>
            </a:extLst>
          </p:cNvPr>
          <p:cNvPicPr>
            <a:picLocks noChangeAspect="1"/>
          </p:cNvPicPr>
          <p:nvPr/>
        </p:nvPicPr>
        <p:blipFill>
          <a:blip r:embed="rId6"/>
          <a:srcRect l="21771" r="11535" b="8141"/>
          <a:stretch/>
        </p:blipFill>
        <p:spPr>
          <a:xfrm>
            <a:off x="8674081" y="1190319"/>
            <a:ext cx="3517920" cy="3230209"/>
          </a:xfrm>
          <a:prstGeom prst="rect">
            <a:avLst/>
          </a:prstGeom>
          <a:ln>
            <a:noFill/>
          </a:ln>
          <a:effectLst>
            <a:outerShdw blurRad="190500" algn="tl" rotWithShape="0">
              <a:srgbClr val="000000">
                <a:alpha val="70000"/>
              </a:srgbClr>
            </a:outerShdw>
          </a:effectLst>
        </p:spPr>
      </p:pic>
      <p:sp>
        <p:nvSpPr>
          <p:cNvPr id="12" name="Rectangle 11">
            <a:extLst>
              <a:ext uri="{FF2B5EF4-FFF2-40B4-BE49-F238E27FC236}">
                <a16:creationId xmlns:a16="http://schemas.microsoft.com/office/drawing/2014/main" id="{C379B40B-649C-D99F-1842-04D53025023D}"/>
              </a:ext>
              <a:ext uri="{C183D7F6-B498-43B3-948B-1728B52AA6E4}">
                <adec:decorative xmlns:adec="http://schemas.microsoft.com/office/drawing/2017/decorative" val="1"/>
              </a:ext>
            </a:extLst>
          </p:cNvPr>
          <p:cNvSpPr/>
          <p:nvPr/>
        </p:nvSpPr>
        <p:spPr>
          <a:xfrm>
            <a:off x="1" y="0"/>
            <a:ext cx="12192000" cy="1116579"/>
          </a:xfrm>
          <a:prstGeom prst="rect">
            <a:avLst/>
          </a:prstGeom>
          <a:gradFill>
            <a:gsLst>
              <a:gs pos="0">
                <a:schemeClr val="tx2"/>
              </a:gs>
              <a:gs pos="100000">
                <a:schemeClr val="accent2">
                  <a:lumMod val="75000"/>
                </a:schemeClr>
              </a:gs>
            </a:gsLst>
            <a:lin ang="27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3953483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66B7C22-23F2-915C-038F-C6C3AA024A56}"/>
              </a:ext>
              <a:ext uri="{C183D7F6-B498-43B3-948B-1728B52AA6E4}">
                <adec:decorative xmlns:adec="http://schemas.microsoft.com/office/drawing/2017/decorative" val="1"/>
              </a:ext>
            </a:extLst>
          </p:cNvPr>
          <p:cNvPicPr>
            <a:picLocks noChangeAspect="1"/>
          </p:cNvPicPr>
          <p:nvPr/>
        </p:nvPicPr>
        <p:blipFill rotWithShape="1">
          <a:blip r:embed="rId3">
            <a:alphaModFix amt="17000"/>
            <a:extLst>
              <a:ext uri="{28A0092B-C50C-407E-A947-70E740481C1C}">
                <a14:useLocalDpi xmlns:a14="http://schemas.microsoft.com/office/drawing/2010/main" val="0"/>
              </a:ext>
            </a:extLst>
          </a:blip>
          <a:srcRect t="4732" b="10681"/>
          <a:stretch/>
        </p:blipFill>
        <p:spPr>
          <a:xfrm>
            <a:off x="0" y="-14576"/>
            <a:ext cx="12191980" cy="6872576"/>
          </a:xfrm>
          <a:prstGeom prst="rect">
            <a:avLst/>
          </a:prstGeom>
        </p:spPr>
      </p:pic>
      <p:sp>
        <p:nvSpPr>
          <p:cNvPr id="13" name="Title 12">
            <a:extLst>
              <a:ext uri="{FF2B5EF4-FFF2-40B4-BE49-F238E27FC236}">
                <a16:creationId xmlns:a16="http://schemas.microsoft.com/office/drawing/2014/main" id="{EA3630C2-4BFE-69ED-BE0D-47382373813C}"/>
              </a:ext>
            </a:extLst>
          </p:cNvPr>
          <p:cNvSpPr>
            <a:spLocks noGrp="1"/>
          </p:cNvSpPr>
          <p:nvPr>
            <p:ph type="title"/>
          </p:nvPr>
        </p:nvSpPr>
        <p:spPr>
          <a:xfrm>
            <a:off x="-1" y="0"/>
            <a:ext cx="4478353" cy="6858000"/>
          </a:xfrm>
        </p:spPr>
        <p:txBody>
          <a:bodyPr/>
          <a:lstStyle/>
          <a:p>
            <a:r>
              <a:rPr lang="en-US" dirty="0">
                <a:latin typeface="+mj-lt"/>
              </a:rPr>
              <a:t>Historical Events Leading to the Passage of ICWA</a:t>
            </a:r>
          </a:p>
        </p:txBody>
      </p:sp>
      <p:sp>
        <p:nvSpPr>
          <p:cNvPr id="16" name="Content Placeholder 15">
            <a:extLst>
              <a:ext uri="{FF2B5EF4-FFF2-40B4-BE49-F238E27FC236}">
                <a16:creationId xmlns:a16="http://schemas.microsoft.com/office/drawing/2014/main" id="{710B54F7-592F-8FB0-126F-B7EF777F3EAB}"/>
              </a:ext>
            </a:extLst>
          </p:cNvPr>
          <p:cNvSpPr>
            <a:spLocks noGrp="1"/>
          </p:cNvSpPr>
          <p:nvPr>
            <p:ph sz="quarter" idx="14"/>
          </p:nvPr>
        </p:nvSpPr>
        <p:spPr>
          <a:xfrm>
            <a:off x="4767261" y="482599"/>
            <a:ext cx="7177089" cy="1179576"/>
          </a:xfrm>
          <a:prstGeom prst="roundRect">
            <a:avLst/>
          </a:prstGeom>
          <a:solidFill>
            <a:schemeClr val="accent3"/>
          </a:solidFill>
        </p:spPr>
        <p:txBody>
          <a:bodyPr anchor="ctr" anchorCtr="0"/>
          <a:lstStyle/>
          <a:p>
            <a:pPr marL="0" indent="0">
              <a:buNone/>
            </a:pPr>
            <a:r>
              <a:rPr lang="en-US" sz="4000" dirty="0">
                <a:solidFill>
                  <a:schemeClr val="bg1"/>
                </a:solidFill>
              </a:rPr>
              <a:t>Indian Removal Act of 1830</a:t>
            </a:r>
          </a:p>
        </p:txBody>
      </p:sp>
      <p:sp>
        <p:nvSpPr>
          <p:cNvPr id="18" name="Content Placeholder 17">
            <a:extLst>
              <a:ext uri="{FF2B5EF4-FFF2-40B4-BE49-F238E27FC236}">
                <a16:creationId xmlns:a16="http://schemas.microsoft.com/office/drawing/2014/main" id="{A8E0EFF6-BE7F-9F02-C587-F15983477032}"/>
              </a:ext>
            </a:extLst>
          </p:cNvPr>
          <p:cNvSpPr>
            <a:spLocks noGrp="1"/>
          </p:cNvSpPr>
          <p:nvPr>
            <p:ph sz="quarter" idx="17"/>
          </p:nvPr>
        </p:nvSpPr>
        <p:spPr>
          <a:xfrm>
            <a:off x="4746622" y="1966567"/>
            <a:ext cx="7177089" cy="1179576"/>
          </a:xfrm>
          <a:prstGeom prst="roundRect">
            <a:avLst/>
          </a:prstGeom>
          <a:solidFill>
            <a:schemeClr val="accent1"/>
          </a:solidFill>
        </p:spPr>
        <p:txBody>
          <a:bodyPr anchor="ctr" anchorCtr="0"/>
          <a:lstStyle/>
          <a:p>
            <a:pPr marL="0" indent="0">
              <a:buNone/>
            </a:pPr>
            <a:r>
              <a:rPr lang="en-US" sz="4000" dirty="0">
                <a:solidFill>
                  <a:schemeClr val="bg1"/>
                </a:solidFill>
              </a:rPr>
              <a:t>Boarding School Experience</a:t>
            </a:r>
          </a:p>
        </p:txBody>
      </p:sp>
      <p:sp>
        <p:nvSpPr>
          <p:cNvPr id="20" name="Content Placeholder 19">
            <a:extLst>
              <a:ext uri="{FF2B5EF4-FFF2-40B4-BE49-F238E27FC236}">
                <a16:creationId xmlns:a16="http://schemas.microsoft.com/office/drawing/2014/main" id="{A8B8CF6B-D151-02C6-0978-86A5FCBF2DAD}"/>
              </a:ext>
            </a:extLst>
          </p:cNvPr>
          <p:cNvSpPr>
            <a:spLocks noGrp="1"/>
          </p:cNvSpPr>
          <p:nvPr>
            <p:ph sz="quarter" idx="19"/>
          </p:nvPr>
        </p:nvSpPr>
        <p:spPr>
          <a:xfrm>
            <a:off x="4746622" y="3450535"/>
            <a:ext cx="7177089" cy="1179576"/>
          </a:xfrm>
          <a:prstGeom prst="roundRect">
            <a:avLst/>
          </a:prstGeom>
          <a:solidFill>
            <a:schemeClr val="accent3">
              <a:lumMod val="75000"/>
            </a:schemeClr>
          </a:solidFill>
        </p:spPr>
        <p:txBody>
          <a:bodyPr anchor="ctr" anchorCtr="0"/>
          <a:lstStyle/>
          <a:p>
            <a:pPr marL="0" indent="0">
              <a:buNone/>
            </a:pPr>
            <a:r>
              <a:rPr lang="en-US" sz="4000" dirty="0">
                <a:solidFill>
                  <a:schemeClr val="bg1"/>
                </a:solidFill>
              </a:rPr>
              <a:t>Urban Relocation Program</a:t>
            </a:r>
          </a:p>
        </p:txBody>
      </p:sp>
      <p:sp>
        <p:nvSpPr>
          <p:cNvPr id="17" name="Content Placeholder 16">
            <a:extLst>
              <a:ext uri="{FF2B5EF4-FFF2-40B4-BE49-F238E27FC236}">
                <a16:creationId xmlns:a16="http://schemas.microsoft.com/office/drawing/2014/main" id="{8240D650-2A04-70F0-5164-1660BE762A6D}"/>
              </a:ext>
            </a:extLst>
          </p:cNvPr>
          <p:cNvSpPr>
            <a:spLocks noGrp="1"/>
          </p:cNvSpPr>
          <p:nvPr>
            <p:ph sz="quarter" idx="16"/>
          </p:nvPr>
        </p:nvSpPr>
        <p:spPr>
          <a:xfrm>
            <a:off x="4746624" y="4934502"/>
            <a:ext cx="7177089" cy="1179576"/>
          </a:xfrm>
          <a:prstGeom prst="roundRect">
            <a:avLst/>
          </a:prstGeom>
          <a:solidFill>
            <a:schemeClr val="tx2"/>
          </a:solidFill>
        </p:spPr>
        <p:txBody>
          <a:bodyPr anchor="ctr" anchorCtr="0"/>
          <a:lstStyle/>
          <a:p>
            <a:pPr marL="0" indent="0">
              <a:buNone/>
            </a:pPr>
            <a:r>
              <a:rPr lang="en-US" sz="4000" dirty="0">
                <a:solidFill>
                  <a:schemeClr val="bg1"/>
                </a:solidFill>
              </a:rPr>
              <a:t>Indian Adoption Project</a:t>
            </a:r>
            <a:endParaRPr lang="en-US" sz="4000" dirty="0"/>
          </a:p>
        </p:txBody>
      </p:sp>
      <p:sp>
        <p:nvSpPr>
          <p:cNvPr id="3" name="Footer Placeholder 2">
            <a:extLst>
              <a:ext uri="{FF2B5EF4-FFF2-40B4-BE49-F238E27FC236}">
                <a16:creationId xmlns:a16="http://schemas.microsoft.com/office/drawing/2014/main" id="{4C339BF0-0264-4463-5BBA-0B0D6873F81A}"/>
              </a:ext>
            </a:extLst>
          </p:cNvPr>
          <p:cNvSpPr>
            <a:spLocks noGrp="1"/>
          </p:cNvSpPr>
          <p:nvPr>
            <p:ph type="ftr" sz="quarter" idx="21"/>
          </p:nvPr>
        </p:nvSpPr>
        <p:spPr>
          <a:xfrm>
            <a:off x="4176711" y="6375401"/>
            <a:ext cx="7767639" cy="476249"/>
          </a:xfrm>
        </p:spPr>
        <p:txBody>
          <a:bodyPr/>
          <a:lstStyle/>
          <a:p>
            <a:r>
              <a:rPr lang="en-US" sz="1050" dirty="0">
                <a:solidFill>
                  <a:schemeClr val="tx1"/>
                </a:solidFill>
                <a:cs typeface="Arial"/>
              </a:rPr>
              <a:t>(Bureau of Indian Affairs, 2016; Tribal Information Exchange, n.d.; National Geographic Society, 2022)</a:t>
            </a:r>
          </a:p>
        </p:txBody>
      </p:sp>
    </p:spTree>
    <p:extLst>
      <p:ext uri="{BB962C8B-B14F-4D97-AF65-F5344CB8AC3E}">
        <p14:creationId xmlns:p14="http://schemas.microsoft.com/office/powerpoint/2010/main" val="37367834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65B4-DE82-416E-B334-6625351FE91E}"/>
              </a:ext>
            </a:extLst>
          </p:cNvPr>
          <p:cNvSpPr>
            <a:spLocks noGrp="1"/>
          </p:cNvSpPr>
          <p:nvPr>
            <p:ph type="title"/>
          </p:nvPr>
        </p:nvSpPr>
        <p:spPr>
          <a:xfrm>
            <a:off x="472131" y="621792"/>
            <a:ext cx="4467600" cy="5504400"/>
          </a:xfrm>
        </p:spPr>
        <p:txBody>
          <a:bodyPr>
            <a:normAutofit/>
          </a:bodyPr>
          <a:lstStyle/>
          <a:p>
            <a:r>
              <a:rPr lang="en-US" dirty="0">
                <a:latin typeface="+mj-lt"/>
              </a:rPr>
              <a:t>The Passage of </a:t>
            </a:r>
            <a:br>
              <a:rPr lang="en-US" dirty="0">
                <a:latin typeface="+mj-lt"/>
              </a:rPr>
            </a:br>
            <a:r>
              <a:rPr lang="en-US" dirty="0">
                <a:latin typeface="+mj-lt"/>
              </a:rPr>
              <a:t>ICWA in 1978</a:t>
            </a:r>
          </a:p>
        </p:txBody>
      </p:sp>
      <p:sp>
        <p:nvSpPr>
          <p:cNvPr id="5" name="Content Placeholder 4">
            <a:extLst>
              <a:ext uri="{FF2B5EF4-FFF2-40B4-BE49-F238E27FC236}">
                <a16:creationId xmlns:a16="http://schemas.microsoft.com/office/drawing/2014/main" id="{02C07875-1192-83FE-9791-E0B36F7087EA}"/>
              </a:ext>
            </a:extLst>
          </p:cNvPr>
          <p:cNvSpPr>
            <a:spLocks noGrp="1"/>
          </p:cNvSpPr>
          <p:nvPr>
            <p:ph sz="quarter" idx="14"/>
          </p:nvPr>
        </p:nvSpPr>
        <p:spPr>
          <a:xfrm>
            <a:off x="5350857" y="1050731"/>
            <a:ext cx="6390040" cy="4627563"/>
          </a:xfrm>
        </p:spPr>
        <p:txBody>
          <a:bodyPr anchor="ctr" anchorCtr="0"/>
          <a:lstStyle/>
          <a:p>
            <a:pPr marL="0" indent="0">
              <a:lnSpc>
                <a:spcPct val="100000"/>
              </a:lnSpc>
              <a:buNone/>
            </a:pPr>
            <a:r>
              <a:rPr lang="en-US" sz="2000" dirty="0"/>
              <a:t>Governs state child-custody proceedings by</a:t>
            </a:r>
          </a:p>
          <a:p>
            <a:pPr>
              <a:lnSpc>
                <a:spcPct val="100000"/>
              </a:lnSpc>
            </a:pPr>
            <a:r>
              <a:rPr lang="en-US" sz="2000" dirty="0"/>
              <a:t>Recognizing Tribal jurisdiction over decisions for Indian children</a:t>
            </a:r>
          </a:p>
          <a:p>
            <a:pPr>
              <a:lnSpc>
                <a:spcPct val="100000"/>
              </a:lnSpc>
            </a:pPr>
            <a:r>
              <a:rPr lang="en-US" sz="2000" dirty="0">
                <a:latin typeface="Arial"/>
                <a:cs typeface="Arial"/>
              </a:rPr>
              <a:t>Establishing minimum federal standards for the removal of Indian children from their families</a:t>
            </a:r>
          </a:p>
          <a:p>
            <a:pPr>
              <a:lnSpc>
                <a:spcPct val="100000"/>
              </a:lnSpc>
            </a:pPr>
            <a:r>
              <a:rPr lang="en-US" sz="2000" dirty="0"/>
              <a:t>Establishing preferences for placement of Indian children with extended family or other Tribal community members</a:t>
            </a:r>
          </a:p>
          <a:p>
            <a:pPr>
              <a:lnSpc>
                <a:spcPct val="100000"/>
              </a:lnSpc>
            </a:pPr>
            <a:r>
              <a:rPr lang="en-US" sz="2000" dirty="0"/>
              <a:t>Instituting protections to ensure that birth parents’ voluntary relinquishment of their children is truly voluntary </a:t>
            </a:r>
          </a:p>
        </p:txBody>
      </p:sp>
      <p:sp>
        <p:nvSpPr>
          <p:cNvPr id="6" name="Content Placeholder 5">
            <a:extLst>
              <a:ext uri="{FF2B5EF4-FFF2-40B4-BE49-F238E27FC236}">
                <a16:creationId xmlns:a16="http://schemas.microsoft.com/office/drawing/2014/main" id="{83BB84CD-6340-DF57-A31A-76569E71AFBC}"/>
              </a:ext>
            </a:extLst>
          </p:cNvPr>
          <p:cNvSpPr>
            <a:spLocks noGrp="1"/>
          </p:cNvSpPr>
          <p:nvPr>
            <p:ph sz="quarter" idx="16"/>
          </p:nvPr>
        </p:nvSpPr>
        <p:spPr>
          <a:xfrm>
            <a:off x="7218514" y="6558275"/>
            <a:ext cx="4758505" cy="299725"/>
          </a:xfrm>
        </p:spPr>
        <p:txBody>
          <a:bodyPr/>
          <a:lstStyle/>
          <a:p>
            <a:pPr marL="0" indent="0">
              <a:buNone/>
            </a:pPr>
            <a:r>
              <a:rPr lang="en-US" sz="1200" dirty="0">
                <a:solidFill>
                  <a:srgbClr val="46505F"/>
                </a:solidFill>
                <a:cs typeface="Arial"/>
              </a:rPr>
              <a:t>(Bureau of Indian Affairs, 2016; National Indian Law Library, 2011)​</a:t>
            </a:r>
            <a:endParaRPr lang="en-IN" sz="1200" dirty="0">
              <a:solidFill>
                <a:srgbClr val="46505F"/>
              </a:solidFill>
            </a:endParaRPr>
          </a:p>
        </p:txBody>
      </p:sp>
    </p:spTree>
    <p:extLst>
      <p:ext uri="{BB962C8B-B14F-4D97-AF65-F5344CB8AC3E}">
        <p14:creationId xmlns:p14="http://schemas.microsoft.com/office/powerpoint/2010/main" val="236143672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p:txBody>
          <a:bodyPr vert="horz" lIns="91440" tIns="45720" rIns="91440" bIns="45720" rtlCol="0" anchor="ctr">
            <a:noAutofit/>
          </a:bodyPr>
          <a:lstStyle/>
          <a:p>
            <a:pPr algn="ctr"/>
            <a:r>
              <a:rPr lang="en-US" sz="4800" dirty="0"/>
              <a:t>The Heart of ICWA: </a:t>
            </a:r>
            <a:br>
              <a:rPr lang="en-US" sz="4800" dirty="0"/>
            </a:br>
            <a:r>
              <a:rPr lang="en-US" sz="4800" dirty="0"/>
              <a:t>Lukas’ Digital Story</a:t>
            </a:r>
            <a:endParaRPr lang="en-US" sz="4800" kern="1200" dirty="0">
              <a:solidFill>
                <a:schemeClr val="tx1"/>
              </a:solidFill>
              <a:latin typeface="+mj-lt"/>
              <a:ea typeface="+mj-ea"/>
              <a:cs typeface="+mj-cs"/>
            </a:endParaRP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627529" y="5513832"/>
            <a:ext cx="10990730" cy="649224"/>
          </a:xfrm>
        </p:spPr>
        <p:txBody>
          <a:bodyPr vert="horz" lIns="91440" tIns="45720" rIns="91440" bIns="45720" rtlCol="0" anchor="ctr">
            <a:normAutofit fontScale="92500" lnSpcReduction="20000"/>
          </a:bodyPr>
          <a:lstStyle/>
          <a:p>
            <a:r>
              <a:rPr lang="en-US" sz="2000" dirty="0">
                <a:latin typeface="+mn-lt"/>
                <a:cs typeface="+mn-cs"/>
                <a:hlinkClick r:id="rId3"/>
              </a:rPr>
              <a:t>Video Credit &amp; Permission to Use by National Indian Child Welfare Association </a:t>
            </a:r>
          </a:p>
          <a:p>
            <a:r>
              <a:rPr lang="en-US" sz="2000" dirty="0">
                <a:latin typeface="+mn-lt"/>
                <a:cs typeface="+mn-cs"/>
                <a:hlinkClick r:id="rId3"/>
              </a:rPr>
              <a:t>WWW.NICWA.ORG </a:t>
            </a:r>
            <a:r>
              <a:rPr lang="en-US" sz="2000" dirty="0">
                <a:latin typeface="Arial"/>
                <a:cs typeface="Arial"/>
                <a:hlinkClick r:id="rId3"/>
              </a:rPr>
              <a:t> </a:t>
            </a:r>
            <a:endParaRPr lang="en-US" sz="2000" dirty="0">
              <a:cs typeface="Arial"/>
            </a:endParaRPr>
          </a:p>
        </p:txBody>
      </p:sp>
    </p:spTree>
    <p:extLst>
      <p:ext uri="{BB962C8B-B14F-4D97-AF65-F5344CB8AC3E}">
        <p14:creationId xmlns:p14="http://schemas.microsoft.com/office/powerpoint/2010/main" val="2555671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602212" y="3124298"/>
            <a:ext cx="6857367" cy="2387600"/>
          </a:xfrm>
          <a:noFill/>
        </p:spPr>
        <p:txBody>
          <a:bodyPr vert="horz" lIns="91440" tIns="45720" rIns="91440" bIns="45720" rtlCol="0" anchor="ctr">
            <a:normAutofit/>
          </a:bodyPr>
          <a:lstStyle/>
          <a:p>
            <a:r>
              <a:rPr lang="en-US" dirty="0">
                <a:latin typeface="+mj-lt"/>
              </a:rPr>
              <a:t>Understanding Substance Use &amp; </a:t>
            </a:r>
            <a:br>
              <a:rPr lang="en-US" dirty="0">
                <a:latin typeface="+mj-lt"/>
              </a:rPr>
            </a:br>
            <a:r>
              <a:rPr lang="en-US" dirty="0">
                <a:latin typeface="+mj-lt"/>
              </a:rPr>
              <a:t>Co-Occurring Disorders</a:t>
            </a:r>
          </a:p>
        </p:txBody>
      </p:sp>
    </p:spTree>
    <p:extLst>
      <p:ext uri="{BB962C8B-B14F-4D97-AF65-F5344CB8AC3E}">
        <p14:creationId xmlns:p14="http://schemas.microsoft.com/office/powerpoint/2010/main" val="239654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a:xfrm>
            <a:off x="0" y="0"/>
            <a:ext cx="12192000" cy="1216152"/>
          </a:xfrm>
        </p:spPr>
        <p:txBody>
          <a:bodyPr>
            <a:normAutofit/>
          </a:bodyPr>
          <a:lstStyle/>
          <a:p>
            <a:r>
              <a:rPr lang="en-US" dirty="0"/>
              <a:t>What is a Co-Occurring Disorder?</a:t>
            </a:r>
          </a:p>
        </p:txBody>
      </p:sp>
      <p:pic>
        <p:nvPicPr>
          <p:cNvPr id="10" name="Picture 9" descr="Substance Use Disorder plus Mental Disorder equals Co-Occurring Disorders.">
            <a:extLst>
              <a:ext uri="{FF2B5EF4-FFF2-40B4-BE49-F238E27FC236}">
                <a16:creationId xmlns:a16="http://schemas.microsoft.com/office/drawing/2014/main" id="{0F2F3D36-DD6E-7530-9FED-42A4C7544270}"/>
              </a:ext>
            </a:extLst>
          </p:cNvPr>
          <p:cNvPicPr>
            <a:picLocks noChangeAspect="1"/>
          </p:cNvPicPr>
          <p:nvPr/>
        </p:nvPicPr>
        <p:blipFill>
          <a:blip r:embed="rId3"/>
          <a:stretch>
            <a:fillRect/>
          </a:stretch>
        </p:blipFill>
        <p:spPr>
          <a:xfrm>
            <a:off x="0" y="2457350"/>
            <a:ext cx="12192000" cy="2893714"/>
          </a:xfrm>
          <a:prstGeom prst="rect">
            <a:avLst/>
          </a:prstGeom>
        </p:spPr>
      </p:pic>
    </p:spTree>
    <p:extLst>
      <p:ext uri="{BB962C8B-B14F-4D97-AF65-F5344CB8AC3E}">
        <p14:creationId xmlns:p14="http://schemas.microsoft.com/office/powerpoint/2010/main" val="29675668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216025"/>
          </a:xfrm>
        </p:spPr>
        <p:txBody>
          <a:bodyPr>
            <a:normAutofit/>
          </a:bodyPr>
          <a:lstStyle/>
          <a:p>
            <a:r>
              <a:rPr lang="en-US" dirty="0"/>
              <a:t>More on Substance Use &amp; Co-Occurring Disorders</a:t>
            </a:r>
          </a:p>
        </p:txBody>
      </p:sp>
      <p:pic>
        <p:nvPicPr>
          <p:cNvPr id="4" name="Picture 4" descr="Word cloud that shows these words: disorder, worry, frustration, withdrawal, overwhelmed, panic, fatigue, tension, temper, ptsd, failure, awareness, nervous, depression, stress, fear, depress, despair, agitation, insomnia, scare, headache, lonliness, negative, mood, anxiety is the larger word in the middle. "/>
          <p:cNvPicPr>
            <a:picLocks noGrp="1" noChangeAspect="1" noChangeArrowheads="1"/>
          </p:cNvPicPr>
          <p:nvPr>
            <p:ph idx="4294967295"/>
          </p:nvPr>
        </p:nvPicPr>
        <p:blipFill>
          <a:blip r:embed="rId3">
            <a:extLst>
              <a:ext uri="{28A0092B-C50C-407E-A947-70E740481C1C}">
                <a14:useLocalDpi xmlns:a14="http://schemas.microsoft.com/office/drawing/2010/main" val="0"/>
              </a:ext>
            </a:extLst>
          </a:blip>
          <a:stretch>
            <a:fillRect/>
          </a:stretch>
        </p:blipFill>
        <p:spPr bwMode="auto">
          <a:xfrm>
            <a:off x="2379210" y="1350521"/>
            <a:ext cx="7433581" cy="5342887"/>
          </a:xfr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515991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71360C-D41D-8C7E-3A58-5BA1B1A8F082}"/>
              </a:ext>
            </a:extLst>
          </p:cNvPr>
          <p:cNvSpPr>
            <a:spLocks noGrp="1"/>
          </p:cNvSpPr>
          <p:nvPr>
            <p:ph type="title"/>
          </p:nvPr>
        </p:nvSpPr>
        <p:spPr>
          <a:xfrm>
            <a:off x="680641" y="441325"/>
            <a:ext cx="10515600" cy="1325563"/>
          </a:xfrm>
        </p:spPr>
        <p:txBody>
          <a:bodyPr/>
          <a:lstStyle/>
          <a:p>
            <a:r>
              <a:rPr lang="en-US" sz="2800" dirty="0"/>
              <a:t>Prevalence of Substance Use &amp; Co-Occurring Disorders</a:t>
            </a:r>
          </a:p>
        </p:txBody>
      </p:sp>
      <p:sp>
        <p:nvSpPr>
          <p:cNvPr id="4" name="Content Placeholder 3">
            <a:extLst>
              <a:ext uri="{FF2B5EF4-FFF2-40B4-BE49-F238E27FC236}">
                <a16:creationId xmlns:a16="http://schemas.microsoft.com/office/drawing/2014/main" id="{48641BCD-E03D-C3D2-49EE-E6CCA5890402}"/>
              </a:ext>
            </a:extLst>
          </p:cNvPr>
          <p:cNvSpPr>
            <a:spLocks noGrp="1"/>
          </p:cNvSpPr>
          <p:nvPr>
            <p:ph sz="quarter" idx="12"/>
          </p:nvPr>
        </p:nvSpPr>
        <p:spPr>
          <a:xfrm>
            <a:off x="2303858" y="1615217"/>
            <a:ext cx="4503600" cy="4406400"/>
          </a:xfrm>
          <a:prstGeom prst="ellipse">
            <a:avLst/>
          </a:prstGeom>
          <a:solidFill>
            <a:schemeClr val="accent1">
              <a:lumMod val="60000"/>
              <a:lumOff val="40000"/>
              <a:alpha val="88000"/>
            </a:schemeClr>
          </a:solidFill>
          <a:ln>
            <a:solidFill>
              <a:schemeClr val="bg1"/>
            </a:solidFill>
          </a:ln>
        </p:spPr>
        <p:style>
          <a:lnRef idx="0">
            <a:scrgbClr r="0" g="0" b="0"/>
          </a:lnRef>
          <a:fillRef idx="0">
            <a:scrgbClr r="0" g="0" b="0"/>
          </a:fillRef>
          <a:effectRef idx="0">
            <a:scrgbClr r="0" g="0" b="0"/>
          </a:effectRef>
          <a:fontRef idx="minor">
            <a:schemeClr val="lt1"/>
          </a:fontRef>
        </p:style>
        <p:txBody>
          <a:bodyPr/>
          <a:lstStyle/>
          <a:p>
            <a:pPr marL="0" indent="0">
              <a:spcBef>
                <a:spcPts val="0"/>
              </a:spcBef>
              <a:buNone/>
            </a:pPr>
            <a:r>
              <a:rPr lang="en-US" sz="2000" b="1" dirty="0">
                <a:solidFill>
                  <a:schemeClr val="tx1">
                    <a:lumMod val="75000"/>
                    <a:lumOff val="25000"/>
                  </a:schemeClr>
                </a:solidFill>
              </a:rPr>
              <a:t>25 million </a:t>
            </a:r>
          </a:p>
          <a:p>
            <a:pPr marL="0" indent="0">
              <a:spcBef>
                <a:spcPts val="0"/>
              </a:spcBef>
              <a:buNone/>
            </a:pPr>
            <a:r>
              <a:rPr lang="en-US" sz="2000" b="1" dirty="0">
                <a:solidFill>
                  <a:schemeClr val="tx1">
                    <a:lumMod val="75000"/>
                    <a:lumOff val="25000"/>
                  </a:schemeClr>
                </a:solidFill>
              </a:rPr>
              <a:t>Substance </a:t>
            </a:r>
          </a:p>
          <a:p>
            <a:pPr marL="0" indent="0">
              <a:spcBef>
                <a:spcPts val="0"/>
              </a:spcBef>
              <a:buNone/>
            </a:pPr>
            <a:r>
              <a:rPr lang="en-US" sz="2000" b="1" dirty="0">
                <a:solidFill>
                  <a:schemeClr val="tx1">
                    <a:lumMod val="75000"/>
                    <a:lumOff val="25000"/>
                  </a:schemeClr>
                </a:solidFill>
              </a:rPr>
              <a:t>Use Disorder</a:t>
            </a:r>
          </a:p>
        </p:txBody>
      </p:sp>
      <p:sp>
        <p:nvSpPr>
          <p:cNvPr id="5" name="Content Placeholder 4">
            <a:extLst>
              <a:ext uri="{FF2B5EF4-FFF2-40B4-BE49-F238E27FC236}">
                <a16:creationId xmlns:a16="http://schemas.microsoft.com/office/drawing/2014/main" id="{60ADCE60-5D69-CA49-B5A5-AC684F3C6A54}"/>
              </a:ext>
            </a:extLst>
          </p:cNvPr>
          <p:cNvSpPr>
            <a:spLocks noGrp="1"/>
          </p:cNvSpPr>
          <p:nvPr>
            <p:ph sz="quarter" idx="13"/>
          </p:nvPr>
        </p:nvSpPr>
        <p:spPr>
          <a:xfrm>
            <a:off x="4851142" y="1609954"/>
            <a:ext cx="4503600" cy="4406400"/>
          </a:xfrm>
          <a:prstGeom prst="flowChartConnector">
            <a:avLst/>
          </a:prstGeom>
          <a:solidFill>
            <a:schemeClr val="accent2">
              <a:alpha val="60000"/>
            </a:schemeClr>
          </a:solidFill>
          <a:ln w="12700">
            <a:solidFill>
              <a:schemeClr val="bg1"/>
            </a:solidFill>
          </a:ln>
        </p:spPr>
        <p:style>
          <a:lnRef idx="0">
            <a:scrgbClr r="0" g="0" b="0"/>
          </a:lnRef>
          <a:fillRef idx="0">
            <a:scrgbClr r="0" g="0" b="0"/>
          </a:fillRef>
          <a:effectRef idx="0">
            <a:scrgbClr r="0" g="0" b="0"/>
          </a:effectRef>
          <a:fontRef idx="minor">
            <a:schemeClr val="lt1"/>
          </a:fontRef>
        </p:style>
        <p:txBody>
          <a:bodyPr/>
          <a:lstStyle/>
          <a:p>
            <a:pPr marL="0" indent="0" algn="r">
              <a:spcBef>
                <a:spcPts val="0"/>
              </a:spcBef>
              <a:buNone/>
            </a:pPr>
            <a:r>
              <a:rPr lang="en-US" sz="2000" b="1" dirty="0">
                <a:solidFill>
                  <a:schemeClr val="tx1">
                    <a:lumMod val="85000"/>
                    <a:lumOff val="15000"/>
                  </a:schemeClr>
                </a:solidFill>
              </a:rPr>
              <a:t>37.7 million</a:t>
            </a:r>
          </a:p>
          <a:p>
            <a:pPr marL="0" indent="0" algn="r">
              <a:spcBef>
                <a:spcPts val="0"/>
              </a:spcBef>
              <a:buNone/>
            </a:pPr>
            <a:r>
              <a:rPr lang="en-US" sz="2000" b="1" dirty="0">
                <a:solidFill>
                  <a:schemeClr val="tx1">
                    <a:lumMod val="85000"/>
                    <a:lumOff val="15000"/>
                  </a:schemeClr>
                </a:solidFill>
              </a:rPr>
              <a:t>Mental</a:t>
            </a:r>
          </a:p>
          <a:p>
            <a:pPr marL="0" indent="0" algn="r">
              <a:spcBef>
                <a:spcPts val="0"/>
              </a:spcBef>
              <a:buNone/>
            </a:pPr>
            <a:r>
              <a:rPr lang="en-US" sz="2000" b="1" dirty="0">
                <a:solidFill>
                  <a:schemeClr val="tx1">
                    <a:lumMod val="85000"/>
                    <a:lumOff val="15000"/>
                  </a:schemeClr>
                </a:solidFill>
              </a:rPr>
              <a:t>Disorder</a:t>
            </a:r>
          </a:p>
        </p:txBody>
      </p:sp>
      <p:sp>
        <p:nvSpPr>
          <p:cNvPr id="6" name="Content Placeholder 5">
            <a:extLst>
              <a:ext uri="{FF2B5EF4-FFF2-40B4-BE49-F238E27FC236}">
                <a16:creationId xmlns:a16="http://schemas.microsoft.com/office/drawing/2014/main" id="{1D2BBD62-F0B5-8A18-F008-F4843EC05D23}"/>
              </a:ext>
            </a:extLst>
          </p:cNvPr>
          <p:cNvSpPr>
            <a:spLocks noGrp="1"/>
          </p:cNvSpPr>
          <p:nvPr>
            <p:ph sz="quarter" idx="14"/>
          </p:nvPr>
        </p:nvSpPr>
        <p:spPr>
          <a:xfrm>
            <a:off x="4543029" y="3359150"/>
            <a:ext cx="2636838" cy="1914525"/>
          </a:xfrm>
        </p:spPr>
        <p:txBody>
          <a:bodyPr/>
          <a:lstStyle/>
          <a:p>
            <a:pPr marL="0" indent="0" algn="ctr">
              <a:spcBef>
                <a:spcPts val="0"/>
              </a:spcBef>
              <a:buNone/>
            </a:pPr>
            <a:r>
              <a:rPr lang="en-US" sz="2000" b="1" dirty="0">
                <a:solidFill>
                  <a:schemeClr val="bg1"/>
                </a:solidFill>
              </a:rPr>
              <a:t>21.5 million </a:t>
            </a:r>
          </a:p>
          <a:p>
            <a:pPr marL="0" indent="0" algn="ctr">
              <a:spcBef>
                <a:spcPts val="0"/>
              </a:spcBef>
              <a:buNone/>
            </a:pPr>
            <a:r>
              <a:rPr lang="en-US" sz="2000" b="1" dirty="0">
                <a:solidFill>
                  <a:schemeClr val="bg1"/>
                </a:solidFill>
              </a:rPr>
              <a:t>Co-Occurring Disorders</a:t>
            </a:r>
          </a:p>
        </p:txBody>
      </p:sp>
      <p:sp>
        <p:nvSpPr>
          <p:cNvPr id="9" name="Content Placeholder 8">
            <a:extLst>
              <a:ext uri="{FF2B5EF4-FFF2-40B4-BE49-F238E27FC236}">
                <a16:creationId xmlns:a16="http://schemas.microsoft.com/office/drawing/2014/main" id="{54B06A8D-2273-A403-D289-4B67F7B268E0}"/>
              </a:ext>
            </a:extLst>
          </p:cNvPr>
          <p:cNvSpPr>
            <a:spLocks noGrp="1"/>
          </p:cNvSpPr>
          <p:nvPr>
            <p:ph sz="quarter" idx="17"/>
          </p:nvPr>
        </p:nvSpPr>
        <p:spPr>
          <a:xfrm>
            <a:off x="6572989" y="6560250"/>
            <a:ext cx="5543549" cy="698458"/>
          </a:xfrm>
        </p:spPr>
        <p:txBody>
          <a:bodyPr/>
          <a:lstStyle/>
          <a:p>
            <a:pPr marL="0" indent="0">
              <a:buNone/>
            </a:pPr>
            <a:r>
              <a:rPr lang="en-US" sz="1200">
                <a:solidFill>
                  <a:schemeClr val="bg1"/>
                </a:solidFill>
              </a:rPr>
              <a:t>(Substance Abuse and Mental Health Services Administration, 2023)​</a:t>
            </a:r>
            <a:endParaRPr lang="en-IN" sz="1200">
              <a:solidFill>
                <a:schemeClr val="bg1"/>
              </a:solidFill>
            </a:endParaRPr>
          </a:p>
        </p:txBody>
      </p:sp>
    </p:spTree>
    <p:extLst>
      <p:ext uri="{BB962C8B-B14F-4D97-AF65-F5344CB8AC3E}">
        <p14:creationId xmlns:p14="http://schemas.microsoft.com/office/powerpoint/2010/main" val="13066874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86059" y="689436"/>
            <a:ext cx="4454372" cy="1185862"/>
          </a:xfrm>
          <a:gradFill>
            <a:gsLst>
              <a:gs pos="16000">
                <a:srgbClr val="116889"/>
              </a:gs>
              <a:gs pos="0">
                <a:schemeClr val="accent2"/>
              </a:gs>
              <a:gs pos="100000">
                <a:schemeClr val="tx2"/>
              </a:gs>
            </a:gsLst>
            <a:lin ang="13500000" scaled="1"/>
          </a:gradFill>
        </p:spPr>
        <p:txBody>
          <a:bodyPr lIns="182880" tIns="182880" rIns="182880" bIns="182880" anchor="ctr">
            <a:noAutofit/>
          </a:bodyPr>
          <a:lstStyle/>
          <a:p>
            <a:r>
              <a:rPr lang="en-US" sz="2400" dirty="0">
                <a:solidFill>
                  <a:schemeClr val="bg1"/>
                </a:solidFill>
              </a:rPr>
              <a:t>Understanding the Cumulative Effects of Trauma</a:t>
            </a:r>
          </a:p>
        </p:txBody>
      </p:sp>
      <p:sp>
        <p:nvSpPr>
          <p:cNvPr id="3" name="Content Placeholder 2">
            <a:extLst>
              <a:ext uri="{FF2B5EF4-FFF2-40B4-BE49-F238E27FC236}">
                <a16:creationId xmlns:a16="http://schemas.microsoft.com/office/drawing/2014/main" id="{2CF7FF36-992B-FB61-ADE4-BFC4E87FA14C}"/>
              </a:ext>
            </a:extLst>
          </p:cNvPr>
          <p:cNvSpPr>
            <a:spLocks noGrp="1"/>
          </p:cNvSpPr>
          <p:nvPr>
            <p:ph sz="quarter" idx="12"/>
          </p:nvPr>
        </p:nvSpPr>
        <p:spPr>
          <a:xfrm>
            <a:off x="661987" y="2197100"/>
            <a:ext cx="4102517" cy="3160713"/>
          </a:xfrm>
        </p:spPr>
        <p:txBody>
          <a:bodyPr anchor="t"/>
          <a:lstStyle/>
          <a:p>
            <a:r>
              <a:rPr lang="en-US" dirty="0"/>
              <a:t>Physical</a:t>
            </a:r>
          </a:p>
          <a:p>
            <a:r>
              <a:rPr lang="en-US" dirty="0"/>
              <a:t>Emotional/Behavioral</a:t>
            </a:r>
          </a:p>
          <a:p>
            <a:r>
              <a:rPr lang="en-US" dirty="0"/>
              <a:t>Cognitive</a:t>
            </a:r>
          </a:p>
          <a:p>
            <a:r>
              <a:rPr lang="en-US" dirty="0"/>
              <a:t>Interpersonal</a:t>
            </a:r>
          </a:p>
        </p:txBody>
      </p:sp>
      <p:pic>
        <p:nvPicPr>
          <p:cNvPr id="9" name="Picture 10" descr="A Caucasian man with brown hair and short brown facial hair looking up, as though he is experiencing distress. ">
            <a:extLst>
              <a:ext uri="{FF2B5EF4-FFF2-40B4-BE49-F238E27FC236}">
                <a16:creationId xmlns:a16="http://schemas.microsoft.com/office/drawing/2014/main" id="{EE44963A-7B6E-D1B1-63DE-1F3493B004A1}"/>
              </a:ext>
            </a:extLst>
          </p:cNvPr>
          <p:cNvPicPr>
            <a:picLocks noGrp="1" noChangeAspect="1"/>
          </p:cNvPicPr>
          <p:nvPr>
            <p:ph sz="quarter" idx="11"/>
          </p:nvPr>
        </p:nvPicPr>
        <p:blipFill rotWithShape="1">
          <a:blip r:embed="rId3"/>
          <a:srcRect t="8647"/>
          <a:stretch/>
        </p:blipFill>
        <p:spPr>
          <a:xfrm>
            <a:off x="5967003" y="512120"/>
            <a:ext cx="5563009" cy="5577784"/>
          </a:xfrm>
        </p:spPr>
      </p:pic>
    </p:spTree>
    <p:extLst>
      <p:ext uri="{BB962C8B-B14F-4D97-AF65-F5344CB8AC3E}">
        <p14:creationId xmlns:p14="http://schemas.microsoft.com/office/powerpoint/2010/main" val="101792948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Trauma Symptomology</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latin typeface="+mn-lt"/>
              </a:rPr>
              <a:t>Small Group Activity</a:t>
            </a:r>
          </a:p>
        </p:txBody>
      </p:sp>
    </p:spTree>
    <p:extLst>
      <p:ext uri="{BB962C8B-B14F-4D97-AF65-F5344CB8AC3E}">
        <p14:creationId xmlns:p14="http://schemas.microsoft.com/office/powerpoint/2010/main" val="25526702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C183D7F6-B498-43B3-948B-1728B52AA6E4}">
                <adec:decorative xmlns:adec="http://schemas.microsoft.com/office/drawing/2017/decorative" val="0"/>
              </a:ext>
            </a:extLst>
          </p:cNvPr>
          <p:cNvSpPr>
            <a:spLocks noGrp="1"/>
          </p:cNvSpPr>
          <p:nvPr>
            <p:ph type="title"/>
          </p:nvPr>
        </p:nvSpPr>
        <p:spPr>
          <a:xfrm>
            <a:off x="0" y="0"/>
            <a:ext cx="3803904" cy="6858000"/>
          </a:xfrm>
        </p:spPr>
        <p:txBody>
          <a:bodyPr>
            <a:normAutofit/>
          </a:bodyPr>
          <a:lstStyle/>
          <a:p>
            <a:r>
              <a:rPr lang="en-US" dirty="0"/>
              <a:t>Learning </a:t>
            </a:r>
            <a:r>
              <a:rPr lang="en-US" dirty="0">
                <a:latin typeface="+mj-lt"/>
              </a:rPr>
              <a:t>Objectives</a:t>
            </a:r>
          </a:p>
        </p:txBody>
      </p:sp>
      <p:sp>
        <p:nvSpPr>
          <p:cNvPr id="8" name="Content Placeholder 7">
            <a:extLst>
              <a:ext uri="{FF2B5EF4-FFF2-40B4-BE49-F238E27FC236}">
                <a16:creationId xmlns:a16="http://schemas.microsoft.com/office/drawing/2014/main" id="{47A67174-44ED-BC17-2F9F-1606E3276B2C}"/>
              </a:ext>
              <a:ext uri="{C183D7F6-B498-43B3-948B-1728B52AA6E4}">
                <adec:decorative xmlns:adec="http://schemas.microsoft.com/office/drawing/2017/decorative" val="0"/>
              </a:ext>
            </a:extLst>
          </p:cNvPr>
          <p:cNvSpPr>
            <a:spLocks noGrp="1"/>
          </p:cNvSpPr>
          <p:nvPr>
            <p:ph sz="quarter" idx="13"/>
          </p:nvPr>
        </p:nvSpPr>
        <p:spPr>
          <a:xfrm>
            <a:off x="4100513" y="242888"/>
            <a:ext cx="7843837" cy="1090612"/>
          </a:xfrm>
        </p:spPr>
        <p:txBody>
          <a:bodyPr/>
          <a:lstStyle/>
          <a:p>
            <a:r>
              <a:rPr lang="en-US" sz="2800" dirty="0"/>
              <a:t>After completing this training, </a:t>
            </a:r>
            <a:br>
              <a:rPr lang="en-US" sz="2800" dirty="0"/>
            </a:br>
            <a:r>
              <a:rPr lang="en-US" sz="2800" dirty="0"/>
              <a:t>child welfare workers will:</a:t>
            </a:r>
          </a:p>
        </p:txBody>
      </p:sp>
      <p:sp>
        <p:nvSpPr>
          <p:cNvPr id="6" name="Content Placeholder 5">
            <a:extLst>
              <a:ext uri="{FF2B5EF4-FFF2-40B4-BE49-F238E27FC236}">
                <a16:creationId xmlns:a16="http://schemas.microsoft.com/office/drawing/2014/main" id="{17A7844D-4854-6D9F-CD11-526ACF92C697}"/>
              </a:ext>
            </a:extLst>
          </p:cNvPr>
          <p:cNvSpPr>
            <a:spLocks noGrp="1"/>
          </p:cNvSpPr>
          <p:nvPr>
            <p:ph sz="quarter" idx="21"/>
          </p:nvPr>
        </p:nvSpPr>
        <p:spPr>
          <a:xfrm>
            <a:off x="4100514" y="1498600"/>
            <a:ext cx="7705044" cy="5208588"/>
          </a:xfrm>
        </p:spPr>
        <p:txBody>
          <a:bodyPr anchor="t"/>
          <a:lstStyle/>
          <a:p>
            <a:r>
              <a:rPr lang="en-US" sz="2400" dirty="0"/>
              <a:t>Identify the prevalence of trauma, substance use and mental disorders in the child welfare population</a:t>
            </a:r>
          </a:p>
          <a:p>
            <a:r>
              <a:rPr lang="en-US" sz="2400" dirty="0"/>
              <a:t>Recognize the effects of substance use and </a:t>
            </a:r>
          </a:p>
          <a:p>
            <a:pPr marL="231775" indent="-231775">
              <a:spcBef>
                <a:spcPts val="0"/>
              </a:spcBef>
              <a:buNone/>
            </a:pPr>
            <a:r>
              <a:rPr lang="en-US" sz="2400" dirty="0"/>
              <a:t>	co-occurring disorders on children and families</a:t>
            </a:r>
          </a:p>
          <a:p>
            <a:pPr>
              <a:spcAft>
                <a:spcPts val="1000"/>
              </a:spcAft>
            </a:pPr>
            <a:r>
              <a:rPr lang="en-US" sz="2400" dirty="0"/>
              <a:t>Describe the negative effects of stigma on treatment and recovery outcomes</a:t>
            </a:r>
          </a:p>
          <a:p>
            <a:pPr>
              <a:lnSpc>
                <a:spcPct val="100000"/>
              </a:lnSpc>
              <a:spcBef>
                <a:spcPts val="0"/>
              </a:spcBef>
            </a:pPr>
            <a:r>
              <a:rPr lang="en-US" sz="2400" dirty="0"/>
              <a:t>Understand the importance of a family-centered approach when working with families affected by </a:t>
            </a:r>
          </a:p>
          <a:p>
            <a:pPr marL="236538" indent="-236538">
              <a:lnSpc>
                <a:spcPct val="100000"/>
              </a:lnSpc>
              <a:spcBef>
                <a:spcPts val="0"/>
              </a:spcBef>
              <a:buNone/>
            </a:pPr>
            <a:r>
              <a:rPr lang="en-US" sz="2400" dirty="0"/>
              <a:t>	co-occurring disorders</a:t>
            </a:r>
          </a:p>
          <a:p>
            <a:r>
              <a:rPr lang="en-US" sz="2400" dirty="0"/>
              <a:t>Identify the benefits of collaborating with other systems and service providers to better serve children and families</a:t>
            </a:r>
          </a:p>
        </p:txBody>
      </p:sp>
    </p:spTree>
    <p:extLst>
      <p:ext uri="{BB962C8B-B14F-4D97-AF65-F5344CB8AC3E}">
        <p14:creationId xmlns:p14="http://schemas.microsoft.com/office/powerpoint/2010/main" val="176220433"/>
      </p:ext>
    </p:extLst>
  </p:cSld>
  <p:clrMapOvr>
    <a:masterClrMapping/>
  </p:clrMapOvr>
  <mc:AlternateContent xmlns:mc="http://schemas.openxmlformats.org/markup-compatibility/2006" xmlns:p14="http://schemas.microsoft.com/office/powerpoint/2010/main">
    <mc:Choice Requires="p14">
      <p:transition spd="slow" p14:dur="2000" advTm="947"/>
    </mc:Choice>
    <mc:Fallback xmlns="">
      <p:transition spd="slow" advTm="947"/>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BBC92E7C-A5D6-0136-D6A1-D8C59E8FED4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10DD3DAC-8D77-133C-7654-3C765841A49F}"/>
              </a:ext>
              <a:ext uri="{C183D7F6-B498-43B3-948B-1728B52AA6E4}">
                <adec:decorative xmlns:adec="http://schemas.microsoft.com/office/drawing/2017/decorative" val="1"/>
              </a:ext>
            </a:extLst>
          </p:cNvPr>
          <p:cNvSpPr/>
          <p:nvPr/>
        </p:nvSpPr>
        <p:spPr>
          <a:xfrm>
            <a:off x="164123" y="1122677"/>
            <a:ext cx="11863754" cy="5378637"/>
          </a:xfrm>
          <a:prstGeom prst="rect">
            <a:avLst/>
          </a:prstGeom>
          <a:solidFill>
            <a:schemeClr val="accent4">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Partial Circle 3">
            <a:extLst>
              <a:ext uri="{FF2B5EF4-FFF2-40B4-BE49-F238E27FC236}">
                <a16:creationId xmlns:a16="http://schemas.microsoft.com/office/drawing/2014/main" id="{5266CF25-8923-160A-FF3F-39041ABEB14C}"/>
              </a:ext>
              <a:ext uri="{C183D7F6-B498-43B3-948B-1728B52AA6E4}">
                <adec:decorative xmlns:adec="http://schemas.microsoft.com/office/drawing/2017/decorative" val="1"/>
              </a:ext>
            </a:extLst>
          </p:cNvPr>
          <p:cNvSpPr/>
          <p:nvPr/>
        </p:nvSpPr>
        <p:spPr>
          <a:xfrm>
            <a:off x="383404" y="1492024"/>
            <a:ext cx="4846320" cy="4846320"/>
          </a:xfrm>
          <a:prstGeom prst="pie">
            <a:avLst>
              <a:gd name="adj1" fmla="val 16174903"/>
              <a:gd name="adj2" fmla="val 16169398"/>
            </a:avLst>
          </a:prstGeom>
          <a:solidFill>
            <a:schemeClr val="accent3"/>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66" name="Rectangle 65">
            <a:extLst>
              <a:ext uri="{FF2B5EF4-FFF2-40B4-BE49-F238E27FC236}">
                <a16:creationId xmlns:a16="http://schemas.microsoft.com/office/drawing/2014/main" id="{69A371CC-451F-95A4-F503-EC0670283558}"/>
              </a:ext>
              <a:ext uri="{C183D7F6-B498-43B3-948B-1728B52AA6E4}">
                <adec:decorative xmlns:adec="http://schemas.microsoft.com/office/drawing/2017/decorative" val="1"/>
              </a:ext>
            </a:extLst>
          </p:cNvPr>
          <p:cNvSpPr/>
          <p:nvPr/>
        </p:nvSpPr>
        <p:spPr>
          <a:xfrm>
            <a:off x="8401329" y="1611183"/>
            <a:ext cx="3443284" cy="4030197"/>
          </a:xfrm>
          <a:prstGeom prst="rect">
            <a:avLst/>
          </a:prstGeom>
          <a:solidFill>
            <a:schemeClr val="accent1">
              <a:lumMod val="20000"/>
              <a:lumOff val="80000"/>
            </a:schemeClr>
          </a:solid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B51E44B0-828F-C720-03DA-D7075406251E}"/>
              </a:ext>
              <a:ext uri="{C183D7F6-B498-43B3-948B-1728B52AA6E4}">
                <adec:decorative xmlns:adec="http://schemas.microsoft.com/office/drawing/2017/decorative" val="1"/>
              </a:ext>
            </a:extLst>
          </p:cNvPr>
          <p:cNvSpPr/>
          <p:nvPr/>
        </p:nvSpPr>
        <p:spPr>
          <a:xfrm>
            <a:off x="5496670" y="3238991"/>
            <a:ext cx="3443284" cy="2945324"/>
          </a:xfrm>
          <a:prstGeom prst="rect">
            <a:avLst/>
          </a:prstGeom>
          <a:solidFill>
            <a:schemeClr val="accent1">
              <a:lumMod val="20000"/>
              <a:lumOff val="80000"/>
            </a:schemeClr>
          </a:solidFill>
          <a:ln w="76200">
            <a:solidFill>
              <a:schemeClr val="accent3">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974822E-D5A3-6339-8659-D6CD99B4EA7A}"/>
              </a:ext>
            </a:extLst>
          </p:cNvPr>
          <p:cNvSpPr>
            <a:spLocks noGrp="1"/>
          </p:cNvSpPr>
          <p:nvPr>
            <p:ph type="title"/>
          </p:nvPr>
        </p:nvSpPr>
        <p:spPr>
          <a:xfrm>
            <a:off x="0" y="0"/>
            <a:ext cx="12192000" cy="1122678"/>
          </a:xfrm>
          <a:gradFill>
            <a:gsLst>
              <a:gs pos="16000">
                <a:srgbClr val="116889"/>
              </a:gs>
              <a:gs pos="0">
                <a:schemeClr val="accent2"/>
              </a:gs>
              <a:gs pos="100000">
                <a:schemeClr val="tx2"/>
              </a:gs>
            </a:gsLst>
            <a:lin ang="13500000" scaled="1"/>
          </a:gradFill>
        </p:spPr>
        <p:txBody>
          <a:bodyPr>
            <a:normAutofit/>
          </a:bodyPr>
          <a:lstStyle/>
          <a:p>
            <a:r>
              <a:rPr lang="en-US" dirty="0">
                <a:latin typeface="+mj-lt"/>
              </a:rPr>
              <a:t>Substance Use Disorders &amp; Domestic Violence</a:t>
            </a:r>
          </a:p>
        </p:txBody>
      </p:sp>
      <p:sp>
        <p:nvSpPr>
          <p:cNvPr id="11" name="Content Placeholder 10">
            <a:extLst>
              <a:ext uri="{FF2B5EF4-FFF2-40B4-BE49-F238E27FC236}">
                <a16:creationId xmlns:a16="http://schemas.microsoft.com/office/drawing/2014/main" id="{3B2B3BD4-2FD6-D017-7A5A-B1E5E8CB6557}"/>
              </a:ext>
            </a:extLst>
          </p:cNvPr>
          <p:cNvSpPr>
            <a:spLocks noGrp="1"/>
          </p:cNvSpPr>
          <p:nvPr>
            <p:ph sz="quarter" idx="14"/>
          </p:nvPr>
        </p:nvSpPr>
        <p:spPr>
          <a:xfrm>
            <a:off x="5706729" y="1482020"/>
            <a:ext cx="3773956" cy="1902174"/>
          </a:xfrm>
          <a:solidFill>
            <a:schemeClr val="accent3">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lIns="182880" anchor="ctr"/>
          <a:lstStyle/>
          <a:p>
            <a:pPr marL="0" indent="0" algn="ctr">
              <a:buNone/>
            </a:pPr>
            <a:r>
              <a:rPr lang="en-US" sz="2400" b="0" dirty="0">
                <a:solidFill>
                  <a:schemeClr val="bg1"/>
                </a:solidFill>
              </a:rPr>
              <a:t>Women engaged in substance use disorder treatment report high rates of DV</a:t>
            </a:r>
          </a:p>
        </p:txBody>
      </p:sp>
      <p:sp>
        <p:nvSpPr>
          <p:cNvPr id="5" name="Partial Circle 4">
            <a:extLst>
              <a:ext uri="{FF2B5EF4-FFF2-40B4-BE49-F238E27FC236}">
                <a16:creationId xmlns:a16="http://schemas.microsoft.com/office/drawing/2014/main" id="{BF00C5DE-3445-AF61-68B2-686BADB9B101}"/>
              </a:ext>
              <a:ext uri="{C183D7F6-B498-43B3-948B-1728B52AA6E4}">
                <adec:decorative xmlns:adec="http://schemas.microsoft.com/office/drawing/2017/decorative" val="1"/>
              </a:ext>
            </a:extLst>
          </p:cNvPr>
          <p:cNvSpPr/>
          <p:nvPr/>
        </p:nvSpPr>
        <p:spPr>
          <a:xfrm>
            <a:off x="397559" y="1492024"/>
            <a:ext cx="4846320" cy="4846320"/>
          </a:xfrm>
          <a:prstGeom prst="pie">
            <a:avLst>
              <a:gd name="adj1" fmla="val 2699603"/>
              <a:gd name="adj2" fmla="val 16200000"/>
            </a:avLst>
          </a:prstGeom>
          <a:pattFill prst="pct30">
            <a:fgClr>
              <a:schemeClr val="accent1">
                <a:lumMod val="40000"/>
                <a:lumOff val="60000"/>
              </a:schemeClr>
            </a:fgClr>
            <a:bgClr>
              <a:schemeClr val="bg1"/>
            </a:bgClr>
          </a:patt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Content Placeholder 8">
            <a:extLst>
              <a:ext uri="{FF2B5EF4-FFF2-40B4-BE49-F238E27FC236}">
                <a16:creationId xmlns:a16="http://schemas.microsoft.com/office/drawing/2014/main" id="{6FAE5277-A8AB-FF94-09F4-9DAD2597A1A4}"/>
              </a:ext>
            </a:extLst>
          </p:cNvPr>
          <p:cNvSpPr>
            <a:spLocks noGrp="1"/>
          </p:cNvSpPr>
          <p:nvPr>
            <p:ph sz="quarter" idx="13"/>
          </p:nvPr>
        </p:nvSpPr>
        <p:spPr>
          <a:xfrm>
            <a:off x="394896" y="2819691"/>
            <a:ext cx="2929217" cy="2346446"/>
          </a:xfrm>
          <a:noFill/>
          <a:ln>
            <a:noFill/>
          </a:ln>
          <a:effectLst/>
        </p:spPr>
        <p:txBody>
          <a:bodyPr lIns="91440" tIns="91440" rIns="91440" bIns="91440" anchor="b"/>
          <a:lstStyle/>
          <a:p>
            <a:pPr>
              <a:spcBef>
                <a:spcPts val="600"/>
              </a:spcBef>
              <a:spcAft>
                <a:spcPts val="600"/>
              </a:spcAft>
            </a:pPr>
            <a:r>
              <a:rPr lang="en-US" sz="3600" b="1" dirty="0">
                <a:solidFill>
                  <a:schemeClr val="tx2"/>
                </a:solidFill>
                <a:effectLst>
                  <a:outerShdw blurRad="50800" dist="38100" dir="5400000" algn="t" rotWithShape="0">
                    <a:prstClr val="black">
                      <a:alpha val="40000"/>
                    </a:prstClr>
                  </a:outerShdw>
                </a:effectLst>
              </a:rPr>
              <a:t>40-60%</a:t>
            </a:r>
            <a:endParaRPr lang="en-US" sz="3600" b="1" dirty="0">
              <a:solidFill>
                <a:schemeClr val="tx2"/>
              </a:solidFill>
            </a:endParaRPr>
          </a:p>
          <a:p>
            <a:r>
              <a:rPr lang="en-US" sz="1800" b="1" dirty="0">
                <a:solidFill>
                  <a:schemeClr val="tx2"/>
                </a:solidFill>
                <a:latin typeface="+mn-lt"/>
              </a:rPr>
              <a:t>of domestic violence (DV) incidents involve substance use</a:t>
            </a:r>
          </a:p>
        </p:txBody>
      </p:sp>
      <p:pic>
        <p:nvPicPr>
          <p:cNvPr id="37" name="Graphic 36">
            <a:extLst>
              <a:ext uri="{FF2B5EF4-FFF2-40B4-BE49-F238E27FC236}">
                <a16:creationId xmlns:a16="http://schemas.microsoft.com/office/drawing/2014/main" id="{A38F7214-C22F-DD7D-157E-12CF44FD6ABE}"/>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rot="1203917">
            <a:off x="5426267" y="3031713"/>
            <a:ext cx="3383280" cy="3383280"/>
          </a:xfrm>
          <a:prstGeom prst="rect">
            <a:avLst/>
          </a:prstGeom>
        </p:spPr>
      </p:pic>
      <p:sp>
        <p:nvSpPr>
          <p:cNvPr id="28" name="Rectangle 27">
            <a:extLst>
              <a:ext uri="{FF2B5EF4-FFF2-40B4-BE49-F238E27FC236}">
                <a16:creationId xmlns:a16="http://schemas.microsoft.com/office/drawing/2014/main" id="{59C2F11B-0241-F48A-E294-08C849DD8517}"/>
              </a:ext>
              <a:ext uri="{C183D7F6-B498-43B3-948B-1728B52AA6E4}">
                <adec:decorative xmlns:adec="http://schemas.microsoft.com/office/drawing/2017/decorative" val="1"/>
              </a:ext>
            </a:extLst>
          </p:cNvPr>
          <p:cNvSpPr/>
          <p:nvPr/>
        </p:nvSpPr>
        <p:spPr>
          <a:xfrm>
            <a:off x="7757901" y="4913605"/>
            <a:ext cx="1108551" cy="1063910"/>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Graphic 34">
            <a:extLst>
              <a:ext uri="{FF2B5EF4-FFF2-40B4-BE49-F238E27FC236}">
                <a16:creationId xmlns:a16="http://schemas.microsoft.com/office/drawing/2014/main" id="{9AACBFA0-4226-1F8E-E382-4AAA34C62437}"/>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7670110" y="4986843"/>
            <a:ext cx="1097280" cy="1097280"/>
          </a:xfrm>
          <a:prstGeom prst="rect">
            <a:avLst/>
          </a:prstGeom>
        </p:spPr>
      </p:pic>
      <p:sp>
        <p:nvSpPr>
          <p:cNvPr id="39" name="Rectangle 38">
            <a:extLst>
              <a:ext uri="{FF2B5EF4-FFF2-40B4-BE49-F238E27FC236}">
                <a16:creationId xmlns:a16="http://schemas.microsoft.com/office/drawing/2014/main" id="{FF423DFB-1EE1-7966-79FB-1F69909E1220}"/>
              </a:ext>
              <a:ext uri="{C183D7F6-B498-43B3-948B-1728B52AA6E4}">
                <adec:decorative xmlns:adec="http://schemas.microsoft.com/office/drawing/2017/decorative" val="1"/>
              </a:ext>
            </a:extLst>
          </p:cNvPr>
          <p:cNvSpPr/>
          <p:nvPr/>
        </p:nvSpPr>
        <p:spPr>
          <a:xfrm rot="8287267">
            <a:off x="7561134" y="4266832"/>
            <a:ext cx="602092" cy="351841"/>
          </a:xfrm>
          <a:custGeom>
            <a:avLst/>
            <a:gdLst>
              <a:gd name="connsiteX0" fmla="*/ 0 w 193040"/>
              <a:gd name="connsiteY0" fmla="*/ 0 h 218028"/>
              <a:gd name="connsiteX1" fmla="*/ 193040 w 193040"/>
              <a:gd name="connsiteY1" fmla="*/ 0 h 218028"/>
              <a:gd name="connsiteX2" fmla="*/ 193040 w 193040"/>
              <a:gd name="connsiteY2" fmla="*/ 218028 h 218028"/>
              <a:gd name="connsiteX3" fmla="*/ 0 w 193040"/>
              <a:gd name="connsiteY3" fmla="*/ 218028 h 218028"/>
              <a:gd name="connsiteX4" fmla="*/ 0 w 193040"/>
              <a:gd name="connsiteY4" fmla="*/ 0 h 218028"/>
              <a:gd name="connsiteX0" fmla="*/ 0 w 193040"/>
              <a:gd name="connsiteY0" fmla="*/ 0 h 218028"/>
              <a:gd name="connsiteX1" fmla="*/ 193040 w 193040"/>
              <a:gd name="connsiteY1" fmla="*/ 0 h 218028"/>
              <a:gd name="connsiteX2" fmla="*/ 193040 w 193040"/>
              <a:gd name="connsiteY2" fmla="*/ 218028 h 218028"/>
              <a:gd name="connsiteX3" fmla="*/ 38100 w 193040"/>
              <a:gd name="connsiteY3" fmla="*/ 186278 h 218028"/>
              <a:gd name="connsiteX4" fmla="*/ 0 w 193040"/>
              <a:gd name="connsiteY4" fmla="*/ 0 h 218028"/>
              <a:gd name="connsiteX0" fmla="*/ 0 w 193040"/>
              <a:gd name="connsiteY0" fmla="*/ 0 h 218028"/>
              <a:gd name="connsiteX1" fmla="*/ 193040 w 193040"/>
              <a:gd name="connsiteY1" fmla="*/ 0 h 218028"/>
              <a:gd name="connsiteX2" fmla="*/ 193040 w 193040"/>
              <a:gd name="connsiteY2" fmla="*/ 218028 h 218028"/>
              <a:gd name="connsiteX3" fmla="*/ 6350 w 193040"/>
              <a:gd name="connsiteY3" fmla="*/ 173578 h 218028"/>
              <a:gd name="connsiteX4" fmla="*/ 0 w 193040"/>
              <a:gd name="connsiteY4" fmla="*/ 0 h 2180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040" h="218028">
                <a:moveTo>
                  <a:pt x="0" y="0"/>
                </a:moveTo>
                <a:lnTo>
                  <a:pt x="193040" y="0"/>
                </a:lnTo>
                <a:lnTo>
                  <a:pt x="193040" y="218028"/>
                </a:lnTo>
                <a:lnTo>
                  <a:pt x="6350" y="173578"/>
                </a:lnTo>
                <a:lnTo>
                  <a:pt x="0" y="0"/>
                </a:lnTo>
                <a:close/>
              </a:path>
            </a:pathLst>
          </a:cu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Content Placeholder 7">
            <a:extLst>
              <a:ext uri="{FF2B5EF4-FFF2-40B4-BE49-F238E27FC236}">
                <a16:creationId xmlns:a16="http://schemas.microsoft.com/office/drawing/2014/main" id="{D9AF75FA-DBA5-28E6-2A5D-91EC3CE59B08}"/>
              </a:ext>
            </a:extLst>
          </p:cNvPr>
          <p:cNvSpPr>
            <a:spLocks noGrp="1"/>
          </p:cNvSpPr>
          <p:nvPr>
            <p:ph sz="quarter" idx="17"/>
          </p:nvPr>
        </p:nvSpPr>
        <p:spPr>
          <a:xfrm>
            <a:off x="5706729" y="4073430"/>
            <a:ext cx="2402371" cy="1357183"/>
          </a:xfrm>
          <a:noFill/>
        </p:spPr>
        <p:txBody>
          <a:bodyPr lIns="457200" anchor="ctr"/>
          <a:lstStyle/>
          <a:p>
            <a:pPr marL="0" indent="0">
              <a:buNone/>
            </a:pPr>
            <a:r>
              <a:rPr lang="en-US" sz="4000" b="1" dirty="0">
                <a:solidFill>
                  <a:schemeClr val="accent2">
                    <a:lumMod val="75000"/>
                  </a:schemeClr>
                </a:solidFill>
                <a:effectLst>
                  <a:outerShdw blurRad="50800" dist="38100" dir="5400000" algn="t" rotWithShape="0">
                    <a:prstClr val="black">
                      <a:alpha val="40000"/>
                    </a:prstClr>
                  </a:outerShdw>
                </a:effectLst>
              </a:rPr>
              <a:t>31-67%</a:t>
            </a:r>
          </a:p>
          <a:p>
            <a:pPr marL="0" indent="0">
              <a:buNone/>
            </a:pPr>
            <a:r>
              <a:rPr lang="en-US" sz="1800" b="0" dirty="0"/>
              <a:t>within past year</a:t>
            </a:r>
          </a:p>
        </p:txBody>
      </p:sp>
      <p:sp>
        <p:nvSpPr>
          <p:cNvPr id="13" name="Content Placeholder 12">
            <a:extLst>
              <a:ext uri="{FF2B5EF4-FFF2-40B4-BE49-F238E27FC236}">
                <a16:creationId xmlns:a16="http://schemas.microsoft.com/office/drawing/2014/main" id="{9073190B-BCDE-EB90-2B43-9DA90D0133F1}"/>
              </a:ext>
            </a:extLst>
          </p:cNvPr>
          <p:cNvSpPr>
            <a:spLocks noGrp="1"/>
          </p:cNvSpPr>
          <p:nvPr>
            <p:ph sz="quarter" idx="19"/>
          </p:nvPr>
        </p:nvSpPr>
        <p:spPr>
          <a:xfrm>
            <a:off x="9497314" y="2072317"/>
            <a:ext cx="2344636" cy="1002970"/>
          </a:xfrm>
          <a:noFill/>
        </p:spPr>
        <p:txBody>
          <a:bodyPr/>
          <a:lstStyle/>
          <a:p>
            <a:pPr marL="0" indent="0" algn="ctr">
              <a:buNone/>
            </a:pPr>
            <a:r>
              <a:rPr lang="en-US" sz="4000" b="1" dirty="0">
                <a:solidFill>
                  <a:schemeClr val="tx2"/>
                </a:solidFill>
                <a:effectLst>
                  <a:outerShdw blurRad="50800" dist="38100" dir="5400000" algn="t" rotWithShape="0">
                    <a:prstClr val="black">
                      <a:alpha val="40000"/>
                    </a:prstClr>
                  </a:outerShdw>
                </a:effectLst>
              </a:rPr>
              <a:t>47-90% </a:t>
            </a:r>
          </a:p>
          <a:p>
            <a:pPr marL="0" indent="0" algn="ctr">
              <a:buNone/>
            </a:pPr>
            <a:r>
              <a:rPr lang="en-US" sz="1800" b="0" dirty="0"/>
              <a:t>lifetime prevalence</a:t>
            </a:r>
          </a:p>
        </p:txBody>
      </p:sp>
      <p:sp>
        <p:nvSpPr>
          <p:cNvPr id="41" name="Rectangle 40">
            <a:extLst>
              <a:ext uri="{FF2B5EF4-FFF2-40B4-BE49-F238E27FC236}">
                <a16:creationId xmlns:a16="http://schemas.microsoft.com/office/drawing/2014/main" id="{A01AE844-08DD-0079-F39A-C6FB7B93C2F0}"/>
              </a:ext>
              <a:ext uri="{C183D7F6-B498-43B3-948B-1728B52AA6E4}">
                <adec:decorative xmlns:adec="http://schemas.microsoft.com/office/drawing/2017/decorative" val="1"/>
              </a:ext>
            </a:extLst>
          </p:cNvPr>
          <p:cNvSpPr/>
          <p:nvPr/>
        </p:nvSpPr>
        <p:spPr>
          <a:xfrm rot="1661956">
            <a:off x="8391011" y="3953823"/>
            <a:ext cx="239043" cy="295261"/>
          </a:xfrm>
          <a:prstGeom prst="rect">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Freeform: Shape 55">
            <a:extLst>
              <a:ext uri="{FF2B5EF4-FFF2-40B4-BE49-F238E27FC236}">
                <a16:creationId xmlns:a16="http://schemas.microsoft.com/office/drawing/2014/main" id="{C961B489-FBC7-4F42-717B-A362B589EF3C}"/>
              </a:ext>
              <a:ext uri="{C183D7F6-B498-43B3-948B-1728B52AA6E4}">
                <adec:decorative xmlns:adec="http://schemas.microsoft.com/office/drawing/2017/decorative" val="1"/>
              </a:ext>
            </a:extLst>
          </p:cNvPr>
          <p:cNvSpPr/>
          <p:nvPr/>
        </p:nvSpPr>
        <p:spPr>
          <a:xfrm>
            <a:off x="9328312" y="3311377"/>
            <a:ext cx="1905088" cy="1592428"/>
          </a:xfrm>
          <a:custGeom>
            <a:avLst/>
            <a:gdLst>
              <a:gd name="connsiteX0" fmla="*/ 1045064 w 1556796"/>
              <a:gd name="connsiteY0" fmla="*/ 159744 h 1278853"/>
              <a:gd name="connsiteX1" fmla="*/ 1407898 w 1556796"/>
              <a:gd name="connsiteY1" fmla="*/ 361612 h 1278853"/>
              <a:gd name="connsiteX2" fmla="*/ 1505299 w 1556796"/>
              <a:gd name="connsiteY2" fmla="*/ 731783 h 1278853"/>
              <a:gd name="connsiteX3" fmla="*/ 1151920 w 1556796"/>
              <a:gd name="connsiteY3" fmla="*/ 1278854 h 1278853"/>
              <a:gd name="connsiteX4" fmla="*/ 0 w 1556796"/>
              <a:gd name="connsiteY4" fmla="*/ 1278854 h 1278853"/>
              <a:gd name="connsiteX5" fmla="*/ 917934 w 1556796"/>
              <a:gd name="connsiteY5" fmla="*/ 712244 h 1278853"/>
              <a:gd name="connsiteX6" fmla="*/ 1027265 w 1556796"/>
              <a:gd name="connsiteY6" fmla="*/ 356412 h 1278853"/>
              <a:gd name="connsiteX7" fmla="*/ 837367 w 1556796"/>
              <a:gd name="connsiteY7" fmla="*/ 158926 h 1278853"/>
              <a:gd name="connsiteX8" fmla="*/ 1048229 w 1556796"/>
              <a:gd name="connsiteY8" fmla="*/ 14 h 1278853"/>
              <a:gd name="connsiteX9" fmla="*/ 1132088 w 1556796"/>
              <a:gd name="connsiteY9" fmla="*/ 14 h 1278853"/>
              <a:gd name="connsiteX10" fmla="*/ 1045064 w 1556796"/>
              <a:gd name="connsiteY10" fmla="*/ 159744 h 12788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556796" h="1278853">
                <a:moveTo>
                  <a:pt x="1045064" y="159744"/>
                </a:moveTo>
                <a:cubicBezTo>
                  <a:pt x="1132968" y="219241"/>
                  <a:pt x="1368086" y="333267"/>
                  <a:pt x="1407898" y="361612"/>
                </a:cubicBezTo>
                <a:cubicBezTo>
                  <a:pt x="1463580" y="401235"/>
                  <a:pt x="1644462" y="490439"/>
                  <a:pt x="1505299" y="731783"/>
                </a:cubicBezTo>
                <a:cubicBezTo>
                  <a:pt x="1366136" y="973127"/>
                  <a:pt x="1237246" y="1150970"/>
                  <a:pt x="1151920" y="1278854"/>
                </a:cubicBezTo>
                <a:lnTo>
                  <a:pt x="0" y="1278854"/>
                </a:lnTo>
                <a:cubicBezTo>
                  <a:pt x="286418" y="1043736"/>
                  <a:pt x="727345" y="849730"/>
                  <a:pt x="917934" y="712244"/>
                </a:cubicBezTo>
                <a:cubicBezTo>
                  <a:pt x="1108523" y="574758"/>
                  <a:pt x="1118859" y="470900"/>
                  <a:pt x="1027265" y="356412"/>
                </a:cubicBezTo>
                <a:cubicBezTo>
                  <a:pt x="943406" y="251589"/>
                  <a:pt x="868185" y="222050"/>
                  <a:pt x="837367" y="158926"/>
                </a:cubicBezTo>
                <a:cubicBezTo>
                  <a:pt x="782503" y="46598"/>
                  <a:pt x="980639" y="-950"/>
                  <a:pt x="1048229" y="14"/>
                </a:cubicBezTo>
                <a:cubicBezTo>
                  <a:pt x="1056426" y="14"/>
                  <a:pt x="1132088" y="14"/>
                  <a:pt x="1132088" y="14"/>
                </a:cubicBezTo>
                <a:cubicBezTo>
                  <a:pt x="1132088" y="14"/>
                  <a:pt x="957138" y="100267"/>
                  <a:pt x="1045064" y="159744"/>
                </a:cubicBezTo>
                <a:close/>
              </a:path>
            </a:pathLst>
          </a:custGeom>
          <a:solidFill>
            <a:schemeClr val="accent5"/>
          </a:solidFill>
          <a:ln w="20935" cap="flat">
            <a:noFill/>
            <a:prstDash val="solid"/>
            <a:miter/>
          </a:ln>
        </p:spPr>
        <p:txBody>
          <a:bodyPr rtlCol="0" anchor="ctr"/>
          <a:lstStyle/>
          <a:p>
            <a:endParaRPr lang="en-US"/>
          </a:p>
        </p:txBody>
      </p:sp>
      <p:sp>
        <p:nvSpPr>
          <p:cNvPr id="65" name="Flowchart: Connector 64">
            <a:extLst>
              <a:ext uri="{FF2B5EF4-FFF2-40B4-BE49-F238E27FC236}">
                <a16:creationId xmlns:a16="http://schemas.microsoft.com/office/drawing/2014/main" id="{EA34C502-A839-C328-922A-D20735D1C730}"/>
              </a:ext>
              <a:ext uri="{C183D7F6-B498-43B3-948B-1728B52AA6E4}">
                <adec:decorative xmlns:adec="http://schemas.microsoft.com/office/drawing/2017/decorative" val="1"/>
              </a:ext>
            </a:extLst>
          </p:cNvPr>
          <p:cNvSpPr/>
          <p:nvPr/>
        </p:nvSpPr>
        <p:spPr>
          <a:xfrm>
            <a:off x="10223097" y="4517178"/>
            <a:ext cx="822960" cy="822960"/>
          </a:xfrm>
          <a:prstGeom prst="flowChartConnector">
            <a:avLst/>
          </a:prstGeom>
          <a:solidFill>
            <a:schemeClr val="accent1">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4" name="Graphic 63">
            <a:extLst>
              <a:ext uri="{FF2B5EF4-FFF2-40B4-BE49-F238E27FC236}">
                <a16:creationId xmlns:a16="http://schemas.microsoft.com/office/drawing/2014/main" id="{C19C188B-343C-36B1-9165-A262CA614630}"/>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0218698" y="4491172"/>
            <a:ext cx="846137" cy="846137"/>
          </a:xfrm>
          <a:prstGeom prst="rect">
            <a:avLst/>
          </a:prstGeom>
        </p:spPr>
      </p:pic>
      <p:pic>
        <p:nvPicPr>
          <p:cNvPr id="104" name="Graphic 103">
            <a:extLst>
              <a:ext uri="{FF2B5EF4-FFF2-40B4-BE49-F238E27FC236}">
                <a16:creationId xmlns:a16="http://schemas.microsoft.com/office/drawing/2014/main" id="{5CC0D4C2-33BB-1616-A79D-1897BE2F15F4}"/>
              </a:ext>
              <a:ext uri="{C183D7F6-B498-43B3-948B-1728B52AA6E4}">
                <adec:decorative xmlns:adec="http://schemas.microsoft.com/office/drawing/2017/decorative" val="1"/>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331857" y="2576800"/>
            <a:ext cx="914400" cy="914400"/>
          </a:xfrm>
          <a:prstGeom prst="rect">
            <a:avLst/>
          </a:prstGeom>
        </p:spPr>
      </p:pic>
      <p:sp>
        <p:nvSpPr>
          <p:cNvPr id="3" name="Footer Placeholder 2">
            <a:extLst>
              <a:ext uri="{FF2B5EF4-FFF2-40B4-BE49-F238E27FC236}">
                <a16:creationId xmlns:a16="http://schemas.microsoft.com/office/drawing/2014/main" id="{7147FF74-2AF7-4310-454D-678BCD4C168E}"/>
              </a:ext>
            </a:extLst>
          </p:cNvPr>
          <p:cNvSpPr>
            <a:spLocks noGrp="1"/>
          </p:cNvSpPr>
          <p:nvPr>
            <p:ph type="ftr" sz="quarter" idx="4294967295"/>
          </p:nvPr>
        </p:nvSpPr>
        <p:spPr>
          <a:xfrm>
            <a:off x="8570795" y="6562269"/>
            <a:ext cx="3621206" cy="269477"/>
          </a:xfrm>
        </p:spPr>
        <p:txBody>
          <a:bodyPr/>
          <a:lstStyle/>
          <a:p>
            <a:pPr algn="l"/>
            <a:r>
              <a:rPr lang="en-US">
                <a:solidFill>
                  <a:schemeClr val="tx1"/>
                </a:solidFill>
                <a:cs typeface="Arial"/>
              </a:rPr>
              <a:t>(Koennicke, 2021; Warshaw &amp; Zapata-Alma, 2025)</a:t>
            </a:r>
            <a:endParaRPr lang="en-US">
              <a:solidFill>
                <a:schemeClr val="tx1"/>
              </a:solidFill>
            </a:endParaRPr>
          </a:p>
        </p:txBody>
      </p:sp>
    </p:spTree>
    <p:extLst>
      <p:ext uri="{BB962C8B-B14F-4D97-AF65-F5344CB8AC3E}">
        <p14:creationId xmlns:p14="http://schemas.microsoft.com/office/powerpoint/2010/main" val="343169615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39A0F3F-DA2F-CD9C-7CDA-EC9C4FCB4E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E85AEFD-720E-D742-0EA3-49CEBFCE2683}"/>
              </a:ext>
            </a:extLst>
          </p:cNvPr>
          <p:cNvSpPr>
            <a:spLocks noGrp="1"/>
          </p:cNvSpPr>
          <p:nvPr>
            <p:ph type="title"/>
          </p:nvPr>
        </p:nvSpPr>
        <p:spPr>
          <a:xfrm>
            <a:off x="281929" y="350816"/>
            <a:ext cx="2871533" cy="5503863"/>
          </a:xfrm>
        </p:spPr>
        <p:txBody>
          <a:bodyPr>
            <a:noAutofit/>
          </a:bodyPr>
          <a:lstStyle/>
          <a:p>
            <a:r>
              <a:rPr lang="en-US" dirty="0">
                <a:latin typeface="+mj-lt"/>
              </a:rPr>
              <a:t>Long-Term Effects of Trauma</a:t>
            </a:r>
          </a:p>
        </p:txBody>
      </p:sp>
      <p:pic>
        <p:nvPicPr>
          <p:cNvPr id="15" name="Picture 14" descr="This diagram shows a pyramid representing how adverse childhood experiences influence health and well-being from conception to death. At the base of the pyramid is &quot;Generational Embodiment/Historical Trauma,&quot; followed by &quot;Social Conditions/Local Context,&quot; &quot;Adverse Childhood Experiences,&quot; &quot;Disrupted Neurodevelopment,&quot; &quot;Social, Emotional, &amp; Cognitive Impairment,&quot; &quot;Adoption of Health Risk Behavior,&quot; &quot;Disease, Disability, &amp; Social Problems,&quot; and finally &quot;Early Death&quot; at the peak. A large arrow on the right side of the pyramid runs from bottom to top, labeled &quot;Conception&quot; at the base and &quot;Death&quot; at the tip, illustrating the progression through the lifespan.">
            <a:extLst>
              <a:ext uri="{FF2B5EF4-FFF2-40B4-BE49-F238E27FC236}">
                <a16:creationId xmlns:a16="http://schemas.microsoft.com/office/drawing/2014/main" id="{0705FA84-942F-6773-065F-90AABD827981}"/>
              </a:ext>
            </a:extLst>
          </p:cNvPr>
          <p:cNvPicPr>
            <a:picLocks noChangeAspect="1"/>
          </p:cNvPicPr>
          <p:nvPr/>
        </p:nvPicPr>
        <p:blipFill>
          <a:blip r:embed="rId4"/>
          <a:stretch>
            <a:fillRect/>
          </a:stretch>
        </p:blipFill>
        <p:spPr>
          <a:xfrm>
            <a:off x="3364927" y="8693"/>
            <a:ext cx="7378286" cy="5915429"/>
          </a:xfrm>
          <a:prstGeom prst="rect">
            <a:avLst/>
          </a:prstGeom>
        </p:spPr>
      </p:pic>
      <p:sp>
        <p:nvSpPr>
          <p:cNvPr id="11" name="Content Placeholder 10">
            <a:extLst>
              <a:ext uri="{FF2B5EF4-FFF2-40B4-BE49-F238E27FC236}">
                <a16:creationId xmlns:a16="http://schemas.microsoft.com/office/drawing/2014/main" id="{12A0F339-B666-8C88-3FC1-0529221E77DE}"/>
              </a:ext>
            </a:extLst>
          </p:cNvPr>
          <p:cNvSpPr>
            <a:spLocks noGrp="1"/>
          </p:cNvSpPr>
          <p:nvPr>
            <p:ph sz="quarter" idx="13"/>
          </p:nvPr>
        </p:nvSpPr>
        <p:spPr>
          <a:xfrm>
            <a:off x="4272787" y="5854679"/>
            <a:ext cx="5828961" cy="711708"/>
          </a:xfrm>
          <a:noFill/>
        </p:spPr>
        <p:txBody>
          <a:bodyPr/>
          <a:lstStyle/>
          <a:p>
            <a:r>
              <a:rPr lang="en-US" sz="1600" dirty="0">
                <a:solidFill>
                  <a:schemeClr val="tx1"/>
                </a:solidFill>
              </a:rPr>
              <a:t>Mechanism by Which Adverse Childhood Experiences Influence Health and Well-Being Throughout the Lifespan</a:t>
            </a:r>
          </a:p>
        </p:txBody>
      </p:sp>
      <p:sp>
        <p:nvSpPr>
          <p:cNvPr id="7" name="Content Placeholder 6">
            <a:extLst>
              <a:ext uri="{FF2B5EF4-FFF2-40B4-BE49-F238E27FC236}">
                <a16:creationId xmlns:a16="http://schemas.microsoft.com/office/drawing/2014/main" id="{21A62C72-7411-6F86-EFD0-DA2D94325957}"/>
              </a:ext>
            </a:extLst>
          </p:cNvPr>
          <p:cNvSpPr>
            <a:spLocks noGrp="1"/>
          </p:cNvSpPr>
          <p:nvPr>
            <p:ph sz="quarter" idx="14"/>
          </p:nvPr>
        </p:nvSpPr>
        <p:spPr>
          <a:xfrm>
            <a:off x="6991350" y="6626754"/>
            <a:ext cx="5048088" cy="307446"/>
          </a:xfrm>
        </p:spPr>
        <p:txBody>
          <a:bodyPr/>
          <a:lstStyle/>
          <a:p>
            <a:pPr marL="0" indent="0">
              <a:buNone/>
            </a:pPr>
            <a:r>
              <a:rPr lang="en-US" sz="1200">
                <a:solidFill>
                  <a:srgbClr val="46505F"/>
                </a:solidFill>
                <a:cs typeface="Arial"/>
              </a:rPr>
              <a:t>(Centers for Disease Control and Prevention, 2021; </a:t>
            </a:r>
            <a:r>
              <a:rPr lang="en-US" sz="1200" err="1">
                <a:solidFill>
                  <a:srgbClr val="46505F"/>
                </a:solidFill>
                <a:cs typeface="Arial"/>
              </a:rPr>
              <a:t>Felitti</a:t>
            </a:r>
            <a:r>
              <a:rPr lang="en-US" sz="1200">
                <a:solidFill>
                  <a:srgbClr val="46505F"/>
                </a:solidFill>
                <a:cs typeface="Arial"/>
              </a:rPr>
              <a:t> et al., 1998)</a:t>
            </a:r>
            <a:endParaRPr lang="en-IN" sz="1200">
              <a:solidFill>
                <a:srgbClr val="46505F"/>
              </a:solidFill>
            </a:endParaRPr>
          </a:p>
        </p:txBody>
      </p:sp>
      <p:pic>
        <p:nvPicPr>
          <p:cNvPr id="4" name="Picture 3">
            <a:extLst>
              <a:ext uri="{FF2B5EF4-FFF2-40B4-BE49-F238E27FC236}">
                <a16:creationId xmlns:a16="http://schemas.microsoft.com/office/drawing/2014/main" id="{FB978A47-01A8-8EC2-E583-1B9B4475206F}"/>
              </a:ext>
              <a:ext uri="{C183D7F6-B498-43B3-948B-1728B52AA6E4}">
                <adec:decorative xmlns:adec="http://schemas.microsoft.com/office/drawing/2017/decorative" val="1"/>
              </a:ext>
            </a:extLst>
          </p:cNvPr>
          <p:cNvPicPr>
            <a:picLocks noChangeAspect="1"/>
          </p:cNvPicPr>
          <p:nvPr/>
        </p:nvPicPr>
        <p:blipFill>
          <a:blip r:embed="rId5"/>
          <a:srcRect l="6727"/>
          <a:stretch>
            <a:fillRect/>
          </a:stretch>
        </p:blipFill>
        <p:spPr>
          <a:xfrm>
            <a:off x="10743212" y="106185"/>
            <a:ext cx="1296225" cy="6125714"/>
          </a:xfrm>
          <a:prstGeom prst="rect">
            <a:avLst/>
          </a:prstGeom>
        </p:spPr>
      </p:pic>
    </p:spTree>
    <p:custDataLst>
      <p:tags r:id="rId1"/>
    </p:custDataLst>
    <p:extLst>
      <p:ext uri="{BB962C8B-B14F-4D97-AF65-F5344CB8AC3E}">
        <p14:creationId xmlns:p14="http://schemas.microsoft.com/office/powerpoint/2010/main" val="117349917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ACEs Primer on the </a:t>
            </a:r>
            <a:br>
              <a:rPr lang="en-US" sz="4800" dirty="0"/>
            </a:br>
            <a:r>
              <a:rPr lang="en-US" sz="4800" dirty="0"/>
              <a:t>Long-Term Effects of Trauma</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hlinkClick r:id="rId3"/>
              </a:rPr>
              <a:t>Video Credit &amp; Permission to Use by KPJR Films</a:t>
            </a:r>
            <a:r>
              <a:rPr lang="en-US" dirty="0"/>
              <a:t> </a:t>
            </a:r>
          </a:p>
        </p:txBody>
      </p:sp>
    </p:spTree>
    <p:extLst>
      <p:ext uri="{BB962C8B-B14F-4D97-AF65-F5344CB8AC3E}">
        <p14:creationId xmlns:p14="http://schemas.microsoft.com/office/powerpoint/2010/main" val="25719315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602212" y="3124298"/>
            <a:ext cx="7433424" cy="2387600"/>
          </a:xfrm>
          <a:noFill/>
        </p:spPr>
        <p:txBody>
          <a:bodyPr vert="horz" lIns="91440" tIns="45720" rIns="91440" bIns="45720" rtlCol="0" anchor="ctr">
            <a:noAutofit/>
          </a:bodyPr>
          <a:lstStyle/>
          <a:p>
            <a:r>
              <a:rPr lang="en-US" dirty="0">
                <a:latin typeface="+mj-lt"/>
                <a:cs typeface="Arial"/>
              </a:rPr>
              <a:t>Understanding the Effects of Substance Use &amp;</a:t>
            </a:r>
            <a:br>
              <a:rPr lang="en-US" dirty="0">
                <a:latin typeface="+mj-lt"/>
              </a:rPr>
            </a:br>
            <a:r>
              <a:rPr lang="en-US" dirty="0">
                <a:latin typeface="+mj-lt"/>
                <a:cs typeface="Arial"/>
              </a:rPr>
              <a:t>Co-Occurring Disorders on Children &amp; Families</a:t>
            </a:r>
          </a:p>
        </p:txBody>
      </p:sp>
    </p:spTree>
    <p:extLst>
      <p:ext uri="{BB962C8B-B14F-4D97-AF65-F5344CB8AC3E}">
        <p14:creationId xmlns:p14="http://schemas.microsoft.com/office/powerpoint/2010/main" val="280872346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a:xfrm>
            <a:off x="-1" y="0"/>
            <a:ext cx="4493585" cy="6858000"/>
          </a:xfrm>
        </p:spPr>
        <p:txBody>
          <a:bodyPr anchor="ctr">
            <a:noAutofit/>
          </a:bodyPr>
          <a:lstStyle/>
          <a:p>
            <a:r>
              <a:rPr lang="en-US" dirty="0">
                <a:latin typeface="+mj-lt"/>
              </a:rPr>
              <a:t>Effects of Substance Use Disorders on Family Functioning</a:t>
            </a:r>
          </a:p>
        </p:txBody>
      </p:sp>
      <p:sp>
        <p:nvSpPr>
          <p:cNvPr id="4" name="Content Placeholder 3">
            <a:extLst>
              <a:ext uri="{FF2B5EF4-FFF2-40B4-BE49-F238E27FC236}">
                <a16:creationId xmlns:a16="http://schemas.microsoft.com/office/drawing/2014/main" id="{4961A110-5ED3-2EF3-1652-A2A76551013C}"/>
              </a:ext>
            </a:extLst>
          </p:cNvPr>
          <p:cNvSpPr>
            <a:spLocks noGrp="1"/>
          </p:cNvSpPr>
          <p:nvPr>
            <p:ph sz="quarter" idx="14"/>
          </p:nvPr>
        </p:nvSpPr>
        <p:spPr>
          <a:xfrm>
            <a:off x="4775973" y="365314"/>
            <a:ext cx="7118886" cy="1012956"/>
          </a:xfrm>
          <a:prstGeom prst="roundRect">
            <a:avLst/>
          </a:prstGeom>
          <a:solidFill>
            <a:schemeClr val="accent3"/>
          </a:solidFill>
        </p:spPr>
        <p:txBody>
          <a:bodyPr anchor="ctr"/>
          <a:lstStyle/>
          <a:p>
            <a:pPr marL="0" indent="0">
              <a:buNone/>
            </a:pPr>
            <a:r>
              <a:rPr lang="en-US" sz="3400" dirty="0">
                <a:solidFill>
                  <a:schemeClr val="bg1"/>
                </a:solidFill>
              </a:rPr>
              <a:t>Child Development</a:t>
            </a:r>
          </a:p>
        </p:txBody>
      </p:sp>
      <p:sp>
        <p:nvSpPr>
          <p:cNvPr id="7" name="Content Placeholder 6">
            <a:extLst>
              <a:ext uri="{FF2B5EF4-FFF2-40B4-BE49-F238E27FC236}">
                <a16:creationId xmlns:a16="http://schemas.microsoft.com/office/drawing/2014/main" id="{661FB317-A2A4-CA64-2979-FA8618F4F02D}"/>
              </a:ext>
            </a:extLst>
          </p:cNvPr>
          <p:cNvSpPr>
            <a:spLocks noGrp="1"/>
          </p:cNvSpPr>
          <p:nvPr>
            <p:ph sz="quarter" idx="16"/>
          </p:nvPr>
        </p:nvSpPr>
        <p:spPr>
          <a:xfrm>
            <a:off x="4775973" y="1607341"/>
            <a:ext cx="7118886" cy="1012956"/>
          </a:xfrm>
          <a:prstGeom prst="roundRect">
            <a:avLst/>
          </a:prstGeom>
          <a:solidFill>
            <a:schemeClr val="accent1"/>
          </a:solidFill>
        </p:spPr>
        <p:txBody>
          <a:bodyPr anchor="ctr" anchorCtr="0"/>
          <a:lstStyle/>
          <a:p>
            <a:pPr marL="0" indent="0">
              <a:buNone/>
            </a:pPr>
            <a:r>
              <a:rPr lang="en-US" sz="3400" dirty="0">
                <a:solidFill>
                  <a:schemeClr val="bg1"/>
                </a:solidFill>
              </a:rPr>
              <a:t>Housing/Living Conditions</a:t>
            </a:r>
          </a:p>
        </p:txBody>
      </p:sp>
      <p:sp>
        <p:nvSpPr>
          <p:cNvPr id="9" name="Content Placeholder 8">
            <a:extLst>
              <a:ext uri="{FF2B5EF4-FFF2-40B4-BE49-F238E27FC236}">
                <a16:creationId xmlns:a16="http://schemas.microsoft.com/office/drawing/2014/main" id="{707CEAC5-221E-B16E-B890-DEC427E5AC5D}"/>
              </a:ext>
            </a:extLst>
          </p:cNvPr>
          <p:cNvSpPr>
            <a:spLocks noGrp="1"/>
          </p:cNvSpPr>
          <p:nvPr>
            <p:ph sz="quarter" idx="17"/>
          </p:nvPr>
        </p:nvSpPr>
        <p:spPr>
          <a:xfrm>
            <a:off x="4775973" y="2799848"/>
            <a:ext cx="7118886" cy="1025278"/>
          </a:xfrm>
          <a:prstGeom prst="roundRect">
            <a:avLst/>
          </a:prstGeom>
          <a:solidFill>
            <a:schemeClr val="accent1">
              <a:lumMod val="75000"/>
            </a:schemeClr>
          </a:solidFill>
        </p:spPr>
        <p:txBody>
          <a:bodyPr anchor="ctr" anchorCtr="0"/>
          <a:lstStyle/>
          <a:p>
            <a:pPr marL="0" indent="0">
              <a:buNone/>
            </a:pPr>
            <a:r>
              <a:rPr lang="en-US" sz="3400" dirty="0">
                <a:solidFill>
                  <a:schemeClr val="bg1"/>
                </a:solidFill>
              </a:rPr>
              <a:t>Level of Parenting and Supervision</a:t>
            </a:r>
          </a:p>
        </p:txBody>
      </p:sp>
      <p:sp>
        <p:nvSpPr>
          <p:cNvPr id="13" name="Content Placeholder 12">
            <a:extLst>
              <a:ext uri="{FF2B5EF4-FFF2-40B4-BE49-F238E27FC236}">
                <a16:creationId xmlns:a16="http://schemas.microsoft.com/office/drawing/2014/main" id="{1E203965-ED9D-8447-41E8-174C16AD40C8}"/>
              </a:ext>
            </a:extLst>
          </p:cNvPr>
          <p:cNvSpPr>
            <a:spLocks noGrp="1"/>
          </p:cNvSpPr>
          <p:nvPr>
            <p:ph sz="quarter" idx="18"/>
          </p:nvPr>
        </p:nvSpPr>
        <p:spPr>
          <a:xfrm>
            <a:off x="4775973" y="4069715"/>
            <a:ext cx="7118886" cy="1146943"/>
          </a:xfrm>
          <a:prstGeom prst="roundRect">
            <a:avLst/>
          </a:prstGeom>
          <a:solidFill>
            <a:schemeClr val="tx2"/>
          </a:solidFill>
        </p:spPr>
        <p:txBody>
          <a:bodyPr anchor="ctr" anchorCtr="0"/>
          <a:lstStyle/>
          <a:p>
            <a:pPr marL="0" indent="0">
              <a:buNone/>
            </a:pPr>
            <a:r>
              <a:rPr lang="en-US" sz="3400" dirty="0">
                <a:solidFill>
                  <a:schemeClr val="bg1"/>
                </a:solidFill>
              </a:rPr>
              <a:t>Psychosocial Stressors</a:t>
            </a:r>
          </a:p>
        </p:txBody>
      </p:sp>
      <p:sp>
        <p:nvSpPr>
          <p:cNvPr id="15" name="Content Placeholder 14">
            <a:extLst>
              <a:ext uri="{FF2B5EF4-FFF2-40B4-BE49-F238E27FC236}">
                <a16:creationId xmlns:a16="http://schemas.microsoft.com/office/drawing/2014/main" id="{3DEE3AC0-6CA6-5972-E8A1-21D95C136E07}"/>
              </a:ext>
            </a:extLst>
          </p:cNvPr>
          <p:cNvSpPr>
            <a:spLocks noGrp="1"/>
          </p:cNvSpPr>
          <p:nvPr>
            <p:ph sz="quarter" idx="19"/>
          </p:nvPr>
        </p:nvSpPr>
        <p:spPr>
          <a:xfrm>
            <a:off x="4775973" y="5461247"/>
            <a:ext cx="7118885" cy="1025278"/>
          </a:xfrm>
          <a:prstGeom prst="roundRect">
            <a:avLst/>
          </a:prstGeom>
          <a:solidFill>
            <a:schemeClr val="tx2">
              <a:lumMod val="50000"/>
            </a:schemeClr>
          </a:solidFill>
        </p:spPr>
        <p:txBody>
          <a:bodyPr anchor="ctr" anchorCtr="0"/>
          <a:lstStyle/>
          <a:p>
            <a:pPr marL="0" indent="0">
              <a:buNone/>
            </a:pPr>
            <a:r>
              <a:rPr lang="en-US" sz="3400" dirty="0">
                <a:solidFill>
                  <a:schemeClr val="bg1"/>
                </a:solidFill>
              </a:rPr>
              <a:t>Support Network</a:t>
            </a:r>
          </a:p>
        </p:txBody>
      </p:sp>
      <p:sp>
        <p:nvSpPr>
          <p:cNvPr id="20" name="Footer Placeholder 19">
            <a:extLst>
              <a:ext uri="{FF2B5EF4-FFF2-40B4-BE49-F238E27FC236}">
                <a16:creationId xmlns:a16="http://schemas.microsoft.com/office/drawing/2014/main" id="{76C607C2-374A-AEB2-1C0E-4754F0CE6B64}"/>
              </a:ext>
            </a:extLst>
          </p:cNvPr>
          <p:cNvSpPr>
            <a:spLocks noGrp="1"/>
          </p:cNvSpPr>
          <p:nvPr>
            <p:ph type="ftr" sz="quarter" idx="21"/>
          </p:nvPr>
        </p:nvSpPr>
        <p:spPr/>
        <p:txBody>
          <a:bodyPr/>
          <a:lstStyle/>
          <a:p>
            <a:r>
              <a:rPr lang="en-US">
                <a:solidFill>
                  <a:schemeClr val="tx1"/>
                </a:solidFill>
              </a:rPr>
              <a:t>(Smith &amp; Wilson, 2016)</a:t>
            </a:r>
          </a:p>
        </p:txBody>
      </p:sp>
    </p:spTree>
    <p:extLst>
      <p:ext uri="{BB962C8B-B14F-4D97-AF65-F5344CB8AC3E}">
        <p14:creationId xmlns:p14="http://schemas.microsoft.com/office/powerpoint/2010/main" val="195131826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5" name="Content Placeholder 14" descr="A person with her hands covering her face because she is feeling overwhelmed.">
            <a:extLst>
              <a:ext uri="{FF2B5EF4-FFF2-40B4-BE49-F238E27FC236}">
                <a16:creationId xmlns:a16="http://schemas.microsoft.com/office/drawing/2014/main" id="{F04F9AB6-DD27-67FB-C015-660CFD9395BF}"/>
              </a:ext>
            </a:extLst>
          </p:cNvPr>
          <p:cNvPicPr>
            <a:picLocks noChangeAspect="1"/>
          </p:cNvPicPr>
          <p:nvPr/>
        </p:nvPicPr>
        <p:blipFill rotWithShape="1">
          <a:blip r:embed="rId3"/>
          <a:srcRect r="5502" b="6250"/>
          <a:stretch/>
        </p:blipFill>
        <p:spPr>
          <a:xfrm>
            <a:off x="1" y="10"/>
            <a:ext cx="12192000" cy="6857990"/>
          </a:xfrm>
          <a:prstGeom prst="rect">
            <a:avLst/>
          </a:prstGeom>
        </p:spPr>
      </p:pic>
      <p:sp>
        <p:nvSpPr>
          <p:cNvPr id="8" name="Title 7">
            <a:extLst>
              <a:ext uri="{FF2B5EF4-FFF2-40B4-BE49-F238E27FC236}">
                <a16:creationId xmlns:a16="http://schemas.microsoft.com/office/drawing/2014/main" id="{1A3E1D75-0886-72A9-A163-B89968A0F603}"/>
              </a:ext>
            </a:extLst>
          </p:cNvPr>
          <p:cNvSpPr>
            <a:spLocks noGrp="1"/>
          </p:cNvSpPr>
          <p:nvPr>
            <p:ph type="title"/>
          </p:nvPr>
        </p:nvSpPr>
        <p:spPr>
          <a:xfrm>
            <a:off x="1549760" y="3962400"/>
            <a:ext cx="9802346" cy="2205317"/>
          </a:xfrm>
          <a:solidFill>
            <a:schemeClr val="bg1">
              <a:alpha val="99000"/>
            </a:schemeClr>
          </a:solidFill>
          <a:ln w="225425" cmpd="thinThick">
            <a:solidFill>
              <a:schemeClr val="tx2">
                <a:alpha val="96000"/>
              </a:schemeClr>
            </a:solidFill>
          </a:ln>
        </p:spPr>
        <p:txBody>
          <a:bodyPr vert="horz" lIns="91440" tIns="45720" rIns="91440" bIns="45720" rtlCol="0" anchor="ctr">
            <a:noAutofit/>
          </a:bodyPr>
          <a:lstStyle/>
          <a:p>
            <a:r>
              <a:rPr lang="en-US" dirty="0">
                <a:solidFill>
                  <a:schemeClr val="tx2"/>
                </a:solidFill>
                <a:latin typeface="+mj-lt"/>
                <a:cs typeface="Arial"/>
              </a:rPr>
              <a:t>Understanding Coping Strategies </a:t>
            </a:r>
            <a:br>
              <a:rPr lang="en-US" dirty="0">
                <a:latin typeface="+mj-lt"/>
              </a:rPr>
            </a:br>
            <a:r>
              <a:rPr lang="en-US" dirty="0">
                <a:solidFill>
                  <a:schemeClr val="tx2"/>
                </a:solidFill>
                <a:latin typeface="+mj-lt"/>
                <a:cs typeface="Arial"/>
              </a:rPr>
              <a:t>of Parents with Substance Use </a:t>
            </a:r>
            <a:br>
              <a:rPr lang="en-US" dirty="0">
                <a:latin typeface="+mj-lt"/>
              </a:rPr>
            </a:br>
            <a:r>
              <a:rPr lang="en-US" dirty="0">
                <a:solidFill>
                  <a:schemeClr val="tx2"/>
                </a:solidFill>
                <a:latin typeface="+mj-lt"/>
                <a:cs typeface="Arial"/>
              </a:rPr>
              <a:t>&amp; Co-Occurring Disorders</a:t>
            </a:r>
          </a:p>
        </p:txBody>
      </p:sp>
    </p:spTree>
    <p:extLst>
      <p:ext uri="{BB962C8B-B14F-4D97-AF65-F5344CB8AC3E}">
        <p14:creationId xmlns:p14="http://schemas.microsoft.com/office/powerpoint/2010/main" val="174886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53EF8A-2138-BEC6-B988-A7E10D1FF6B8}"/>
              </a:ext>
            </a:extLst>
          </p:cNvPr>
          <p:cNvSpPr>
            <a:spLocks noGrp="1"/>
          </p:cNvSpPr>
          <p:nvPr>
            <p:ph type="title"/>
          </p:nvPr>
        </p:nvSpPr>
        <p:spPr>
          <a:xfrm>
            <a:off x="260828" y="986038"/>
            <a:ext cx="4752606" cy="4897387"/>
          </a:xfrm>
        </p:spPr>
        <p:txBody>
          <a:bodyPr lIns="91440" anchor="ctr">
            <a:normAutofit/>
          </a:bodyPr>
          <a:lstStyle/>
          <a:p>
            <a:r>
              <a:rPr lang="en-US" dirty="0">
                <a:latin typeface="Arial"/>
                <a:cs typeface="Arial"/>
              </a:rPr>
              <a:t> </a:t>
            </a:r>
            <a:r>
              <a:rPr lang="en-US" dirty="0">
                <a:latin typeface="+mj-lt"/>
                <a:cs typeface="Arial"/>
              </a:rPr>
              <a:t>Assessment of Child Safety &amp; Family Well-Being</a:t>
            </a:r>
          </a:p>
        </p:txBody>
      </p:sp>
      <p:sp>
        <p:nvSpPr>
          <p:cNvPr id="3" name="Footer Placeholder 2">
            <a:extLst>
              <a:ext uri="{FF2B5EF4-FFF2-40B4-BE49-F238E27FC236}">
                <a16:creationId xmlns:a16="http://schemas.microsoft.com/office/drawing/2014/main" id="{6EB078D5-38C2-C441-AC93-E94D50788D8E}"/>
              </a:ext>
            </a:extLst>
          </p:cNvPr>
          <p:cNvSpPr>
            <a:spLocks noGrp="1"/>
          </p:cNvSpPr>
          <p:nvPr>
            <p:ph type="ftr" sz="quarter" idx="17"/>
          </p:nvPr>
        </p:nvSpPr>
        <p:spPr>
          <a:xfrm>
            <a:off x="6397752" y="6486525"/>
            <a:ext cx="4114800" cy="365125"/>
          </a:xfrm>
        </p:spPr>
        <p:txBody>
          <a:bodyPr/>
          <a:lstStyle/>
          <a:p>
            <a:r>
              <a:rPr lang="en-US">
                <a:solidFill>
                  <a:schemeClr val="tx1"/>
                </a:solidFill>
              </a:rPr>
              <a:t>(Child Welfare Information Gateway, 2022)</a:t>
            </a:r>
          </a:p>
        </p:txBody>
      </p:sp>
      <p:pic>
        <p:nvPicPr>
          <p:cNvPr id="5" name="Picture 4" descr="A grey balance scale weighing three &quot;protective&quot; blocks on the left side and four &quot;risk/safety&quot; blocks on the right. ">
            <a:extLst>
              <a:ext uri="{FF2B5EF4-FFF2-40B4-BE49-F238E27FC236}">
                <a16:creationId xmlns:a16="http://schemas.microsoft.com/office/drawing/2014/main" id="{701828EC-C728-0FEF-DE5C-7D2A157379DF}"/>
              </a:ext>
            </a:extLst>
          </p:cNvPr>
          <p:cNvPicPr>
            <a:picLocks noChangeAspect="1"/>
          </p:cNvPicPr>
          <p:nvPr/>
        </p:nvPicPr>
        <p:blipFill>
          <a:blip r:embed="rId3"/>
          <a:stretch>
            <a:fillRect/>
          </a:stretch>
        </p:blipFill>
        <p:spPr>
          <a:xfrm>
            <a:off x="5205098" y="934577"/>
            <a:ext cx="5743640" cy="5223690"/>
          </a:xfrm>
          <a:prstGeom prst="rect">
            <a:avLst/>
          </a:prstGeom>
        </p:spPr>
      </p:pic>
    </p:spTree>
    <p:extLst>
      <p:ext uri="{BB962C8B-B14F-4D97-AF65-F5344CB8AC3E}">
        <p14:creationId xmlns:p14="http://schemas.microsoft.com/office/powerpoint/2010/main" val="47218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67AF3A-EAEF-9FDE-DEF7-416054C96686}"/>
            </a:ext>
          </a:extLst>
        </p:cNvPr>
        <p:cNvGrpSpPr/>
        <p:nvPr/>
      </p:nvGrpSpPr>
      <p:grpSpPr>
        <a:xfrm>
          <a:off x="0" y="0"/>
          <a:ext cx="0" cy="0"/>
          <a:chOff x="0" y="0"/>
          <a:chExt cx="0" cy="0"/>
        </a:xfrm>
      </p:grpSpPr>
      <p:sp>
        <p:nvSpPr>
          <p:cNvPr id="11" name="Title 10">
            <a:extLst>
              <a:ext uri="{FF2B5EF4-FFF2-40B4-BE49-F238E27FC236}">
                <a16:creationId xmlns:a16="http://schemas.microsoft.com/office/drawing/2014/main" id="{3E8B9D33-E3EC-2DD0-C3FB-F64B8CD45AE4}"/>
              </a:ext>
            </a:extLst>
          </p:cNvPr>
          <p:cNvSpPr>
            <a:spLocks noGrp="1"/>
          </p:cNvSpPr>
          <p:nvPr>
            <p:ph type="title"/>
          </p:nvPr>
        </p:nvSpPr>
        <p:spPr>
          <a:xfrm>
            <a:off x="0" y="0"/>
            <a:ext cx="12191999" cy="1173058"/>
          </a:xfrm>
        </p:spPr>
        <p:txBody>
          <a:bodyPr/>
          <a:lstStyle/>
          <a:p>
            <a:r>
              <a:rPr lang="en-US" sz="3200" dirty="0"/>
              <a:t>Engagement Strategies for Parents with</a:t>
            </a:r>
            <a:br>
              <a:rPr lang="en-US" sz="3200" dirty="0"/>
            </a:br>
            <a:r>
              <a:rPr lang="en-US" sz="3200" dirty="0"/>
              <a:t>Substance Use &amp; Co-Occurring Disorders</a:t>
            </a:r>
          </a:p>
        </p:txBody>
      </p:sp>
      <p:sp>
        <p:nvSpPr>
          <p:cNvPr id="12" name="Content Placeholder 11">
            <a:extLst>
              <a:ext uri="{FF2B5EF4-FFF2-40B4-BE49-F238E27FC236}">
                <a16:creationId xmlns:a16="http://schemas.microsoft.com/office/drawing/2014/main" id="{40C65420-F482-E9CE-E813-FC1962D9C9CD}"/>
              </a:ext>
            </a:extLst>
          </p:cNvPr>
          <p:cNvSpPr>
            <a:spLocks noGrp="1"/>
          </p:cNvSpPr>
          <p:nvPr>
            <p:ph idx="1"/>
          </p:nvPr>
        </p:nvSpPr>
        <p:spPr>
          <a:xfrm>
            <a:off x="1417512" y="1375382"/>
            <a:ext cx="3403600" cy="1554480"/>
          </a:xfrm>
          <a:prstGeom prst="ellipse">
            <a:avLst/>
          </a:prstGeom>
          <a:solidFill>
            <a:schemeClr val="accent2">
              <a:lumMod val="75000"/>
            </a:schemeClr>
          </a:solidFill>
        </p:spPr>
        <p:txBody>
          <a:bodyPr anchor="ctr" anchorCtr="0"/>
          <a:lstStyle/>
          <a:p>
            <a:r>
              <a:rPr lang="en-US" sz="2800" dirty="0">
                <a:solidFill>
                  <a:schemeClr val="bg1"/>
                </a:solidFill>
                <a:latin typeface="Arial" panose="020B0604020202020204" pitchFamily="34" charset="0"/>
                <a:cs typeface="Arial" panose="020B0604020202020204" pitchFamily="34" charset="0"/>
              </a:rPr>
              <a:t>Lack of engagement</a:t>
            </a:r>
          </a:p>
        </p:txBody>
      </p:sp>
      <p:sp>
        <p:nvSpPr>
          <p:cNvPr id="28" name="Right Arrow 27">
            <a:extLst>
              <a:ext uri="{FF2B5EF4-FFF2-40B4-BE49-F238E27FC236}">
                <a16:creationId xmlns:a16="http://schemas.microsoft.com/office/drawing/2014/main" id="{B769AA8E-575B-166F-C547-134FF4C36E0D}"/>
              </a:ext>
              <a:ext uri="{C183D7F6-B498-43B3-948B-1728B52AA6E4}">
                <adec:decorative xmlns:adec="http://schemas.microsoft.com/office/drawing/2017/decorative" val="1"/>
              </a:ext>
            </a:extLst>
          </p:cNvPr>
          <p:cNvSpPr/>
          <p:nvPr/>
        </p:nvSpPr>
        <p:spPr>
          <a:xfrm>
            <a:off x="5410200" y="1828800"/>
            <a:ext cx="1371600" cy="635000"/>
          </a:xfrm>
          <a:prstGeom prst="rightArrow">
            <a:avLst/>
          </a:prstGeom>
          <a:solidFill>
            <a:schemeClr val="accent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Content Placeholder 13">
            <a:extLst>
              <a:ext uri="{FF2B5EF4-FFF2-40B4-BE49-F238E27FC236}">
                <a16:creationId xmlns:a16="http://schemas.microsoft.com/office/drawing/2014/main" id="{0E3C68B0-FA5A-9AA1-C561-632CF1C7C396}"/>
              </a:ext>
            </a:extLst>
          </p:cNvPr>
          <p:cNvSpPr>
            <a:spLocks noGrp="1"/>
          </p:cNvSpPr>
          <p:nvPr>
            <p:ph sz="quarter" idx="11"/>
          </p:nvPr>
        </p:nvSpPr>
        <p:spPr>
          <a:xfrm>
            <a:off x="7369637" y="1357983"/>
            <a:ext cx="3403600" cy="1554480"/>
          </a:xfrm>
          <a:prstGeom prst="ellipse">
            <a:avLst/>
          </a:prstGeom>
          <a:solidFill>
            <a:schemeClr val="accent2">
              <a:lumMod val="75000"/>
            </a:schemeClr>
          </a:soli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Outreach activities</a:t>
            </a:r>
          </a:p>
        </p:txBody>
      </p:sp>
      <p:sp>
        <p:nvSpPr>
          <p:cNvPr id="18" name="Content Placeholder 17">
            <a:extLst>
              <a:ext uri="{FF2B5EF4-FFF2-40B4-BE49-F238E27FC236}">
                <a16:creationId xmlns:a16="http://schemas.microsoft.com/office/drawing/2014/main" id="{EAFB5431-5B2A-C9EA-41F1-8BBE66954617}"/>
              </a:ext>
            </a:extLst>
          </p:cNvPr>
          <p:cNvSpPr>
            <a:spLocks noGrp="1"/>
          </p:cNvSpPr>
          <p:nvPr>
            <p:ph sz="quarter" idx="15"/>
          </p:nvPr>
        </p:nvSpPr>
        <p:spPr>
          <a:xfrm>
            <a:off x="1417512" y="3106088"/>
            <a:ext cx="3403600" cy="1554480"/>
          </a:xfrm>
          <a:prstGeom prst="ellipse">
            <a:avLst/>
          </a:prstGeom>
          <a:solidFill>
            <a:schemeClr val="tx2">
              <a:lumMod val="75000"/>
            </a:schemeClr>
          </a:soli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Ambivalence </a:t>
            </a:r>
          </a:p>
        </p:txBody>
      </p:sp>
      <p:sp>
        <p:nvSpPr>
          <p:cNvPr id="29" name="Right Arrow 28">
            <a:extLst>
              <a:ext uri="{FF2B5EF4-FFF2-40B4-BE49-F238E27FC236}">
                <a16:creationId xmlns:a16="http://schemas.microsoft.com/office/drawing/2014/main" id="{2124AF47-5172-C45E-2863-FC447EEBC1BB}"/>
              </a:ext>
              <a:ext uri="{C183D7F6-B498-43B3-948B-1728B52AA6E4}">
                <adec:decorative xmlns:adec="http://schemas.microsoft.com/office/drawing/2017/decorative" val="1"/>
              </a:ext>
            </a:extLst>
          </p:cNvPr>
          <p:cNvSpPr/>
          <p:nvPr/>
        </p:nvSpPr>
        <p:spPr>
          <a:xfrm>
            <a:off x="5410200" y="3606800"/>
            <a:ext cx="1371600" cy="635000"/>
          </a:xfrm>
          <a:prstGeom prst="rightArrow">
            <a:avLst/>
          </a:prstGeom>
          <a:solidFill>
            <a:schemeClr val="tx2">
              <a:lumMod val="75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Content Placeholder 18">
            <a:extLst>
              <a:ext uri="{FF2B5EF4-FFF2-40B4-BE49-F238E27FC236}">
                <a16:creationId xmlns:a16="http://schemas.microsoft.com/office/drawing/2014/main" id="{80E3B324-8125-81AD-C154-8AF80C50AE8F}"/>
              </a:ext>
            </a:extLst>
          </p:cNvPr>
          <p:cNvSpPr>
            <a:spLocks noGrp="1"/>
          </p:cNvSpPr>
          <p:nvPr>
            <p:ph sz="quarter" idx="16"/>
          </p:nvPr>
        </p:nvSpPr>
        <p:spPr>
          <a:xfrm>
            <a:off x="7369637" y="3097388"/>
            <a:ext cx="3403600" cy="1554480"/>
          </a:xfrm>
          <a:prstGeom prst="ellipse">
            <a:avLst/>
          </a:prstGeom>
          <a:solidFill>
            <a:schemeClr val="tx2">
              <a:lumMod val="75000"/>
            </a:schemeClr>
          </a:soli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Warm </a:t>
            </a:r>
            <a:br>
              <a:rPr lang="en-US" sz="2800" dirty="0">
                <a:solidFill>
                  <a:schemeClr val="bg1"/>
                </a:solidFill>
                <a:latin typeface="Arial" panose="020B0604020202020204" pitchFamily="34" charset="0"/>
                <a:cs typeface="Arial" panose="020B0604020202020204" pitchFamily="34" charset="0"/>
              </a:rPr>
            </a:br>
            <a:r>
              <a:rPr lang="en-US" sz="2800" dirty="0">
                <a:solidFill>
                  <a:schemeClr val="bg1"/>
                </a:solidFill>
                <a:latin typeface="Arial" panose="020B0604020202020204" pitchFamily="34" charset="0"/>
                <a:cs typeface="Arial" panose="020B0604020202020204" pitchFamily="34" charset="0"/>
              </a:rPr>
              <a:t>hand-offs</a:t>
            </a:r>
          </a:p>
        </p:txBody>
      </p:sp>
      <p:sp>
        <p:nvSpPr>
          <p:cNvPr id="23" name="Content Placeholder 22">
            <a:extLst>
              <a:ext uri="{FF2B5EF4-FFF2-40B4-BE49-F238E27FC236}">
                <a16:creationId xmlns:a16="http://schemas.microsoft.com/office/drawing/2014/main" id="{0DACCC56-C94C-5140-A46C-0A2F07C895EE}"/>
              </a:ext>
            </a:extLst>
          </p:cNvPr>
          <p:cNvSpPr>
            <a:spLocks noGrp="1"/>
          </p:cNvSpPr>
          <p:nvPr>
            <p:ph sz="quarter" idx="20"/>
          </p:nvPr>
        </p:nvSpPr>
        <p:spPr>
          <a:xfrm>
            <a:off x="1417639" y="4836794"/>
            <a:ext cx="3404726" cy="1554480"/>
          </a:xfrm>
          <a:prstGeom prst="ellipse">
            <a:avLst/>
          </a:prstGeom>
          <a:solidFill>
            <a:schemeClr val="accent4">
              <a:lumMod val="50000"/>
            </a:schemeClr>
          </a:soli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Lack of </a:t>
            </a:r>
            <a:r>
              <a:rPr lang="en-US" sz="2700" dirty="0">
                <a:solidFill>
                  <a:schemeClr val="bg1"/>
                </a:solidFill>
                <a:latin typeface="Arial" panose="020B0604020202020204" pitchFamily="34" charset="0"/>
                <a:cs typeface="Arial" panose="020B0604020202020204" pitchFamily="34" charset="0"/>
              </a:rPr>
              <a:t>follow-through</a:t>
            </a:r>
            <a:endParaRPr lang="en-US" sz="2700" dirty="0">
              <a:solidFill>
                <a:schemeClr val="bg1"/>
              </a:solidFill>
            </a:endParaRPr>
          </a:p>
        </p:txBody>
      </p:sp>
      <p:sp>
        <p:nvSpPr>
          <p:cNvPr id="30" name="Right Arrow 29">
            <a:extLst>
              <a:ext uri="{FF2B5EF4-FFF2-40B4-BE49-F238E27FC236}">
                <a16:creationId xmlns:a16="http://schemas.microsoft.com/office/drawing/2014/main" id="{5466CED8-61CB-6B3B-D0BC-C1C7179AAED1}"/>
              </a:ext>
              <a:ext uri="{C183D7F6-B498-43B3-948B-1728B52AA6E4}">
                <adec:decorative xmlns:adec="http://schemas.microsoft.com/office/drawing/2017/decorative" val="1"/>
              </a:ext>
            </a:extLst>
          </p:cNvPr>
          <p:cNvSpPr/>
          <p:nvPr/>
        </p:nvSpPr>
        <p:spPr>
          <a:xfrm>
            <a:off x="5410200" y="5308600"/>
            <a:ext cx="1371600" cy="635000"/>
          </a:xfrm>
          <a:prstGeom prst="rightArrow">
            <a:avLst/>
          </a:prstGeom>
          <a:solidFill>
            <a:schemeClr val="accent4">
              <a:lumMod val="5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Content Placeholder 23">
            <a:extLst>
              <a:ext uri="{FF2B5EF4-FFF2-40B4-BE49-F238E27FC236}">
                <a16:creationId xmlns:a16="http://schemas.microsoft.com/office/drawing/2014/main" id="{E2E37AE0-CD98-19C1-2D35-545DE8632E78}"/>
              </a:ext>
            </a:extLst>
          </p:cNvPr>
          <p:cNvSpPr>
            <a:spLocks noGrp="1"/>
          </p:cNvSpPr>
          <p:nvPr>
            <p:ph sz="quarter" idx="21"/>
          </p:nvPr>
        </p:nvSpPr>
        <p:spPr>
          <a:xfrm>
            <a:off x="7369938" y="4836793"/>
            <a:ext cx="3401911" cy="1554480"/>
          </a:xfrm>
          <a:prstGeom prst="ellipse">
            <a:avLst/>
          </a:prstGeom>
          <a:solidFill>
            <a:schemeClr val="accent4">
              <a:lumMod val="50000"/>
            </a:schemeClr>
          </a:solidFill>
        </p:spPr>
        <p:txBody>
          <a:bodyPr anchor="ctr" anchorCtr="0"/>
          <a:lstStyle/>
          <a:p>
            <a:pPr marL="0" indent="0" algn="ctr">
              <a:buNone/>
            </a:pPr>
            <a:r>
              <a:rPr lang="en-US" sz="2800" dirty="0">
                <a:solidFill>
                  <a:schemeClr val="bg1"/>
                </a:solidFill>
                <a:latin typeface="Arial" panose="020B0604020202020204" pitchFamily="34" charset="0"/>
                <a:cs typeface="Arial" panose="020B0604020202020204" pitchFamily="34" charset="0"/>
              </a:rPr>
              <a:t>Recovery support</a:t>
            </a:r>
          </a:p>
        </p:txBody>
      </p:sp>
      <p:sp>
        <p:nvSpPr>
          <p:cNvPr id="10" name="Footer Placeholder 9">
            <a:extLst>
              <a:ext uri="{FF2B5EF4-FFF2-40B4-BE49-F238E27FC236}">
                <a16:creationId xmlns:a16="http://schemas.microsoft.com/office/drawing/2014/main" id="{894CD92D-39DF-7A80-8261-FE3EEF0B1895}"/>
              </a:ext>
            </a:extLst>
          </p:cNvPr>
          <p:cNvSpPr>
            <a:spLocks noGrp="1"/>
          </p:cNvSpPr>
          <p:nvPr>
            <p:ph type="ftr" sz="quarter" idx="25"/>
          </p:nvPr>
        </p:nvSpPr>
        <p:spPr>
          <a:xfrm>
            <a:off x="7369637" y="6447489"/>
            <a:ext cx="4412226"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u="none" strike="noStrike" kern="1200" cap="none" spc="0" normalizeH="0" baseline="0" noProof="0">
                <a:ln>
                  <a:noFill/>
                </a:ln>
                <a:solidFill>
                  <a:prstClr val="black"/>
                </a:solidFill>
                <a:effectLst/>
                <a:uLnTx/>
                <a:uFillTx/>
                <a:latin typeface="Arial" panose="020B0604020202020204"/>
                <a:ea typeface="+mn-lt"/>
                <a:cs typeface="Arial" panose="020B0604020202020204"/>
              </a:rPr>
              <a:t>(National Center on Substance Abuse and Child Welfare, 2022)</a:t>
            </a:r>
            <a:endParaRPr kumimoji="0" lang="en-US" sz="1200" b="0" u="none" strike="noStrike" kern="1200" cap="none" spc="0" normalizeH="0" baseline="0" noProof="0">
              <a:ln>
                <a:noFill/>
              </a:ln>
              <a:solidFill>
                <a:prstClr val="black"/>
              </a:solidFill>
              <a:effectLst/>
              <a:uLnTx/>
              <a:uFillTx/>
              <a:latin typeface="Arial" panose="020B0604020202020204"/>
              <a:ea typeface="+mn-ea"/>
              <a:cs typeface="Arial"/>
            </a:endParaRPr>
          </a:p>
        </p:txBody>
      </p:sp>
    </p:spTree>
    <p:extLst>
      <p:ext uri="{BB962C8B-B14F-4D97-AF65-F5344CB8AC3E}">
        <p14:creationId xmlns:p14="http://schemas.microsoft.com/office/powerpoint/2010/main" val="21153630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8B5219-C16E-C2F4-0905-2CB0E48736CB}"/>
              </a:ext>
            </a:extLst>
          </p:cNvPr>
          <p:cNvSpPr>
            <a:spLocks noGrp="1"/>
          </p:cNvSpPr>
          <p:nvPr>
            <p:ph type="title"/>
          </p:nvPr>
        </p:nvSpPr>
        <p:spPr>
          <a:xfrm>
            <a:off x="1" y="-1"/>
            <a:ext cx="12191999" cy="878491"/>
          </a:xfrm>
        </p:spPr>
        <p:txBody>
          <a:bodyPr/>
          <a:lstStyle/>
          <a:p>
            <a:r>
              <a:rPr lang="en-US" dirty="0"/>
              <a:t>5 Points of Intervention for Families Affected by SUDs </a:t>
            </a:r>
          </a:p>
        </p:txBody>
      </p:sp>
      <p:pic>
        <p:nvPicPr>
          <p:cNvPr id="34" name="Picture Placeholder 33">
            <a:extLst>
              <a:ext uri="{FF2B5EF4-FFF2-40B4-BE49-F238E27FC236}">
                <a16:creationId xmlns:a16="http://schemas.microsoft.com/office/drawing/2014/main" id="{A59DA40E-7825-69E2-B96A-E63BF4B6B404}"/>
              </a:ext>
              <a:ext uri="{C183D7F6-B498-43B3-948B-1728B52AA6E4}">
                <adec:decorative xmlns:adec="http://schemas.microsoft.com/office/drawing/2017/decorative" val="1"/>
              </a:ext>
            </a:extLst>
          </p:cNvPr>
          <p:cNvPicPr>
            <a:picLocks noGrp="1" noChangeAspect="1"/>
          </p:cNvPicPr>
          <p:nvPr>
            <p:ph type="pic" sz="quarter" idx="10"/>
          </p:nvPr>
        </p:nvPicPr>
        <p:blipFill rotWithShape="1">
          <a:blip r:embed="rId3"/>
          <a:srcRect l="3736" r="1462"/>
          <a:stretch/>
        </p:blipFill>
        <p:spPr>
          <a:xfrm>
            <a:off x="474753" y="1102311"/>
            <a:ext cx="11469189" cy="1016240"/>
          </a:xfrm>
        </p:spPr>
      </p:pic>
      <p:sp>
        <p:nvSpPr>
          <p:cNvPr id="21" name="Content Placeholder 20">
            <a:extLst>
              <a:ext uri="{FF2B5EF4-FFF2-40B4-BE49-F238E27FC236}">
                <a16:creationId xmlns:a16="http://schemas.microsoft.com/office/drawing/2014/main" id="{92EA90B3-8251-FDDF-BB33-C36FC5B241F2}"/>
              </a:ext>
            </a:extLst>
          </p:cNvPr>
          <p:cNvSpPr>
            <a:spLocks noGrp="1"/>
          </p:cNvSpPr>
          <p:nvPr>
            <p:ph sz="quarter" idx="15"/>
          </p:nvPr>
        </p:nvSpPr>
        <p:spPr>
          <a:xfrm>
            <a:off x="386521" y="2231128"/>
            <a:ext cx="1678714" cy="369333"/>
          </a:xfrm>
        </p:spPr>
        <p:txBody>
          <a:bodyPr/>
          <a:lstStyle/>
          <a:p>
            <a:pPr marL="0" indent="0">
              <a:buNone/>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PRE-PREGNANCY</a:t>
            </a:r>
          </a:p>
        </p:txBody>
      </p:sp>
      <p:sp>
        <p:nvSpPr>
          <p:cNvPr id="26" name="Content Placeholder 25">
            <a:extLst>
              <a:ext uri="{FF2B5EF4-FFF2-40B4-BE49-F238E27FC236}">
                <a16:creationId xmlns:a16="http://schemas.microsoft.com/office/drawing/2014/main" id="{EADA0461-2A63-20D9-41E8-73356A731D94}"/>
              </a:ext>
            </a:extLst>
          </p:cNvPr>
          <p:cNvSpPr>
            <a:spLocks noGrp="1"/>
          </p:cNvSpPr>
          <p:nvPr>
            <p:ph sz="quarter" idx="20"/>
          </p:nvPr>
        </p:nvSpPr>
        <p:spPr>
          <a:xfrm>
            <a:off x="279558" y="2803895"/>
            <a:ext cx="1958316" cy="3817307"/>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on </a:t>
            </a:r>
            <a:r>
              <a:rPr kumimoji="0" lang="en-US" sz="1400" b="1" i="0" u="none" strike="noStrike" kern="1200" cap="none" spc="0" normalizeH="0" baseline="0" noProof="0" dirty="0">
                <a:ln>
                  <a:noFill/>
                </a:ln>
                <a:solidFill>
                  <a:prstClr val="black"/>
                </a:solidFill>
                <a:effectLst/>
                <a:uLnTx/>
                <a:uFillTx/>
                <a:ea typeface="+mn-ea"/>
                <a:cs typeface="+mn-cs"/>
              </a:rPr>
              <a:t>preventing substance use disorders</a:t>
            </a:r>
            <a:r>
              <a:rPr kumimoji="0" lang="en-US" sz="1400" b="0" i="0" u="none" strike="noStrike" kern="1200" cap="none" spc="0" normalizeH="0" baseline="0" noProof="0" dirty="0">
                <a:ln>
                  <a:noFill/>
                </a:ln>
                <a:solidFill>
                  <a:prstClr val="black"/>
                </a:solidFill>
                <a:effectLst/>
                <a:uLnTx/>
                <a:uFillTx/>
                <a:ea typeface="+mn-ea"/>
                <a:cs typeface="+mn-cs"/>
              </a:rPr>
              <a:t> </a:t>
            </a:r>
            <a:r>
              <a:rPr kumimoji="0" lang="en-US" sz="1400" b="1" i="0" u="none" strike="noStrike" kern="1200" cap="none" spc="0" normalizeH="0" baseline="0" noProof="0" dirty="0">
                <a:ln>
                  <a:noFill/>
                </a:ln>
                <a:solidFill>
                  <a:prstClr val="black"/>
                </a:solidFill>
                <a:effectLst/>
                <a:uLnTx/>
                <a:uFillTx/>
                <a:ea typeface="+mn-ea"/>
                <a:cs typeface="+mn-cs"/>
              </a:rPr>
              <a:t>before a woman becomes pregnant </a:t>
            </a:r>
            <a:r>
              <a:rPr kumimoji="0" lang="en-US" sz="1400" b="0" i="0" u="none" strike="noStrike" kern="1200" cap="none" spc="0" normalizeH="0" baseline="0" noProof="0" dirty="0">
                <a:ln>
                  <a:noFill/>
                </a:ln>
                <a:solidFill>
                  <a:prstClr val="black"/>
                </a:solidFill>
                <a:effectLst/>
                <a:uLnTx/>
                <a:uFillTx/>
                <a:ea typeface="+mn-ea"/>
                <a:cs typeface="+mn-cs"/>
              </a:rPr>
              <a:t>through promoting </a:t>
            </a:r>
            <a:r>
              <a:rPr kumimoji="0" lang="en-US" sz="1400" b="1" i="0" u="none" strike="noStrike" kern="1200" cap="none" spc="0" normalizeH="0" baseline="0" noProof="0" dirty="0">
                <a:ln>
                  <a:noFill/>
                </a:ln>
                <a:solidFill>
                  <a:prstClr val="black"/>
                </a:solidFill>
                <a:effectLst/>
                <a:uLnTx/>
                <a:uFillTx/>
                <a:ea typeface="+mn-ea"/>
                <a:cs typeface="+mn-cs"/>
              </a:rPr>
              <a:t>public awareness of the effects of substance use </a:t>
            </a:r>
            <a:r>
              <a:rPr kumimoji="0" lang="en-US" sz="1400" b="0" i="0" u="none" strike="noStrike" kern="1200" cap="none" spc="0" normalizeH="0" baseline="0" noProof="0" dirty="0">
                <a:ln>
                  <a:noFill/>
                </a:ln>
                <a:solidFill>
                  <a:prstClr val="black"/>
                </a:solidFill>
                <a:effectLst/>
                <a:uLnTx/>
                <a:uFillTx/>
                <a:ea typeface="+mn-ea"/>
                <a:cs typeface="+mn-cs"/>
              </a:rPr>
              <a:t>(including alcohol  and tobacco) during pregnancy and encouraging </a:t>
            </a:r>
            <a:r>
              <a:rPr kumimoji="0" lang="en-US" sz="1400" b="1" i="0" u="none" strike="noStrike" kern="1200" cap="none" spc="0" normalizeH="0" baseline="0" noProof="0" dirty="0">
                <a:ln>
                  <a:noFill/>
                </a:ln>
                <a:solidFill>
                  <a:prstClr val="black"/>
                </a:solidFill>
                <a:effectLst/>
                <a:uLnTx/>
                <a:uFillTx/>
                <a:ea typeface="+mn-ea"/>
                <a:cs typeface="+mn-cs"/>
              </a:rPr>
              <a:t>access to appropriate substance use disorder treatment</a:t>
            </a:r>
          </a:p>
        </p:txBody>
      </p:sp>
      <p:sp>
        <p:nvSpPr>
          <p:cNvPr id="22" name="Content Placeholder 21">
            <a:extLst>
              <a:ext uri="{FF2B5EF4-FFF2-40B4-BE49-F238E27FC236}">
                <a16:creationId xmlns:a16="http://schemas.microsoft.com/office/drawing/2014/main" id="{26415F7E-0715-3EE2-C181-C815117FD80C}"/>
              </a:ext>
            </a:extLst>
          </p:cNvPr>
          <p:cNvSpPr>
            <a:spLocks noGrp="1"/>
          </p:cNvSpPr>
          <p:nvPr>
            <p:ph sz="quarter" idx="16"/>
          </p:nvPr>
        </p:nvSpPr>
        <p:spPr>
          <a:xfrm>
            <a:off x="2634456" y="2195651"/>
            <a:ext cx="1553393" cy="440270"/>
          </a:xfrm>
        </p:spPr>
        <p:txBody>
          <a:bodyPr/>
          <a:lstStyle/>
          <a:p>
            <a:pPr marL="0" indent="0" algn="ctr">
              <a:buNone/>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PRENATAL</a:t>
            </a:r>
          </a:p>
        </p:txBody>
      </p:sp>
      <p:sp>
        <p:nvSpPr>
          <p:cNvPr id="27" name="Content Placeholder 26">
            <a:extLst>
              <a:ext uri="{FF2B5EF4-FFF2-40B4-BE49-F238E27FC236}">
                <a16:creationId xmlns:a16="http://schemas.microsoft.com/office/drawing/2014/main" id="{422C61AD-3DF0-716A-3A36-5D176C0E508B}"/>
              </a:ext>
            </a:extLst>
          </p:cNvPr>
          <p:cNvSpPr>
            <a:spLocks noGrp="1"/>
          </p:cNvSpPr>
          <p:nvPr>
            <p:ph sz="quarter" idx="21"/>
          </p:nvPr>
        </p:nvSpPr>
        <p:spPr>
          <a:xfrm>
            <a:off x="2566462" y="2750607"/>
            <a:ext cx="1919287" cy="3710159"/>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on </a:t>
            </a:r>
            <a:r>
              <a:rPr kumimoji="0" lang="en-US" sz="1400" b="1" i="0" u="none" strike="noStrike" kern="1200" cap="none" spc="0" normalizeH="0" baseline="0" noProof="0" dirty="0">
                <a:ln>
                  <a:noFill/>
                </a:ln>
                <a:solidFill>
                  <a:prstClr val="black"/>
                </a:solidFill>
                <a:effectLst/>
                <a:uLnTx/>
                <a:uFillTx/>
                <a:ea typeface="+mn-ea"/>
                <a:cs typeface="+mn-cs"/>
              </a:rPr>
              <a:t>identifying  substance use disorders among pregnant </a:t>
            </a:r>
            <a:r>
              <a:rPr lang="en-US" sz="1400" b="1" dirty="0">
                <a:solidFill>
                  <a:prstClr val="black"/>
                </a:solidFill>
              </a:rPr>
              <a:t>women</a:t>
            </a:r>
            <a:r>
              <a:rPr kumimoji="0" lang="en-US" sz="1400" b="1" i="0" u="none" strike="noStrike" kern="1200" cap="none" spc="0" normalizeH="0" baseline="0" noProof="0" dirty="0">
                <a:ln>
                  <a:noFill/>
                </a:ln>
                <a:solidFill>
                  <a:prstClr val="black"/>
                </a:solidFill>
                <a:effectLst/>
                <a:uLnTx/>
                <a:uFillTx/>
                <a:ea typeface="+mn-ea"/>
                <a:cs typeface="+mn-cs"/>
              </a:rPr>
              <a:t> </a:t>
            </a:r>
            <a:r>
              <a:rPr kumimoji="0" lang="en-US" sz="1400" b="0" i="0" u="none" strike="noStrike" kern="1200" cap="none" spc="0" normalizeH="0" baseline="0" noProof="0" dirty="0">
                <a:ln>
                  <a:noFill/>
                </a:ln>
                <a:solidFill>
                  <a:prstClr val="black"/>
                </a:solidFill>
                <a:effectLst/>
                <a:uLnTx/>
                <a:uFillTx/>
                <a:ea typeface="+mn-ea"/>
                <a:cs typeface="+mn-cs"/>
              </a:rPr>
              <a:t>through screening and assessment, engaging women into  </a:t>
            </a:r>
            <a:r>
              <a:rPr kumimoji="0" lang="en-US" sz="1400" b="1" i="0" u="none" strike="noStrike" kern="1200" cap="none" spc="0" normalizeH="0" baseline="0" noProof="0" dirty="0">
                <a:ln>
                  <a:noFill/>
                </a:ln>
                <a:solidFill>
                  <a:prstClr val="black"/>
                </a:solidFill>
                <a:effectLst/>
                <a:uLnTx/>
                <a:uFillTx/>
                <a:ea typeface="+mn-ea"/>
                <a:cs typeface="+mn-cs"/>
              </a:rPr>
              <a:t>effective treatment services, and providing ongoing services to support recovery</a:t>
            </a:r>
          </a:p>
        </p:txBody>
      </p:sp>
      <p:sp>
        <p:nvSpPr>
          <p:cNvPr id="23" name="Content Placeholder 22">
            <a:extLst>
              <a:ext uri="{FF2B5EF4-FFF2-40B4-BE49-F238E27FC236}">
                <a16:creationId xmlns:a16="http://schemas.microsoft.com/office/drawing/2014/main" id="{583A67D7-73C9-E462-FADB-BA781FD496B5}"/>
              </a:ext>
            </a:extLst>
          </p:cNvPr>
          <p:cNvSpPr>
            <a:spLocks noGrp="1"/>
          </p:cNvSpPr>
          <p:nvPr>
            <p:ph sz="quarter" idx="17"/>
          </p:nvPr>
        </p:nvSpPr>
        <p:spPr>
          <a:xfrm>
            <a:off x="5135880" y="2208981"/>
            <a:ext cx="1920240" cy="391480"/>
          </a:xfrm>
        </p:spPr>
        <p:txBody>
          <a:bodyPr/>
          <a:lstStyle/>
          <a:p>
            <a:pPr marL="0" indent="0" algn="ctr">
              <a:buNone/>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BIRTH</a:t>
            </a:r>
            <a:endParaRPr lang="en-US" dirty="0"/>
          </a:p>
        </p:txBody>
      </p:sp>
      <p:sp>
        <p:nvSpPr>
          <p:cNvPr id="28" name="Content Placeholder 27">
            <a:extLst>
              <a:ext uri="{FF2B5EF4-FFF2-40B4-BE49-F238E27FC236}">
                <a16:creationId xmlns:a16="http://schemas.microsoft.com/office/drawing/2014/main" id="{7CA5EDB8-4309-60B1-F9BB-05A0EA3728FA}"/>
              </a:ext>
            </a:extLst>
          </p:cNvPr>
          <p:cNvSpPr>
            <a:spLocks noGrp="1"/>
          </p:cNvSpPr>
          <p:nvPr>
            <p:ph sz="quarter" idx="22"/>
          </p:nvPr>
        </p:nvSpPr>
        <p:spPr>
          <a:xfrm>
            <a:off x="5113064" y="2676160"/>
            <a:ext cx="1919287" cy="3696380"/>
          </a:xfrm>
        </p:spPr>
        <p:txBody>
          <a:bodyPr>
            <a:normAutofit/>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a:t>
            </a:r>
            <a:r>
              <a:rPr kumimoji="0" lang="en-US" sz="1400" b="1" i="0" u="none" strike="noStrike" kern="1200" cap="none" spc="0" normalizeH="0" baseline="0" noProof="0" dirty="0">
                <a:ln>
                  <a:noFill/>
                </a:ln>
                <a:solidFill>
                  <a:prstClr val="black"/>
                </a:solidFill>
                <a:effectLst/>
                <a:uLnTx/>
                <a:uFillTx/>
                <a:ea typeface="+mn-ea"/>
                <a:cs typeface="+mn-cs"/>
              </a:rPr>
              <a:t>on identifying  and addressing the needs of infants affected by prenatal  substance exposure</a:t>
            </a:r>
            <a:r>
              <a:rPr kumimoji="0" lang="en-US" sz="1400" b="0" i="0" u="none" strike="noStrike" kern="1200" cap="none" spc="0" normalizeH="0" baseline="0" noProof="0" dirty="0">
                <a:ln>
                  <a:noFill/>
                </a:ln>
                <a:solidFill>
                  <a:prstClr val="black"/>
                </a:solidFill>
                <a:effectLst/>
                <a:uLnTx/>
                <a:uFillTx/>
                <a:ea typeface="+mn-ea"/>
                <a:cs typeface="+mn-cs"/>
              </a:rPr>
              <a:t>, withdrawal  symptoms, and Fetal Alcohol Spectrum Disorder </a:t>
            </a:r>
            <a:r>
              <a:rPr kumimoji="0" lang="en-US" sz="1400" b="1" i="0" u="none" strike="noStrike" kern="1200" cap="none" spc="0" normalizeH="0" baseline="0" noProof="0" dirty="0">
                <a:ln>
                  <a:noFill/>
                </a:ln>
                <a:solidFill>
                  <a:prstClr val="black"/>
                </a:solidFill>
                <a:effectLst/>
                <a:uLnTx/>
                <a:uFillTx/>
                <a:ea typeface="+mn-ea"/>
                <a:cs typeface="+mn-cs"/>
              </a:rPr>
              <a:t>including the immediate need for bonding and attachment with a safe, stable, consistent caregiver</a:t>
            </a:r>
          </a:p>
        </p:txBody>
      </p:sp>
      <p:sp>
        <p:nvSpPr>
          <p:cNvPr id="24" name="Content Placeholder 23">
            <a:extLst>
              <a:ext uri="{FF2B5EF4-FFF2-40B4-BE49-F238E27FC236}">
                <a16:creationId xmlns:a16="http://schemas.microsoft.com/office/drawing/2014/main" id="{D0CC4CD6-8558-80F0-9951-2636F8125684}"/>
              </a:ext>
            </a:extLst>
          </p:cNvPr>
          <p:cNvSpPr>
            <a:spLocks noGrp="1"/>
          </p:cNvSpPr>
          <p:nvPr>
            <p:ph sz="quarter" idx="18"/>
          </p:nvPr>
        </p:nvSpPr>
        <p:spPr>
          <a:xfrm>
            <a:off x="7659667" y="2077668"/>
            <a:ext cx="2036340" cy="676236"/>
          </a:xfrm>
        </p:spPr>
        <p:txBody>
          <a:bodyPr/>
          <a:lstStyle/>
          <a:p>
            <a:pPr marL="0" indent="0" algn="ctr">
              <a:buNone/>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NEONATAL, INFANCY, &amp; POSTPARTUM</a:t>
            </a:r>
          </a:p>
        </p:txBody>
      </p:sp>
      <p:sp>
        <p:nvSpPr>
          <p:cNvPr id="29" name="Content Placeholder 28">
            <a:extLst>
              <a:ext uri="{FF2B5EF4-FFF2-40B4-BE49-F238E27FC236}">
                <a16:creationId xmlns:a16="http://schemas.microsoft.com/office/drawing/2014/main" id="{BC418F29-C15D-BCD7-0D42-899CAC06D135}"/>
              </a:ext>
            </a:extLst>
          </p:cNvPr>
          <p:cNvSpPr>
            <a:spLocks noGrp="1"/>
          </p:cNvSpPr>
          <p:nvPr>
            <p:ph sz="quarter" idx="23"/>
          </p:nvPr>
        </p:nvSpPr>
        <p:spPr>
          <a:xfrm>
            <a:off x="7776720" y="2748672"/>
            <a:ext cx="1919287" cy="3600219"/>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a:t>
            </a:r>
            <a:r>
              <a:rPr kumimoji="0" lang="en-US" sz="1400" b="1" i="0" u="none" strike="noStrike" kern="1200" cap="none" spc="0" normalizeH="0" baseline="0" noProof="0" dirty="0">
                <a:ln>
                  <a:noFill/>
                </a:ln>
                <a:solidFill>
                  <a:prstClr val="black"/>
                </a:solidFill>
                <a:effectLst/>
                <a:uLnTx/>
                <a:uFillTx/>
                <a:ea typeface="+mn-ea"/>
                <a:cs typeface="+mn-cs"/>
              </a:rPr>
              <a:t>on ensuring the infant’s safety and responding to the needs of the infant, </a:t>
            </a:r>
            <a:r>
              <a:rPr lang="en-US" sz="1400" b="1" dirty="0">
                <a:solidFill>
                  <a:prstClr val="black"/>
                </a:solidFill>
              </a:rPr>
              <a:t>mother</a:t>
            </a:r>
            <a:r>
              <a:rPr kumimoji="0" lang="en-US" sz="1400" b="1" i="0" u="none" strike="noStrike" kern="1200" cap="none" spc="0" normalizeH="0" baseline="0" noProof="0" dirty="0">
                <a:ln>
                  <a:noFill/>
                </a:ln>
                <a:solidFill>
                  <a:prstClr val="black"/>
                </a:solidFill>
                <a:effectLst/>
                <a:uLnTx/>
                <a:uFillTx/>
                <a:ea typeface="+mn-ea"/>
                <a:cs typeface="+mn-cs"/>
              </a:rPr>
              <a:t>, and  family </a:t>
            </a:r>
            <a:r>
              <a:rPr kumimoji="0" lang="en-US" sz="1400" b="0" i="0" u="none" strike="noStrike" kern="1200" cap="none" spc="0" normalizeH="0" baseline="0" noProof="0" dirty="0">
                <a:ln>
                  <a:noFill/>
                </a:ln>
                <a:solidFill>
                  <a:prstClr val="black"/>
                </a:solidFill>
                <a:effectLst/>
                <a:uLnTx/>
                <a:uFillTx/>
                <a:ea typeface="+mn-ea"/>
                <a:cs typeface="+mn-cs"/>
              </a:rPr>
              <a:t>through a comprehensive approach that </a:t>
            </a:r>
            <a:r>
              <a:rPr kumimoji="0" lang="en-US" sz="1400" b="1" i="0" u="none" strike="noStrike" kern="1200" cap="none" spc="0" normalizeH="0" baseline="0" noProof="0" dirty="0">
                <a:ln>
                  <a:noFill/>
                </a:ln>
                <a:solidFill>
                  <a:prstClr val="black"/>
                </a:solidFill>
                <a:effectLst/>
                <a:uLnTx/>
                <a:uFillTx/>
                <a:ea typeface="+mn-ea"/>
                <a:cs typeface="+mn-cs"/>
              </a:rPr>
              <a:t>ensures consistent access to a safe, stable caregiver </a:t>
            </a:r>
            <a:r>
              <a:rPr kumimoji="0" lang="en-US" sz="1400" b="0" i="0" u="none" strike="noStrike" kern="1200" cap="none" spc="0" normalizeH="0" baseline="0" noProof="0" dirty="0">
                <a:ln>
                  <a:noFill/>
                </a:ln>
                <a:solidFill>
                  <a:prstClr val="black"/>
                </a:solidFill>
                <a:effectLst/>
                <a:uLnTx/>
                <a:uFillTx/>
                <a:ea typeface="+mn-ea"/>
                <a:cs typeface="+mn-cs"/>
              </a:rPr>
              <a:t>and  a supportive early  care environment</a:t>
            </a:r>
          </a:p>
        </p:txBody>
      </p:sp>
      <p:sp>
        <p:nvSpPr>
          <p:cNvPr id="25" name="Content Placeholder 24">
            <a:extLst>
              <a:ext uri="{FF2B5EF4-FFF2-40B4-BE49-F238E27FC236}">
                <a16:creationId xmlns:a16="http://schemas.microsoft.com/office/drawing/2014/main" id="{09581F4B-799E-5FC4-2205-31484786F72F}"/>
              </a:ext>
            </a:extLst>
          </p:cNvPr>
          <p:cNvSpPr>
            <a:spLocks noGrp="1"/>
          </p:cNvSpPr>
          <p:nvPr>
            <p:ph sz="quarter" idx="19"/>
          </p:nvPr>
        </p:nvSpPr>
        <p:spPr>
          <a:xfrm>
            <a:off x="10118908" y="2119570"/>
            <a:ext cx="1920240" cy="649080"/>
          </a:xfrm>
        </p:spPr>
        <p:txBody>
          <a:bodyPr/>
          <a:lstStyle/>
          <a:p>
            <a:pPr marL="0" indent="0" algn="ctr">
              <a:buNone/>
            </a:pPr>
            <a:r>
              <a:rPr kumimoji="0" lang="en-US" sz="1600" b="1" i="0" u="none" strike="noStrike" kern="1200" cap="none" spc="0" normalizeH="0" baseline="0" noProof="0" dirty="0">
                <a:ln>
                  <a:noFill/>
                </a:ln>
                <a:solidFill>
                  <a:srgbClr val="4472C4">
                    <a:lumMod val="50000"/>
                  </a:srgbClr>
                </a:solidFill>
                <a:effectLst/>
                <a:uLnTx/>
                <a:uFillTx/>
                <a:latin typeface="Calibri" panose="020F0502020204030204"/>
                <a:ea typeface="+mn-ea"/>
                <a:cs typeface="+mn-cs"/>
              </a:rPr>
              <a:t>CHILDHOOD &amp; ADOLESCENCE</a:t>
            </a:r>
          </a:p>
        </p:txBody>
      </p:sp>
      <p:sp>
        <p:nvSpPr>
          <p:cNvPr id="30" name="Content Placeholder 29">
            <a:extLst>
              <a:ext uri="{FF2B5EF4-FFF2-40B4-BE49-F238E27FC236}">
                <a16:creationId xmlns:a16="http://schemas.microsoft.com/office/drawing/2014/main" id="{3FA2C777-5BFF-AE09-3909-B5FC742F9384}"/>
              </a:ext>
            </a:extLst>
          </p:cNvPr>
          <p:cNvSpPr>
            <a:spLocks noGrp="1"/>
          </p:cNvSpPr>
          <p:nvPr>
            <p:ph sz="quarter" idx="24"/>
          </p:nvPr>
        </p:nvSpPr>
        <p:spPr>
          <a:xfrm>
            <a:off x="10118273" y="2746737"/>
            <a:ext cx="1920875" cy="3817306"/>
          </a:xfrm>
        </p:spPr>
        <p:txBody>
          <a:bodyPr/>
          <a:lstStyle/>
          <a:p>
            <a:pPr marL="0" indent="0">
              <a:lnSpc>
                <a:spcPct val="100000"/>
              </a:lnSpc>
              <a:spcBef>
                <a:spcPts val="600"/>
              </a:spcBef>
              <a:spcAft>
                <a:spcPts val="600"/>
              </a:spcAft>
              <a:buNone/>
            </a:pPr>
            <a:r>
              <a:rPr kumimoji="0" lang="en-US" sz="1400" b="0" i="0" u="none" strike="noStrike" kern="1200" cap="none" spc="0" normalizeH="0" baseline="0" noProof="0" dirty="0">
                <a:ln>
                  <a:noFill/>
                </a:ln>
                <a:solidFill>
                  <a:prstClr val="black"/>
                </a:solidFill>
                <a:effectLst/>
                <a:uLnTx/>
                <a:uFillTx/>
                <a:ea typeface="+mn-ea"/>
                <a:cs typeface="+mn-cs"/>
              </a:rPr>
              <a:t>Focus on</a:t>
            </a:r>
            <a:r>
              <a:rPr kumimoji="0" lang="en-US" sz="1400" b="0" i="1" u="none" strike="noStrike" kern="1200" cap="none" spc="0" normalizeH="0" baseline="0" noProof="0" dirty="0">
                <a:ln>
                  <a:noFill/>
                </a:ln>
                <a:solidFill>
                  <a:prstClr val="black"/>
                </a:solidFill>
                <a:effectLst/>
                <a:uLnTx/>
                <a:uFillTx/>
                <a:ea typeface="+mn-ea"/>
                <a:cs typeface="+mn-cs"/>
              </a:rPr>
              <a:t> </a:t>
            </a:r>
            <a:r>
              <a:rPr kumimoji="0" lang="en-US" sz="1400" b="1" i="0" u="none" strike="noStrike" kern="1200" cap="none" spc="0" normalizeH="0" baseline="0" noProof="0" dirty="0">
                <a:ln>
                  <a:noFill/>
                </a:ln>
                <a:solidFill>
                  <a:prstClr val="black"/>
                </a:solidFill>
                <a:effectLst/>
                <a:uLnTx/>
                <a:uFillTx/>
                <a:ea typeface="+mn-ea"/>
                <a:cs typeface="+mn-cs"/>
              </a:rPr>
              <a:t>identifying  and responding to the unique developmental and service needs </a:t>
            </a:r>
            <a:r>
              <a:rPr kumimoji="0" lang="en-US" sz="1400" b="0" i="0" u="none" strike="noStrike" kern="1200" cap="none" spc="0" normalizeH="0" baseline="0" noProof="0" dirty="0">
                <a:ln>
                  <a:noFill/>
                </a:ln>
                <a:solidFill>
                  <a:prstClr val="black"/>
                </a:solidFill>
                <a:effectLst/>
                <a:uLnTx/>
                <a:uFillTx/>
                <a:ea typeface="+mn-ea"/>
                <a:cs typeface="+mn-cs"/>
              </a:rPr>
              <a:t>of the toddler, preschooler,  child, or adolescent who was exposed and/or affected by parental substance use  </a:t>
            </a:r>
            <a:r>
              <a:rPr kumimoji="0" lang="en-US" sz="1400" b="1" i="0" u="none" strike="noStrike" kern="1200" cap="none" spc="0" normalizeH="0" baseline="0" noProof="0" dirty="0">
                <a:ln>
                  <a:noFill/>
                </a:ln>
                <a:solidFill>
                  <a:prstClr val="black"/>
                </a:solidFill>
                <a:effectLst/>
                <a:uLnTx/>
                <a:uFillTx/>
                <a:ea typeface="+mn-ea"/>
                <a:cs typeface="+mn-cs"/>
              </a:rPr>
              <a:t>through a comprehensive family-centered approach</a:t>
            </a:r>
          </a:p>
        </p:txBody>
      </p:sp>
    </p:spTree>
    <p:extLst>
      <p:ext uri="{BB962C8B-B14F-4D97-AF65-F5344CB8AC3E}">
        <p14:creationId xmlns:p14="http://schemas.microsoft.com/office/powerpoint/2010/main" val="17122516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419332" y="3429000"/>
            <a:ext cx="6857367" cy="2387600"/>
          </a:xfrm>
          <a:noFill/>
        </p:spPr>
        <p:txBody>
          <a:bodyPr vert="horz" lIns="91440" tIns="45720" rIns="91440" bIns="45720" rtlCol="0" anchor="ctr">
            <a:normAutofit/>
          </a:bodyPr>
          <a:lstStyle/>
          <a:p>
            <a:r>
              <a:rPr lang="en-US" dirty="0">
                <a:latin typeface="+mj-lt"/>
              </a:rPr>
              <a:t>Understanding How Stigma Affects the Families We Serve </a:t>
            </a:r>
          </a:p>
        </p:txBody>
      </p:sp>
    </p:spTree>
    <p:extLst>
      <p:ext uri="{BB962C8B-B14F-4D97-AF65-F5344CB8AC3E}">
        <p14:creationId xmlns:p14="http://schemas.microsoft.com/office/powerpoint/2010/main" val="15560628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5E46B302-7376-8518-133F-DE91E63253CC}"/>
            </a:ext>
          </a:extLst>
        </p:cNvPr>
        <p:cNvGrpSpPr/>
        <p:nvPr/>
      </p:nvGrpSpPr>
      <p:grpSpPr>
        <a:xfrm>
          <a:off x="0" y="0"/>
          <a:ext cx="0" cy="0"/>
          <a:chOff x="0" y="0"/>
          <a:chExt cx="0" cy="0"/>
        </a:xfrm>
      </p:grpSpPr>
      <p:pic>
        <p:nvPicPr>
          <p:cNvPr id="2" name="Picture 1" descr="A collage of a group of diverse people and families. ">
            <a:extLst>
              <a:ext uri="{FF2B5EF4-FFF2-40B4-BE49-F238E27FC236}">
                <a16:creationId xmlns:a16="http://schemas.microsoft.com/office/drawing/2014/main" id="{607BA1C8-9C29-4EEA-BFA2-68F9FF561995}"/>
              </a:ext>
            </a:extLst>
          </p:cNvPr>
          <p:cNvPicPr>
            <a:picLocks noChangeAspect="1"/>
          </p:cNvPicPr>
          <p:nvPr/>
        </p:nvPicPr>
        <p:blipFill rotWithShape="1">
          <a:blip r:embed="rId3"/>
          <a:srcRect l="27778" r="27778"/>
          <a:stretch/>
        </p:blipFill>
        <p:spPr>
          <a:xfrm>
            <a:off x="0" y="10"/>
            <a:ext cx="12191980" cy="6857990"/>
          </a:xfrm>
          <a:prstGeom prst="rect">
            <a:avLst/>
          </a:prstGeom>
        </p:spPr>
      </p:pic>
      <p:sp>
        <p:nvSpPr>
          <p:cNvPr id="3" name="Title 2">
            <a:extLst>
              <a:ext uri="{FF2B5EF4-FFF2-40B4-BE49-F238E27FC236}">
                <a16:creationId xmlns:a16="http://schemas.microsoft.com/office/drawing/2014/main" id="{23C284B5-903F-3B97-EA23-88BB9D588B94}"/>
              </a:ext>
              <a:ext uri="{C183D7F6-B498-43B3-948B-1728B52AA6E4}">
                <adec:decorative xmlns:adec="http://schemas.microsoft.com/office/drawing/2017/decorative" val="0"/>
              </a:ext>
            </a:extLst>
          </p:cNvPr>
          <p:cNvSpPr>
            <a:spLocks noGrp="1"/>
          </p:cNvSpPr>
          <p:nvPr>
            <p:ph type="title"/>
          </p:nvPr>
        </p:nvSpPr>
        <p:spPr>
          <a:xfrm>
            <a:off x="1488142" y="2272552"/>
            <a:ext cx="9108140" cy="2312895"/>
          </a:xfrm>
          <a:ln>
            <a:solidFill>
              <a:schemeClr val="tx2">
                <a:alpha val="97000"/>
              </a:schemeClr>
            </a:solidFill>
          </a:ln>
        </p:spPr>
        <p:txBody>
          <a:bodyPr vert="horz" lIns="91440" tIns="45720" rIns="91440" bIns="45720" rtlCol="0" anchor="ctr">
            <a:normAutofit/>
          </a:bodyPr>
          <a:lstStyle/>
          <a:p>
            <a:r>
              <a:rPr lang="en-US" dirty="0">
                <a:latin typeface="+mj-lt"/>
              </a:rPr>
              <a:t>What the Data Tells Us About</a:t>
            </a:r>
            <a:br>
              <a:rPr lang="en-US" dirty="0">
                <a:latin typeface="+mj-lt"/>
              </a:rPr>
            </a:br>
            <a:r>
              <a:rPr lang="en-US" dirty="0">
                <a:latin typeface="+mj-lt"/>
              </a:rPr>
              <a:t>Parental Substance Use</a:t>
            </a:r>
          </a:p>
        </p:txBody>
      </p:sp>
    </p:spTree>
    <p:extLst>
      <p:ext uri="{BB962C8B-B14F-4D97-AF65-F5344CB8AC3E}">
        <p14:creationId xmlns:p14="http://schemas.microsoft.com/office/powerpoint/2010/main" val="128305407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87"/>
        <p:cNvGrpSpPr/>
        <p:nvPr/>
      </p:nvGrpSpPr>
      <p:grpSpPr>
        <a:xfrm>
          <a:off x="0" y="0"/>
          <a:ext cx="0" cy="0"/>
          <a:chOff x="0" y="0"/>
          <a:chExt cx="0" cy="0"/>
        </a:xfrm>
      </p:grpSpPr>
      <p:sp>
        <p:nvSpPr>
          <p:cNvPr id="688" name="Title 1"/>
          <p:cNvSpPr txBox="1">
            <a:spLocks noGrp="1"/>
          </p:cNvSpPr>
          <p:nvPr>
            <p:ph type="title"/>
          </p:nvPr>
        </p:nvSpPr>
        <p:spPr>
          <a:xfrm>
            <a:off x="0" y="0"/>
            <a:ext cx="12192000" cy="1101436"/>
          </a:xfrm>
          <a:solidFill>
            <a:srgbClr val="0F4263"/>
          </a:solidFill>
          <a:ln>
            <a:noFill/>
          </a:ln>
        </p:spPr>
        <p:txBody>
          <a:bodyPr spcFirstLastPara="1" wrap="square" lIns="91425" tIns="45700" rIns="91425" bIns="45700" anchor="ctr" anchorCtr="0">
            <a:normAutofit/>
          </a:bodyPr>
          <a:lstStyle/>
          <a:p>
            <a:pPr lvl="0"/>
            <a:r>
              <a:rPr lang="en-US" dirty="0">
                <a:sym typeface="Arial"/>
              </a:rPr>
              <a:t>What is Stigma?</a:t>
            </a:r>
            <a:endParaRPr lang="en-US" dirty="0"/>
          </a:p>
        </p:txBody>
      </p:sp>
      <p:pic>
        <p:nvPicPr>
          <p:cNvPr id="691" name="Picture 1" descr="Comic of a group of people looking at two people and asking &quot;Why doesn't he just quit?&quot; and &quot;How could she choose drugs over her children?&quot;"/>
          <p:cNvPicPr preferRelativeResize="0"/>
          <p:nvPr/>
        </p:nvPicPr>
        <p:blipFill rotWithShape="1">
          <a:blip r:embed="rId3">
            <a:alphaModFix/>
          </a:blip>
          <a:srcRect/>
          <a:stretch/>
        </p:blipFill>
        <p:spPr>
          <a:xfrm>
            <a:off x="347597" y="2244548"/>
            <a:ext cx="5968651" cy="3213580"/>
          </a:xfrm>
          <a:prstGeom prst="rect">
            <a:avLst/>
          </a:prstGeom>
          <a:noFill/>
          <a:ln>
            <a:noFill/>
          </a:ln>
        </p:spPr>
      </p:pic>
      <p:pic>
        <p:nvPicPr>
          <p:cNvPr id="3" name="Picture 2" descr="Graphic with the strategies for stopping stigma...&#10;&#10;Listen&#10;Learn&#10;Respect&#10;Be Inclusive&#10;Inform&#10;Support&#10;Educate">
            <a:extLst>
              <a:ext uri="{FF2B5EF4-FFF2-40B4-BE49-F238E27FC236}">
                <a16:creationId xmlns:a16="http://schemas.microsoft.com/office/drawing/2014/main" id="{476F3F0B-BF13-6483-0BF8-7B75FDF63361}"/>
              </a:ext>
            </a:extLst>
          </p:cNvPr>
          <p:cNvPicPr>
            <a:picLocks noChangeAspect="1"/>
          </p:cNvPicPr>
          <p:nvPr/>
        </p:nvPicPr>
        <p:blipFill>
          <a:blip r:embed="rId4"/>
          <a:stretch>
            <a:fillRect/>
          </a:stretch>
        </p:blipFill>
        <p:spPr>
          <a:xfrm>
            <a:off x="6471724" y="1405623"/>
            <a:ext cx="4992000" cy="4891429"/>
          </a:xfrm>
          <a:prstGeom prst="rect">
            <a:avLst/>
          </a:prstGeom>
        </p:spPr>
      </p:pic>
    </p:spTree>
    <p:extLst>
      <p:ext uri="{BB962C8B-B14F-4D97-AF65-F5344CB8AC3E}">
        <p14:creationId xmlns:p14="http://schemas.microsoft.com/office/powerpoint/2010/main" val="253735894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Disrupting Stigma to </a:t>
            </a:r>
            <a:br>
              <a:rPr lang="en-US" sz="4800" dirty="0"/>
            </a:br>
            <a:r>
              <a:rPr lang="en-US" sz="4800" dirty="0"/>
              <a:t>Support Meaningful Change</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hlinkClick r:id="rId3"/>
              </a:rPr>
              <a:t>Animated Video by Children and Family Futures</a:t>
            </a:r>
            <a:endParaRPr lang="en-US" dirty="0"/>
          </a:p>
        </p:txBody>
      </p:sp>
    </p:spTree>
    <p:extLst>
      <p:ext uri="{BB962C8B-B14F-4D97-AF65-F5344CB8AC3E}">
        <p14:creationId xmlns:p14="http://schemas.microsoft.com/office/powerpoint/2010/main" val="67297078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a:extLst>
            <a:ext uri="{FF2B5EF4-FFF2-40B4-BE49-F238E27FC236}">
              <a16:creationId xmlns:a16="http://schemas.microsoft.com/office/drawing/2014/main" id="{026F37B8-C588-C66B-4D9B-7C269F600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B8AD326-352E-909C-37D6-F4483FA97DAF}"/>
              </a:ext>
            </a:extLst>
          </p:cNvPr>
          <p:cNvSpPr>
            <a:spLocks noGrp="1"/>
          </p:cNvSpPr>
          <p:nvPr>
            <p:ph type="title"/>
          </p:nvPr>
        </p:nvSpPr>
        <p:spPr>
          <a:xfrm>
            <a:off x="0" y="-79022"/>
            <a:ext cx="12192000" cy="1067634"/>
          </a:xfrm>
          <a:solidFill>
            <a:schemeClr val="accent4">
              <a:lumMod val="20000"/>
              <a:lumOff val="80000"/>
            </a:schemeClr>
          </a:solidFill>
        </p:spPr>
        <p:txBody>
          <a:bodyPr>
            <a:normAutofit/>
          </a:bodyPr>
          <a:lstStyle/>
          <a:p>
            <a:pPr algn="ctr"/>
            <a:r>
              <a:rPr lang="en-US" sz="4400" dirty="0">
                <a:solidFill>
                  <a:schemeClr val="tx2"/>
                </a:solidFill>
                <a:latin typeface="+mj-lt"/>
              </a:rPr>
              <a:t>Burden of Stigma</a:t>
            </a:r>
          </a:p>
        </p:txBody>
      </p:sp>
      <p:sp>
        <p:nvSpPr>
          <p:cNvPr id="9" name="Content Placeholder 8" descr="&#10;">
            <a:extLst>
              <a:ext uri="{FF2B5EF4-FFF2-40B4-BE49-F238E27FC236}">
                <a16:creationId xmlns:a16="http://schemas.microsoft.com/office/drawing/2014/main" id="{F03F88F0-215C-5EE7-BB2B-789D516C3A69}"/>
              </a:ext>
            </a:extLst>
          </p:cNvPr>
          <p:cNvSpPr>
            <a:spLocks noGrp="1"/>
          </p:cNvSpPr>
          <p:nvPr>
            <p:ph sz="quarter" idx="17"/>
          </p:nvPr>
        </p:nvSpPr>
        <p:spPr>
          <a:xfrm>
            <a:off x="1738741" y="4272632"/>
            <a:ext cx="2821476" cy="2343157"/>
          </a:xfrm>
          <a:prstGeom prst="rect">
            <a:avLst/>
          </a:prstGeom>
          <a:noFill/>
          <a:ln>
            <a:solidFill>
              <a:schemeClr val="bg1"/>
            </a:solidFill>
          </a:ln>
          <a:effectLst>
            <a:softEdge rad="127000"/>
          </a:effectLst>
        </p:spPr>
        <p:txBody>
          <a:bodyPr bIns="0" anchor="b"/>
          <a:lstStyle/>
          <a:p>
            <a:pPr marL="0" indent="0" algn="ctr">
              <a:buNone/>
            </a:pPr>
            <a:r>
              <a:rPr lang="en-US" dirty="0">
                <a:solidFill>
                  <a:schemeClr val="bg1"/>
                </a:solidFill>
              </a:rPr>
              <a:t>Low perceived fault</a:t>
            </a:r>
          </a:p>
          <a:p>
            <a:pPr marL="0" indent="0" algn="ctr">
              <a:spcAft>
                <a:spcPts val="3000"/>
              </a:spcAft>
              <a:buNone/>
            </a:pPr>
            <a:r>
              <a:rPr lang="en-US" dirty="0">
                <a:solidFill>
                  <a:schemeClr val="bg1"/>
                </a:solidFill>
              </a:rPr>
              <a:t>Low perceived control</a:t>
            </a:r>
          </a:p>
          <a:p>
            <a:pPr marL="0" indent="0" algn="ctr">
              <a:buNone/>
            </a:pPr>
            <a:r>
              <a:rPr lang="en-US" sz="2400" dirty="0">
                <a:solidFill>
                  <a:schemeClr val="bg1"/>
                </a:solidFill>
              </a:rPr>
              <a:t>Non-Stigmatized Conditions</a:t>
            </a:r>
          </a:p>
        </p:txBody>
      </p:sp>
      <p:pic>
        <p:nvPicPr>
          <p:cNvPr id="13" name="Picture 12">
            <a:extLst>
              <a:ext uri="{FF2B5EF4-FFF2-40B4-BE49-F238E27FC236}">
                <a16:creationId xmlns:a16="http://schemas.microsoft.com/office/drawing/2014/main" id="{AC8A3E9B-BCC7-81C1-4CD6-05A798CAC38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313142" y="1248972"/>
            <a:ext cx="4572000" cy="4572000"/>
          </a:xfrm>
          <a:prstGeom prst="rect">
            <a:avLst/>
          </a:prstGeom>
        </p:spPr>
      </p:pic>
      <p:sp>
        <p:nvSpPr>
          <p:cNvPr id="8" name="Content Placeholder 7">
            <a:extLst>
              <a:ext uri="{FF2B5EF4-FFF2-40B4-BE49-F238E27FC236}">
                <a16:creationId xmlns:a16="http://schemas.microsoft.com/office/drawing/2014/main" id="{A3CEA706-C875-8A11-8381-912A1F8AD93E}"/>
              </a:ext>
            </a:extLst>
          </p:cNvPr>
          <p:cNvSpPr>
            <a:spLocks noGrp="1"/>
          </p:cNvSpPr>
          <p:nvPr>
            <p:ph sz="quarter" idx="16"/>
          </p:nvPr>
        </p:nvSpPr>
        <p:spPr>
          <a:xfrm>
            <a:off x="6885142" y="1450230"/>
            <a:ext cx="2541830" cy="2084742"/>
          </a:xfrm>
          <a:prstGeom prst="rect">
            <a:avLst/>
          </a:prstGeom>
          <a:noFill/>
          <a:ln>
            <a:noFill/>
          </a:ln>
        </p:spPr>
        <p:txBody>
          <a:bodyPr tIns="0" bIns="457200" numCol="1" anchor="t"/>
          <a:lstStyle/>
          <a:p>
            <a:pPr marL="0" indent="0" algn="ctr">
              <a:buNone/>
            </a:pPr>
            <a:r>
              <a:rPr lang="en-US" sz="2400" dirty="0">
                <a:solidFill>
                  <a:schemeClr val="bg1"/>
                </a:solidFill>
              </a:rPr>
              <a:t>Stigmatized Conditions</a:t>
            </a:r>
          </a:p>
          <a:p>
            <a:pPr marL="0" indent="0" algn="ctr">
              <a:spcBef>
                <a:spcPts val="4800"/>
              </a:spcBef>
              <a:buNone/>
            </a:pPr>
            <a:r>
              <a:rPr lang="en-US" dirty="0">
                <a:solidFill>
                  <a:schemeClr val="bg1"/>
                </a:solidFill>
              </a:rPr>
              <a:t>High perceived fault</a:t>
            </a:r>
          </a:p>
          <a:p>
            <a:pPr marL="0" indent="0" algn="ctr">
              <a:buNone/>
            </a:pPr>
            <a:r>
              <a:rPr lang="en-US" dirty="0">
                <a:solidFill>
                  <a:schemeClr val="bg1"/>
                </a:solidFill>
              </a:rPr>
              <a:t>High perceived control</a:t>
            </a:r>
          </a:p>
        </p:txBody>
      </p:sp>
      <p:pic>
        <p:nvPicPr>
          <p:cNvPr id="5" name="Picture 4">
            <a:extLst>
              <a:ext uri="{FF2B5EF4-FFF2-40B4-BE49-F238E27FC236}">
                <a16:creationId xmlns:a16="http://schemas.microsoft.com/office/drawing/2014/main" id="{87F43D8F-731C-89BC-882B-B61661F8819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0800000">
            <a:off x="4548871" y="2043789"/>
            <a:ext cx="4572000" cy="4572000"/>
          </a:xfrm>
          <a:prstGeom prst="rect">
            <a:avLst/>
          </a:prstGeom>
        </p:spPr>
      </p:pic>
      <p:sp>
        <p:nvSpPr>
          <p:cNvPr id="6" name="Content Placeholder 5">
            <a:extLst>
              <a:ext uri="{FF2B5EF4-FFF2-40B4-BE49-F238E27FC236}">
                <a16:creationId xmlns:a16="http://schemas.microsoft.com/office/drawing/2014/main" id="{D559C346-70C3-060E-6757-5A596B385AD7}"/>
              </a:ext>
            </a:extLst>
          </p:cNvPr>
          <p:cNvSpPr>
            <a:spLocks noGrp="1"/>
          </p:cNvSpPr>
          <p:nvPr>
            <p:ph type="ftr" sz="quarter" idx="21"/>
          </p:nvPr>
        </p:nvSpPr>
        <p:spPr>
          <a:xfrm>
            <a:off x="7666198" y="6486525"/>
            <a:ext cx="41148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rPr>
              <a:t>(Education Development Center, 2017)</a:t>
            </a:r>
          </a:p>
        </p:txBody>
      </p:sp>
      <p:sp>
        <p:nvSpPr>
          <p:cNvPr id="12" name="Rectangle 11">
            <a:extLst>
              <a:ext uri="{FF2B5EF4-FFF2-40B4-BE49-F238E27FC236}">
                <a16:creationId xmlns:a16="http://schemas.microsoft.com/office/drawing/2014/main" id="{90A6CEB7-9F63-264D-070E-BC1D1D18844D}"/>
              </a:ext>
              <a:ext uri="{C183D7F6-B498-43B3-948B-1728B52AA6E4}">
                <adec:decorative xmlns:adec="http://schemas.microsoft.com/office/drawing/2017/decorative" val="1"/>
              </a:ext>
            </a:extLst>
          </p:cNvPr>
          <p:cNvSpPr/>
          <p:nvPr/>
        </p:nvSpPr>
        <p:spPr>
          <a:xfrm>
            <a:off x="377687" y="6340047"/>
            <a:ext cx="1054953" cy="511603"/>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69237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itle 2">
            <a:extLst>
              <a:ext uri="{FF2B5EF4-FFF2-40B4-BE49-F238E27FC236}">
                <a16:creationId xmlns:a16="http://schemas.microsoft.com/office/drawing/2014/main" id="{F01A98F4-A943-F265-E12A-4E505FC8D118}"/>
              </a:ext>
            </a:extLst>
          </p:cNvPr>
          <p:cNvSpPr>
            <a:spLocks noGrp="1"/>
          </p:cNvSpPr>
          <p:nvPr>
            <p:ph type="title"/>
          </p:nvPr>
        </p:nvSpPr>
        <p:spPr>
          <a:xfrm>
            <a:off x="0" y="-244475"/>
            <a:ext cx="12192000" cy="1216025"/>
          </a:xfrm>
        </p:spPr>
        <p:txBody>
          <a:bodyPr/>
          <a:lstStyle/>
          <a:p>
            <a:r>
              <a:rPr lang="en-US" kern="0" dirty="0">
                <a:solidFill>
                  <a:srgbClr val="FFFFFF"/>
                </a:solidFill>
                <a:cs typeface="Calibri"/>
                <a:sym typeface="Calibri"/>
              </a:rPr>
              <a:t>Your Choice of Language Reflects Your Understanding </a:t>
            </a:r>
            <a:br>
              <a:rPr lang="en-US" kern="0" dirty="0">
                <a:solidFill>
                  <a:srgbClr val="FFFFFF"/>
                </a:solidFill>
                <a:cs typeface="Calibri"/>
                <a:sym typeface="Calibri"/>
              </a:rPr>
            </a:br>
            <a:r>
              <a:rPr lang="en-US" kern="0" dirty="0">
                <a:solidFill>
                  <a:srgbClr val="FFFFFF"/>
                </a:solidFill>
                <a:cs typeface="Calibri"/>
                <a:sym typeface="Calibri"/>
              </a:rPr>
              <a:t>of Substance Use Disorders as a Disease</a:t>
            </a:r>
            <a:endParaRPr lang="en-US" dirty="0"/>
          </a:p>
        </p:txBody>
      </p:sp>
      <p:graphicFrame>
        <p:nvGraphicFramePr>
          <p:cNvPr id="20" name="Content Placeholder 19">
            <a:extLst>
              <a:ext uri="{FF2B5EF4-FFF2-40B4-BE49-F238E27FC236}">
                <a16:creationId xmlns:a16="http://schemas.microsoft.com/office/drawing/2014/main" id="{BD38CEBB-B279-1737-FDB0-98D11B8CB539}"/>
              </a:ext>
            </a:extLst>
          </p:cNvPr>
          <p:cNvGraphicFramePr>
            <a:graphicFrameLocks noGrp="1"/>
          </p:cNvGraphicFramePr>
          <p:nvPr>
            <p:ph idx="1"/>
            <p:extLst>
              <p:ext uri="{D42A27DB-BD31-4B8C-83A1-F6EECF244321}">
                <p14:modId xmlns:p14="http://schemas.microsoft.com/office/powerpoint/2010/main" val="3398970618"/>
              </p:ext>
            </p:extLst>
          </p:nvPr>
        </p:nvGraphicFramePr>
        <p:xfrm>
          <a:off x="887412" y="1768059"/>
          <a:ext cx="10326020" cy="4546304"/>
        </p:xfrm>
        <a:graphic>
          <a:graphicData uri="http://schemas.openxmlformats.org/drawingml/2006/table">
            <a:tbl>
              <a:tblPr firstRow="1" firstCol="1" bandRow="1">
                <a:tableStyleId>{5C22544A-7EE6-4342-B048-85BDC9FD1C3A}</a:tableStyleId>
              </a:tblPr>
              <a:tblGrid>
                <a:gridCol w="3745136">
                  <a:extLst>
                    <a:ext uri="{9D8B030D-6E8A-4147-A177-3AD203B41FA5}">
                      <a16:colId xmlns:a16="http://schemas.microsoft.com/office/drawing/2014/main" val="4102182379"/>
                    </a:ext>
                  </a:extLst>
                </a:gridCol>
                <a:gridCol w="6580884">
                  <a:extLst>
                    <a:ext uri="{9D8B030D-6E8A-4147-A177-3AD203B41FA5}">
                      <a16:colId xmlns:a16="http://schemas.microsoft.com/office/drawing/2014/main" val="3091006142"/>
                    </a:ext>
                  </a:extLst>
                </a:gridCol>
              </a:tblGrid>
              <a:tr h="649472">
                <a:tc>
                  <a:txBody>
                    <a:bodyPr/>
                    <a:lstStyle/>
                    <a:p>
                      <a:r>
                        <a:rPr lang="en-US" dirty="0">
                          <a:solidFill>
                            <a:schemeClr val="tx1"/>
                          </a:solidFill>
                        </a:rPr>
                        <a:t>Instead of…</a:t>
                      </a:r>
                    </a:p>
                  </a:txBody>
                  <a:tcPr anchorCtr="1">
                    <a:solidFill>
                      <a:schemeClr val="bg1"/>
                    </a:solidFill>
                  </a:tcPr>
                </a:tc>
                <a:tc>
                  <a:txBody>
                    <a:bodyPr/>
                    <a:lstStyle/>
                    <a:p>
                      <a:r>
                        <a:rPr lang="en-US" dirty="0">
                          <a:solidFill>
                            <a:schemeClr val="tx1"/>
                          </a:solidFill>
                        </a:rPr>
                        <a:t>Try…</a:t>
                      </a:r>
                    </a:p>
                  </a:txBody>
                  <a:tcPr anchorCtr="1">
                    <a:solidFill>
                      <a:schemeClr val="bg1"/>
                    </a:solidFill>
                  </a:tcPr>
                </a:tc>
                <a:extLst>
                  <a:ext uri="{0D108BD9-81ED-4DB2-BD59-A6C34878D82A}">
                    <a16:rowId xmlns:a16="http://schemas.microsoft.com/office/drawing/2014/main" val="3154811528"/>
                  </a:ext>
                </a:extLst>
              </a:tr>
              <a:tr h="649472">
                <a:tc>
                  <a:txBody>
                    <a:bodyPr/>
                    <a:lstStyle/>
                    <a:p>
                      <a:r>
                        <a:rPr lang="en-US" dirty="0">
                          <a:solidFill>
                            <a:schemeClr val="bg1"/>
                          </a:solidFill>
                        </a:rPr>
                        <a:t>Addict/Drug Abuser</a:t>
                      </a:r>
                    </a:p>
                  </a:txBody>
                  <a:tcPr anchor="ctr" anchorCtr="1">
                    <a:lnR w="76200" cap="flat" cmpd="sng" algn="ctr">
                      <a:noFill/>
                      <a:prstDash val="solid"/>
                      <a:round/>
                      <a:headEnd type="none" w="med" len="med"/>
                      <a:tailEnd type="none" w="med" len="med"/>
                    </a:lnR>
                    <a:lnB w="76200" cap="flat" cmpd="sng" algn="ctr">
                      <a:solidFill>
                        <a:schemeClr val="bg1"/>
                      </a:solidFill>
                      <a:prstDash val="solid"/>
                      <a:round/>
                      <a:headEnd type="none" w="med" len="med"/>
                      <a:tailEnd type="none" w="med" len="med"/>
                    </a:lnB>
                    <a:solidFill>
                      <a:srgbClr val="054163"/>
                    </a:solidFill>
                  </a:tcPr>
                </a:tc>
                <a:tc>
                  <a:txBody>
                    <a:bodyPr/>
                    <a:lstStyle/>
                    <a:p>
                      <a:r>
                        <a:rPr lang="en-US" dirty="0">
                          <a:solidFill>
                            <a:schemeClr val="tx1"/>
                          </a:solidFill>
                        </a:rPr>
                        <a:t>Person/Parent with a substance use disorder</a:t>
                      </a:r>
                    </a:p>
                  </a:txBody>
                  <a:tcPr anchor="ctr" anchorCtr="1">
                    <a:lnL w="76200" cap="flat" cmpd="sng" algn="ctr">
                      <a:noFill/>
                      <a:prstDash val="solid"/>
                      <a:round/>
                      <a:headEnd type="none" w="med" len="med"/>
                      <a:tailEnd type="none" w="med" len="med"/>
                    </a:lnL>
                    <a:lnB w="76200" cap="flat" cmpd="sng" algn="ctr">
                      <a:solidFill>
                        <a:schemeClr val="bg1"/>
                      </a:solidFill>
                      <a:prstDash val="solid"/>
                      <a:round/>
                      <a:headEnd type="none" w="med" len="med"/>
                      <a:tailEnd type="none" w="med" len="med"/>
                    </a:lnB>
                    <a:solidFill>
                      <a:srgbClr val="93ADBC"/>
                    </a:solidFill>
                  </a:tcPr>
                </a:tc>
                <a:extLst>
                  <a:ext uri="{0D108BD9-81ED-4DB2-BD59-A6C34878D82A}">
                    <a16:rowId xmlns:a16="http://schemas.microsoft.com/office/drawing/2014/main" val="1041104331"/>
                  </a:ext>
                </a:extLst>
              </a:tr>
              <a:tr h="649472">
                <a:tc>
                  <a:txBody>
                    <a:bodyPr/>
                    <a:lstStyle/>
                    <a:p>
                      <a:r>
                        <a:rPr lang="en-US" dirty="0">
                          <a:solidFill>
                            <a:schemeClr val="bg1"/>
                          </a:solidFill>
                        </a:rPr>
                        <a:t>Clean/Dirty Drug Screen</a:t>
                      </a:r>
                    </a:p>
                  </a:txBody>
                  <a:tcPr anchor="ctr" anchorCtr="1">
                    <a:lnR w="76200" cap="flat" cmpd="sng" algn="ctr">
                      <a:no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1C8EAE"/>
                    </a:solidFill>
                  </a:tcPr>
                </a:tc>
                <a:tc>
                  <a:txBody>
                    <a:bodyPr/>
                    <a:lstStyle/>
                    <a:p>
                      <a:r>
                        <a:rPr lang="en-US" dirty="0">
                          <a:solidFill>
                            <a:schemeClr val="tx1"/>
                          </a:solidFill>
                        </a:rPr>
                        <a:t>Screen tested negative or positive for substances</a:t>
                      </a:r>
                    </a:p>
                  </a:txBody>
                  <a:tcPr anchor="ctr" anchorCtr="1">
                    <a:lnL w="76200" cap="flat" cmpd="sng" algn="ctr">
                      <a:no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DCEDC"/>
                    </a:solidFill>
                  </a:tcPr>
                </a:tc>
                <a:extLst>
                  <a:ext uri="{0D108BD9-81ED-4DB2-BD59-A6C34878D82A}">
                    <a16:rowId xmlns:a16="http://schemas.microsoft.com/office/drawing/2014/main" val="1664039280"/>
                  </a:ext>
                </a:extLst>
              </a:tr>
              <a:tr h="649472">
                <a:tc>
                  <a:txBody>
                    <a:bodyPr/>
                    <a:lstStyle/>
                    <a:p>
                      <a:r>
                        <a:rPr lang="en-US" dirty="0">
                          <a:solidFill>
                            <a:schemeClr val="bg1"/>
                          </a:solidFill>
                        </a:rPr>
                        <a:t>Former Addict</a:t>
                      </a:r>
                    </a:p>
                  </a:txBody>
                  <a:tcPr anchor="ctr" anchorCtr="1">
                    <a:lnR w="76200" cap="flat" cmpd="sng" algn="ctr">
                      <a:solidFill>
                        <a:srgbClr val="306B91"/>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306B91"/>
                    </a:solidFill>
                  </a:tcPr>
                </a:tc>
                <a:tc>
                  <a:txBody>
                    <a:bodyPr/>
                    <a:lstStyle/>
                    <a:p>
                      <a:r>
                        <a:rPr lang="en-US" dirty="0">
                          <a:solidFill>
                            <a:schemeClr val="tx1"/>
                          </a:solidFill>
                        </a:rPr>
                        <a:t>Person in recovery</a:t>
                      </a:r>
                    </a:p>
                  </a:txBody>
                  <a:tcPr anchor="ctr" anchorCtr="1">
                    <a:lnL w="76200" cap="flat" cmpd="sng" algn="ctr">
                      <a:solidFill>
                        <a:srgbClr val="306B91"/>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A6BFD0"/>
                    </a:solidFill>
                  </a:tcPr>
                </a:tc>
                <a:extLst>
                  <a:ext uri="{0D108BD9-81ED-4DB2-BD59-A6C34878D82A}">
                    <a16:rowId xmlns:a16="http://schemas.microsoft.com/office/drawing/2014/main" val="1654855038"/>
                  </a:ext>
                </a:extLst>
              </a:tr>
              <a:tr h="649472">
                <a:tc>
                  <a:txBody>
                    <a:bodyPr/>
                    <a:lstStyle/>
                    <a:p>
                      <a:r>
                        <a:rPr lang="en-US" dirty="0">
                          <a:solidFill>
                            <a:schemeClr val="bg1"/>
                          </a:solidFill>
                        </a:rPr>
                        <a:t>Drug Addicted Baby</a:t>
                      </a:r>
                    </a:p>
                  </a:txBody>
                  <a:tcPr anchor="ctr" anchorCtr="1">
                    <a:lnR w="76200" cap="flat" cmpd="sng" algn="ctr">
                      <a:solidFill>
                        <a:srgbClr val="076DA0"/>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076DA0"/>
                    </a:solidFill>
                  </a:tcPr>
                </a:tc>
                <a:tc>
                  <a:txBody>
                    <a:bodyPr/>
                    <a:lstStyle/>
                    <a:p>
                      <a:r>
                        <a:rPr lang="en-US" dirty="0">
                          <a:solidFill>
                            <a:schemeClr val="tx1"/>
                          </a:solidFill>
                        </a:rPr>
                        <a:t>Infant with prenatal substance exposure</a:t>
                      </a:r>
                    </a:p>
                  </a:txBody>
                  <a:tcPr anchor="ctr" anchorCtr="1">
                    <a:lnL w="76200" cap="flat" cmpd="sng" algn="ctr">
                      <a:solidFill>
                        <a:srgbClr val="076DA0"/>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94C0D6"/>
                    </a:solidFill>
                  </a:tcPr>
                </a:tc>
                <a:extLst>
                  <a:ext uri="{0D108BD9-81ED-4DB2-BD59-A6C34878D82A}">
                    <a16:rowId xmlns:a16="http://schemas.microsoft.com/office/drawing/2014/main" val="511849661"/>
                  </a:ext>
                </a:extLst>
              </a:tr>
              <a:tr h="649472">
                <a:tc>
                  <a:txBody>
                    <a:bodyPr/>
                    <a:lstStyle/>
                    <a:p>
                      <a:r>
                        <a:rPr lang="en-US" dirty="0">
                          <a:solidFill>
                            <a:schemeClr val="bg1"/>
                          </a:solidFill>
                        </a:rPr>
                        <a:t>Hard-to-Place Kids</a:t>
                      </a:r>
                    </a:p>
                  </a:txBody>
                  <a:tcPr anchor="ctr" anchorCtr="1">
                    <a:lnR w="76200" cap="flat" cmpd="sng" algn="ctr">
                      <a:solidFill>
                        <a:srgbClr val="69788E"/>
                      </a:solidFill>
                      <a:prstDash val="solid"/>
                      <a:round/>
                      <a:headEnd type="none" w="med" len="med"/>
                      <a:tailEnd type="none" w="med" len="med"/>
                    </a:lnR>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69788E"/>
                    </a:solidFill>
                  </a:tcPr>
                </a:tc>
                <a:tc>
                  <a:txBody>
                    <a:bodyPr/>
                    <a:lstStyle/>
                    <a:p>
                      <a:r>
                        <a:rPr lang="en-US" dirty="0">
                          <a:solidFill>
                            <a:schemeClr val="tx1"/>
                          </a:solidFill>
                        </a:rPr>
                        <a:t>Children affected by trauma</a:t>
                      </a:r>
                    </a:p>
                  </a:txBody>
                  <a:tcPr anchor="ctr" anchorCtr="1">
                    <a:lnL w="76200" cap="flat" cmpd="sng" algn="ctr">
                      <a:solidFill>
                        <a:srgbClr val="69788E"/>
                      </a:solidFill>
                      <a:prstDash val="solid"/>
                      <a:round/>
                      <a:headEnd type="none" w="med" len="med"/>
                      <a:tailEnd type="none" w="med" len="med"/>
                    </a:lnL>
                    <a:lnT w="76200" cap="flat" cmpd="sng" algn="ctr">
                      <a:solidFill>
                        <a:schemeClr val="bg1"/>
                      </a:solidFill>
                      <a:prstDash val="solid"/>
                      <a:round/>
                      <a:headEnd type="none" w="med" len="med"/>
                      <a:tailEnd type="none" w="med" len="med"/>
                    </a:lnT>
                    <a:lnB w="76200" cap="flat" cmpd="sng" algn="ctr">
                      <a:solidFill>
                        <a:schemeClr val="bg1"/>
                      </a:solidFill>
                      <a:prstDash val="solid"/>
                      <a:round/>
                      <a:headEnd type="none" w="med" len="med"/>
                      <a:tailEnd type="none" w="med" len="med"/>
                    </a:lnB>
                    <a:solidFill>
                      <a:srgbClr val="BDC4CD"/>
                    </a:solidFill>
                  </a:tcPr>
                </a:tc>
                <a:extLst>
                  <a:ext uri="{0D108BD9-81ED-4DB2-BD59-A6C34878D82A}">
                    <a16:rowId xmlns:a16="http://schemas.microsoft.com/office/drawing/2014/main" val="2937053798"/>
                  </a:ext>
                </a:extLst>
              </a:tr>
              <a:tr h="649472">
                <a:tc>
                  <a:txBody>
                    <a:bodyPr/>
                    <a:lstStyle/>
                    <a:p>
                      <a:r>
                        <a:rPr lang="en-US" dirty="0">
                          <a:solidFill>
                            <a:schemeClr val="bg1"/>
                          </a:solidFill>
                        </a:rPr>
                        <a:t>Foster Child</a:t>
                      </a:r>
                    </a:p>
                  </a:txBody>
                  <a:tcPr anchor="ctr" anchorCtr="1">
                    <a:lnR w="76200" cap="flat" cmpd="sng" algn="ctr">
                      <a:solidFill>
                        <a:srgbClr val="156A82"/>
                      </a:solidFill>
                      <a:prstDash val="solid"/>
                      <a:round/>
                      <a:headEnd type="none" w="med" len="med"/>
                      <a:tailEnd type="none" w="med" len="med"/>
                    </a:lnR>
                    <a:lnT w="76200" cap="flat" cmpd="sng" algn="ctr">
                      <a:solidFill>
                        <a:schemeClr val="bg1"/>
                      </a:solidFill>
                      <a:prstDash val="solid"/>
                      <a:round/>
                      <a:headEnd type="none" w="med" len="med"/>
                      <a:tailEnd type="none" w="med" len="med"/>
                    </a:lnT>
                    <a:solidFill>
                      <a:srgbClr val="156A82"/>
                    </a:solidFill>
                  </a:tcPr>
                </a:tc>
                <a:tc>
                  <a:txBody>
                    <a:bodyPr/>
                    <a:lstStyle/>
                    <a:p>
                      <a:r>
                        <a:rPr lang="en-US" dirty="0">
                          <a:solidFill>
                            <a:schemeClr val="tx1"/>
                          </a:solidFill>
                        </a:rPr>
                        <a:t>Child in-care or out-of-home placement</a:t>
                      </a:r>
                    </a:p>
                  </a:txBody>
                  <a:tcPr anchor="ctr" anchorCtr="1">
                    <a:lnL w="76200" cap="flat" cmpd="sng" algn="ctr">
                      <a:solidFill>
                        <a:srgbClr val="156A82"/>
                      </a:solidFill>
                      <a:prstDash val="solid"/>
                      <a:round/>
                      <a:headEnd type="none" w="med" len="med"/>
                      <a:tailEnd type="none" w="med" len="med"/>
                    </a:lnL>
                    <a:lnT w="76200" cap="flat" cmpd="sng" algn="ctr">
                      <a:solidFill>
                        <a:schemeClr val="bg1"/>
                      </a:solidFill>
                      <a:prstDash val="solid"/>
                      <a:round/>
                      <a:headEnd type="none" w="med" len="med"/>
                      <a:tailEnd type="none" w="med" len="med"/>
                    </a:lnT>
                    <a:solidFill>
                      <a:srgbClr val="98BCC6"/>
                    </a:solidFill>
                  </a:tcPr>
                </a:tc>
                <a:extLst>
                  <a:ext uri="{0D108BD9-81ED-4DB2-BD59-A6C34878D82A}">
                    <a16:rowId xmlns:a16="http://schemas.microsoft.com/office/drawing/2014/main" val="2454766523"/>
                  </a:ext>
                </a:extLst>
              </a:tr>
            </a:tbl>
          </a:graphicData>
        </a:graphic>
      </p:graphicFrame>
      <p:pic>
        <p:nvPicPr>
          <p:cNvPr id="22" name="Picture 21">
            <a:extLst>
              <a:ext uri="{FF2B5EF4-FFF2-40B4-BE49-F238E27FC236}">
                <a16:creationId xmlns:a16="http://schemas.microsoft.com/office/drawing/2014/main" id="{8AA926E6-5DE2-EDB6-BC8D-D924C54B4379}"/>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305913" y="2138250"/>
            <a:ext cx="11339543" cy="54869"/>
          </a:xfrm>
          <a:prstGeom prst="rect">
            <a:avLst/>
          </a:prstGeom>
        </p:spPr>
      </p:pic>
      <p:sp>
        <p:nvSpPr>
          <p:cNvPr id="23" name="Isosceles Triangle 22">
            <a:extLst>
              <a:ext uri="{FF2B5EF4-FFF2-40B4-BE49-F238E27FC236}">
                <a16:creationId xmlns:a16="http://schemas.microsoft.com/office/drawing/2014/main" id="{E26F9C0B-016D-2F4A-1067-3B2944181C8A}"/>
              </a:ext>
              <a:ext uri="{C183D7F6-B498-43B3-948B-1728B52AA6E4}">
                <adec:decorative xmlns:adec="http://schemas.microsoft.com/office/drawing/2017/decorative" val="1"/>
              </a:ext>
            </a:extLst>
          </p:cNvPr>
          <p:cNvSpPr/>
          <p:nvPr/>
        </p:nvSpPr>
        <p:spPr>
          <a:xfrm rot="5400000">
            <a:off x="4519590" y="2542456"/>
            <a:ext cx="596621" cy="380059"/>
          </a:xfrm>
          <a:prstGeom prst="triangle">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Isosceles Triangle 28">
            <a:extLst>
              <a:ext uri="{FF2B5EF4-FFF2-40B4-BE49-F238E27FC236}">
                <a16:creationId xmlns:a16="http://schemas.microsoft.com/office/drawing/2014/main" id="{045CC057-D208-CDC4-E07C-777B22B068D1}"/>
              </a:ext>
              <a:ext uri="{C183D7F6-B498-43B3-948B-1728B52AA6E4}">
                <adec:decorative xmlns:adec="http://schemas.microsoft.com/office/drawing/2017/decorative" val="1"/>
              </a:ext>
            </a:extLst>
          </p:cNvPr>
          <p:cNvSpPr/>
          <p:nvPr/>
        </p:nvSpPr>
        <p:spPr>
          <a:xfrm rot="5400000">
            <a:off x="4542612" y="3188034"/>
            <a:ext cx="576951" cy="406433"/>
          </a:xfrm>
          <a:prstGeom prst="triangle">
            <a:avLst/>
          </a:prstGeom>
          <a:solidFill>
            <a:srgbClr val="1C8EA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Isosceles Triangle 29">
            <a:extLst>
              <a:ext uri="{FF2B5EF4-FFF2-40B4-BE49-F238E27FC236}">
                <a16:creationId xmlns:a16="http://schemas.microsoft.com/office/drawing/2014/main" id="{5BA26928-D199-1181-F65C-906E82C7AEFD}"/>
              </a:ext>
              <a:ext uri="{C183D7F6-B498-43B3-948B-1728B52AA6E4}">
                <adec:decorative xmlns:adec="http://schemas.microsoft.com/office/drawing/2017/decorative" val="1"/>
              </a:ext>
            </a:extLst>
          </p:cNvPr>
          <p:cNvSpPr/>
          <p:nvPr/>
        </p:nvSpPr>
        <p:spPr>
          <a:xfrm rot="5400000">
            <a:off x="4572105" y="3848375"/>
            <a:ext cx="576953" cy="385672"/>
          </a:xfrm>
          <a:prstGeom prst="triangle">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Isosceles Triangle 30">
            <a:extLst>
              <a:ext uri="{FF2B5EF4-FFF2-40B4-BE49-F238E27FC236}">
                <a16:creationId xmlns:a16="http://schemas.microsoft.com/office/drawing/2014/main" id="{807E19C5-D0F6-942F-A523-0E534AE31D6E}"/>
              </a:ext>
              <a:ext uri="{C183D7F6-B498-43B3-948B-1728B52AA6E4}">
                <adec:decorative xmlns:adec="http://schemas.microsoft.com/office/drawing/2017/decorative" val="1"/>
              </a:ext>
            </a:extLst>
          </p:cNvPr>
          <p:cNvSpPr/>
          <p:nvPr/>
        </p:nvSpPr>
        <p:spPr>
          <a:xfrm rot="5400000">
            <a:off x="4572107" y="4498337"/>
            <a:ext cx="576951" cy="385670"/>
          </a:xfrm>
          <a:prstGeom prst="triangle">
            <a:avLst/>
          </a:prstGeom>
          <a:solidFill>
            <a:srgbClr val="076D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Isosceles Triangle 31">
            <a:extLst>
              <a:ext uri="{FF2B5EF4-FFF2-40B4-BE49-F238E27FC236}">
                <a16:creationId xmlns:a16="http://schemas.microsoft.com/office/drawing/2014/main" id="{BEFE53E6-2190-C25D-8D5B-E0CF833483F6}"/>
              </a:ext>
              <a:ext uri="{C183D7F6-B498-43B3-948B-1728B52AA6E4}">
                <adec:decorative xmlns:adec="http://schemas.microsoft.com/office/drawing/2017/decorative" val="1"/>
              </a:ext>
            </a:extLst>
          </p:cNvPr>
          <p:cNvSpPr/>
          <p:nvPr/>
        </p:nvSpPr>
        <p:spPr>
          <a:xfrm rot="5400000">
            <a:off x="4555021" y="5162283"/>
            <a:ext cx="576952" cy="351504"/>
          </a:xfrm>
          <a:prstGeom prst="triangle">
            <a:avLst/>
          </a:prstGeom>
          <a:solidFill>
            <a:srgbClr val="69788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Isosceles Triangle 32">
            <a:extLst>
              <a:ext uri="{FF2B5EF4-FFF2-40B4-BE49-F238E27FC236}">
                <a16:creationId xmlns:a16="http://schemas.microsoft.com/office/drawing/2014/main" id="{3EA20C58-8787-5373-DDDE-BA56402CFC3A}"/>
              </a:ext>
              <a:ext uri="{C183D7F6-B498-43B3-948B-1728B52AA6E4}">
                <adec:decorative xmlns:adec="http://schemas.microsoft.com/office/drawing/2017/decorative" val="1"/>
              </a:ext>
            </a:extLst>
          </p:cNvPr>
          <p:cNvSpPr/>
          <p:nvPr/>
        </p:nvSpPr>
        <p:spPr>
          <a:xfrm rot="5400000">
            <a:off x="4561990" y="5802176"/>
            <a:ext cx="617941" cy="406432"/>
          </a:xfrm>
          <a:prstGeom prst="triangle">
            <a:avLst/>
          </a:prstGeom>
          <a:solidFill>
            <a:srgbClr val="156A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4" name="Graphic 33">
            <a:extLst>
              <a:ext uri="{FF2B5EF4-FFF2-40B4-BE49-F238E27FC236}">
                <a16:creationId xmlns:a16="http://schemas.microsoft.com/office/drawing/2014/main" id="{DCB7D56E-0331-228F-CE98-235BB932DE75}"/>
              </a:ext>
              <a:ext uri="{C183D7F6-B498-43B3-948B-1728B52AA6E4}">
                <adec:decorative xmlns:adec="http://schemas.microsoft.com/office/drawing/2017/decorative" val="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75064" y="2470006"/>
            <a:ext cx="502920" cy="502920"/>
          </a:xfrm>
          <a:prstGeom prst="rect">
            <a:avLst/>
          </a:prstGeom>
        </p:spPr>
      </p:pic>
      <p:pic>
        <p:nvPicPr>
          <p:cNvPr id="35" name="Graphic 34">
            <a:extLst>
              <a:ext uri="{FF2B5EF4-FFF2-40B4-BE49-F238E27FC236}">
                <a16:creationId xmlns:a16="http://schemas.microsoft.com/office/drawing/2014/main" id="{3D65E432-C568-375A-61FC-0BE0BF585175}"/>
              </a:ext>
              <a:ext uri="{C183D7F6-B498-43B3-948B-1728B52AA6E4}">
                <adec:decorative xmlns:adec="http://schemas.microsoft.com/office/drawing/2017/decorative" val="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675064" y="3102775"/>
            <a:ext cx="502920" cy="502920"/>
          </a:xfrm>
          <a:prstGeom prst="rect">
            <a:avLst/>
          </a:prstGeom>
        </p:spPr>
      </p:pic>
      <p:pic>
        <p:nvPicPr>
          <p:cNvPr id="36" name="Picture 35">
            <a:extLst>
              <a:ext uri="{FF2B5EF4-FFF2-40B4-BE49-F238E27FC236}">
                <a16:creationId xmlns:a16="http://schemas.microsoft.com/office/drawing/2014/main" id="{B4E9268D-44C5-B3A0-A911-67D573BDC157}"/>
              </a:ext>
              <a:ext uri="{C183D7F6-B498-43B3-948B-1728B52AA6E4}">
                <adec:decorative xmlns:adec="http://schemas.microsoft.com/office/drawing/2017/decorative" val="1"/>
              </a:ext>
            </a:extLst>
          </p:cNvPr>
          <p:cNvPicPr>
            <a:picLocks noChangeAspect="1"/>
          </p:cNvPicPr>
          <p:nvPr/>
        </p:nvPicPr>
        <p:blipFill>
          <a:blip r:embed="rId8"/>
          <a:stretch>
            <a:fillRect/>
          </a:stretch>
        </p:blipFill>
        <p:spPr>
          <a:xfrm>
            <a:off x="10678069" y="3791253"/>
            <a:ext cx="499915" cy="499915"/>
          </a:xfrm>
          <a:prstGeom prst="rect">
            <a:avLst/>
          </a:prstGeom>
        </p:spPr>
      </p:pic>
      <p:pic>
        <p:nvPicPr>
          <p:cNvPr id="37" name="Graphic 36">
            <a:extLst>
              <a:ext uri="{FF2B5EF4-FFF2-40B4-BE49-F238E27FC236}">
                <a16:creationId xmlns:a16="http://schemas.microsoft.com/office/drawing/2014/main" id="{F6926FA5-D849-2D24-560B-CEB2E7890D6F}"/>
              </a:ext>
              <a:ext uri="{C183D7F6-B498-43B3-948B-1728B52AA6E4}">
                <adec:decorative xmlns:adec="http://schemas.microsoft.com/office/drawing/2017/decorative" val="1"/>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0675064" y="4413422"/>
            <a:ext cx="502920" cy="502920"/>
          </a:xfrm>
          <a:prstGeom prst="rect">
            <a:avLst/>
          </a:prstGeom>
        </p:spPr>
      </p:pic>
      <p:pic>
        <p:nvPicPr>
          <p:cNvPr id="38" name="Graphic 37">
            <a:extLst>
              <a:ext uri="{FF2B5EF4-FFF2-40B4-BE49-F238E27FC236}">
                <a16:creationId xmlns:a16="http://schemas.microsoft.com/office/drawing/2014/main" id="{4F506349-6DB7-6DB1-96FF-EA4F4AFE6A60}"/>
              </a:ext>
              <a:ext uri="{C183D7F6-B498-43B3-948B-1728B52AA6E4}">
                <adec:decorative xmlns:adec="http://schemas.microsoft.com/office/drawing/2017/decorative" val="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0675064" y="5086575"/>
            <a:ext cx="502920" cy="502920"/>
          </a:xfrm>
          <a:prstGeom prst="rect">
            <a:avLst/>
          </a:prstGeom>
        </p:spPr>
      </p:pic>
      <p:pic>
        <p:nvPicPr>
          <p:cNvPr id="39" name="Graphic 38">
            <a:extLst>
              <a:ext uri="{FF2B5EF4-FFF2-40B4-BE49-F238E27FC236}">
                <a16:creationId xmlns:a16="http://schemas.microsoft.com/office/drawing/2014/main" id="{8AE8AB48-19CF-285C-16C7-A1D1938F2C2F}"/>
              </a:ext>
              <a:ext uri="{C183D7F6-B498-43B3-948B-1728B52AA6E4}">
                <adec:decorative xmlns:adec="http://schemas.microsoft.com/office/drawing/2017/decorative" val="1"/>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0675064" y="5753932"/>
            <a:ext cx="502920" cy="502920"/>
          </a:xfrm>
          <a:prstGeom prst="rect">
            <a:avLst/>
          </a:prstGeom>
        </p:spPr>
      </p:pic>
    </p:spTree>
    <p:extLst>
      <p:ext uri="{BB962C8B-B14F-4D97-AF65-F5344CB8AC3E}">
        <p14:creationId xmlns:p14="http://schemas.microsoft.com/office/powerpoint/2010/main" val="83367706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B186A7F-F64A-E47E-5BAD-199309D1F92A}"/>
              </a:ext>
            </a:extLst>
          </p:cNvPr>
          <p:cNvSpPr>
            <a:spLocks noGrp="1"/>
          </p:cNvSpPr>
          <p:nvPr>
            <p:ph type="title"/>
          </p:nvPr>
        </p:nvSpPr>
        <p:spPr>
          <a:xfrm>
            <a:off x="838200" y="2309850"/>
            <a:ext cx="10515600" cy="1325563"/>
          </a:xfrm>
        </p:spPr>
        <p:txBody>
          <a:bodyPr vert="horz" lIns="91440" tIns="45720" rIns="91440" bIns="45720" rtlCol="0" anchor="ctr">
            <a:noAutofit/>
          </a:bodyPr>
          <a:lstStyle/>
          <a:p>
            <a:r>
              <a:rPr lang="en-US" sz="4800" dirty="0"/>
              <a:t>Strategies for Combating Stigma</a:t>
            </a:r>
          </a:p>
        </p:txBody>
      </p:sp>
      <p:sp>
        <p:nvSpPr>
          <p:cNvPr id="5" name="Subtitle 4">
            <a:extLst>
              <a:ext uri="{FF2B5EF4-FFF2-40B4-BE49-F238E27FC236}">
                <a16:creationId xmlns:a16="http://schemas.microsoft.com/office/drawing/2014/main" id="{6919B690-DF40-65CB-D466-CB0D0D95E796}"/>
              </a:ext>
            </a:extLst>
          </p:cNvPr>
          <p:cNvSpPr>
            <a:spLocks noGrp="1"/>
          </p:cNvSpPr>
          <p:nvPr>
            <p:ph sz="quarter" idx="14"/>
          </p:nvPr>
        </p:nvSpPr>
        <p:spPr>
          <a:xfrm>
            <a:off x="1523999" y="5513832"/>
            <a:ext cx="9144000" cy="649224"/>
          </a:xfrm>
        </p:spPr>
        <p:txBody>
          <a:bodyPr vert="horz" lIns="91440" tIns="45720" rIns="91440" bIns="45720" rtlCol="0" anchor="ctr">
            <a:normAutofit/>
          </a:bodyPr>
          <a:lstStyle/>
          <a:p>
            <a:r>
              <a:rPr lang="en-US" dirty="0"/>
              <a:t>Small Group Discussion</a:t>
            </a:r>
          </a:p>
        </p:txBody>
      </p:sp>
    </p:spTree>
    <p:extLst>
      <p:ext uri="{BB962C8B-B14F-4D97-AF65-F5344CB8AC3E}">
        <p14:creationId xmlns:p14="http://schemas.microsoft.com/office/powerpoint/2010/main" val="81862273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a:extLst>
            <a:ext uri="{FF2B5EF4-FFF2-40B4-BE49-F238E27FC236}">
              <a16:creationId xmlns:a16="http://schemas.microsoft.com/office/drawing/2014/main" id="{3DBC6601-5B4B-E934-5D76-65E98390BD80}"/>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3227CA62-10D1-218B-1020-BD0FE660C6C6}"/>
              </a:ext>
            </a:extLst>
          </p:cNvPr>
          <p:cNvSpPr>
            <a:spLocks noGrp="1"/>
          </p:cNvSpPr>
          <p:nvPr>
            <p:ph type="title"/>
          </p:nvPr>
        </p:nvSpPr>
        <p:spPr>
          <a:xfrm>
            <a:off x="1523999" y="5473357"/>
            <a:ext cx="9144000" cy="649224"/>
          </a:xfrm>
          <a:solidFill>
            <a:schemeClr val="bg1"/>
          </a:solidFill>
        </p:spPr>
        <p:txBody>
          <a:bodyPr vert="horz" lIns="91440" tIns="45720" rIns="91440" bIns="274320" rtlCol="0" anchor="ctr">
            <a:noAutofit/>
          </a:bodyPr>
          <a:lstStyle/>
          <a:p>
            <a:r>
              <a:rPr lang="en-US" sz="2400" dirty="0">
                <a:noFill/>
              </a:rPr>
              <a:t>Strategies for Combating Stigma </a:t>
            </a:r>
            <a:br>
              <a:rPr lang="en-US" sz="2400" dirty="0"/>
            </a:br>
            <a:r>
              <a:rPr lang="en-US" sz="2400" dirty="0"/>
              <a:t>Small Group Discussion Questions</a:t>
            </a:r>
          </a:p>
        </p:txBody>
      </p:sp>
      <p:sp>
        <p:nvSpPr>
          <p:cNvPr id="5" name="Subtitle 4">
            <a:extLst>
              <a:ext uri="{FF2B5EF4-FFF2-40B4-BE49-F238E27FC236}">
                <a16:creationId xmlns:a16="http://schemas.microsoft.com/office/drawing/2014/main" id="{12B1FB32-7EFE-A09D-FF9A-671744521E92}"/>
              </a:ext>
            </a:extLst>
          </p:cNvPr>
          <p:cNvSpPr>
            <a:spLocks noGrp="1"/>
          </p:cNvSpPr>
          <p:nvPr>
            <p:ph sz="quarter" idx="14"/>
          </p:nvPr>
        </p:nvSpPr>
        <p:spPr>
          <a:xfrm>
            <a:off x="1097280" y="1207008"/>
            <a:ext cx="10131552" cy="3767328"/>
          </a:xfrm>
          <a:noFill/>
        </p:spPr>
        <p:txBody>
          <a:bodyPr vert="horz" lIns="91440" tIns="45720" rIns="91440" bIns="45720" rtlCol="0" anchor="ctr">
            <a:normAutofit/>
          </a:bodyPr>
          <a:lstStyle/>
          <a:p>
            <a:pPr marL="342900" indent="-342900" algn="l">
              <a:lnSpc>
                <a:spcPct val="100000"/>
              </a:lnSpc>
              <a:spcBef>
                <a:spcPts val="1200"/>
              </a:spcBef>
              <a:spcAft>
                <a:spcPts val="1200"/>
              </a:spcAft>
              <a:buFont typeface="Arial" panose="020B0604020202020204" pitchFamily="34" charset="0"/>
              <a:buChar char="•"/>
            </a:pPr>
            <a:r>
              <a:rPr lang="en-US" b="1" dirty="0"/>
              <a:t>Is the language we use to engage parents, children, and families strength-based and person-first? </a:t>
            </a:r>
          </a:p>
          <a:p>
            <a:pPr marL="342900" indent="-342900" algn="l">
              <a:lnSpc>
                <a:spcPct val="100000"/>
              </a:lnSpc>
              <a:spcBef>
                <a:spcPts val="1200"/>
              </a:spcBef>
              <a:spcAft>
                <a:spcPts val="1200"/>
              </a:spcAft>
              <a:buFont typeface="Arial" panose="020B0604020202020204" pitchFamily="34" charset="0"/>
              <a:buChar char="•"/>
            </a:pPr>
            <a:r>
              <a:rPr lang="en-US" b="1" dirty="0"/>
              <a:t>Are there other terms or labels that perpetuate stigma for families affected by substance use disorders?</a:t>
            </a:r>
          </a:p>
          <a:p>
            <a:pPr marL="342900" indent="-342900" algn="l">
              <a:lnSpc>
                <a:spcPct val="100000"/>
              </a:lnSpc>
              <a:spcBef>
                <a:spcPts val="1200"/>
              </a:spcBef>
              <a:spcAft>
                <a:spcPts val="1200"/>
              </a:spcAft>
              <a:buFont typeface="Arial" panose="020B0604020202020204" pitchFamily="34" charset="0"/>
              <a:buChar char="•"/>
            </a:pPr>
            <a:r>
              <a:rPr lang="en-US" b="1" dirty="0"/>
              <a:t>What about current child welfare policies and practices—do these help to reduce or perpetuate stigma for families affected by substance use disorders?</a:t>
            </a:r>
          </a:p>
        </p:txBody>
      </p:sp>
    </p:spTree>
    <p:extLst>
      <p:ext uri="{BB962C8B-B14F-4D97-AF65-F5344CB8AC3E}">
        <p14:creationId xmlns:p14="http://schemas.microsoft.com/office/powerpoint/2010/main" val="3214095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434573" y="3291938"/>
            <a:ext cx="8204930" cy="2387600"/>
          </a:xfrm>
          <a:noFill/>
        </p:spPr>
        <p:txBody>
          <a:bodyPr vert="horz" lIns="91440" tIns="45720" rIns="91440" bIns="45720" rtlCol="0" anchor="ctr">
            <a:normAutofit/>
          </a:bodyPr>
          <a:lstStyle/>
          <a:p>
            <a:r>
              <a:rPr lang="en-US" dirty="0">
                <a:latin typeface="+mj-lt"/>
                <a:cs typeface="Arial"/>
              </a:rPr>
              <a:t>Treatment of Substance Use &amp; Co-Occurring Disorders</a:t>
            </a:r>
          </a:p>
        </p:txBody>
      </p:sp>
    </p:spTree>
    <p:extLst>
      <p:ext uri="{BB962C8B-B14F-4D97-AF65-F5344CB8AC3E}">
        <p14:creationId xmlns:p14="http://schemas.microsoft.com/office/powerpoint/2010/main" val="311141081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1" name="Rectangle 20">
            <a:extLst>
              <a:ext uri="{FF2B5EF4-FFF2-40B4-BE49-F238E27FC236}">
                <a16:creationId xmlns:a16="http://schemas.microsoft.com/office/drawing/2014/main" id="{ECC07320-C2CA-4E29-8481-9D9E143C77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Content Placeholder 15" descr="Father and daughter smiling together">
            <a:extLst>
              <a:ext uri="{FF2B5EF4-FFF2-40B4-BE49-F238E27FC236}">
                <a16:creationId xmlns:a16="http://schemas.microsoft.com/office/drawing/2014/main" id="{29142BD1-5533-9ADC-6298-E6961AB58D87}"/>
              </a:ext>
            </a:extLst>
          </p:cNvPr>
          <p:cNvPicPr>
            <a:picLocks noGrp="1" noChangeAspect="1"/>
          </p:cNvPicPr>
          <p:nvPr>
            <p:ph sz="quarter" idx="14"/>
          </p:nvPr>
        </p:nvPicPr>
        <p:blipFill rotWithShape="1">
          <a:blip r:embed="rId3"/>
          <a:srcRect l="29501"/>
          <a:stretch/>
        </p:blipFill>
        <p:spPr>
          <a:xfrm>
            <a:off x="2522358" y="10"/>
            <a:ext cx="9669642" cy="6857990"/>
          </a:xfrm>
          <a:prstGeom prst="rect">
            <a:avLst/>
          </a:prstGeom>
        </p:spPr>
      </p:pic>
      <p:sp>
        <p:nvSpPr>
          <p:cNvPr id="26" name="Rectangle 25">
            <a:extLst>
              <a:ext uri="{FF2B5EF4-FFF2-40B4-BE49-F238E27FC236}">
                <a16:creationId xmlns:a16="http://schemas.microsoft.com/office/drawing/2014/main" id="{178FB36B-5BFE-42CA-BC60-1115E0D95E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itle 2">
            <a:extLst>
              <a:ext uri="{FF2B5EF4-FFF2-40B4-BE49-F238E27FC236}">
                <a16:creationId xmlns:a16="http://schemas.microsoft.com/office/drawing/2014/main" id="{95624D25-AA2F-B478-E436-538EE48BD3C7}"/>
              </a:ext>
            </a:extLst>
          </p:cNvPr>
          <p:cNvSpPr>
            <a:spLocks noGrp="1"/>
          </p:cNvSpPr>
          <p:nvPr>
            <p:ph type="title"/>
          </p:nvPr>
        </p:nvSpPr>
        <p:spPr>
          <a:xfrm>
            <a:off x="476114" y="164716"/>
            <a:ext cx="3973385" cy="4420857"/>
          </a:xfrm>
          <a:noFill/>
        </p:spPr>
        <p:txBody>
          <a:bodyPr vert="horz" lIns="91440" tIns="45720" rIns="91440" bIns="45720" rtlCol="0" anchor="b">
            <a:normAutofit fontScale="90000"/>
          </a:bodyPr>
          <a:lstStyle/>
          <a:p>
            <a:pPr algn="l"/>
            <a:r>
              <a:rPr kumimoji="0" lang="en-US" sz="2800" b="1" i="0" u="none" strike="noStrike" cap="none" spc="0" normalizeH="0" baseline="0" noProof="0" dirty="0">
                <a:ln>
                  <a:noFill/>
                </a:ln>
                <a:solidFill>
                  <a:schemeClr val="tx1"/>
                </a:solidFill>
                <a:effectLst/>
                <a:uLnTx/>
                <a:uFillTx/>
                <a:latin typeface="+mj-lt"/>
                <a:cs typeface="+mj-cs"/>
              </a:rPr>
              <a:t>“Groundbreaking discoveries about the brain have </a:t>
            </a:r>
            <a:r>
              <a:rPr kumimoji="0" lang="en-US" sz="3600" b="1" i="0" u="none" strike="noStrike" cap="none" spc="0" normalizeH="0" baseline="0" noProof="0" dirty="0">
                <a:ln>
                  <a:noFill/>
                </a:ln>
                <a:solidFill>
                  <a:schemeClr val="tx1"/>
                </a:solidFill>
                <a:effectLst/>
                <a:uLnTx/>
                <a:uFillTx/>
                <a:latin typeface="+mj-lt"/>
                <a:cs typeface="+mj-cs"/>
              </a:rPr>
              <a:t>revolutionized</a:t>
            </a:r>
            <a:r>
              <a:rPr kumimoji="0" lang="en-US" sz="2800" b="1" i="0" u="none" strike="noStrike" cap="none" spc="0" normalizeH="0" baseline="0" noProof="0" dirty="0">
                <a:ln>
                  <a:noFill/>
                </a:ln>
                <a:solidFill>
                  <a:schemeClr val="tx1"/>
                </a:solidFill>
                <a:effectLst/>
                <a:uLnTx/>
                <a:uFillTx/>
                <a:latin typeface="+mj-lt"/>
                <a:cs typeface="+mj-cs"/>
              </a:rPr>
              <a:t> our understanding of addiction, enabling us to </a:t>
            </a:r>
            <a:r>
              <a:rPr kumimoji="0" lang="en-US" sz="3600" b="1" i="0" u="none" strike="noStrike" cap="none" spc="0" normalizeH="0" baseline="0" noProof="0" dirty="0">
                <a:ln>
                  <a:noFill/>
                </a:ln>
                <a:solidFill>
                  <a:schemeClr val="tx1"/>
                </a:solidFill>
                <a:effectLst/>
                <a:uLnTx/>
                <a:uFillTx/>
                <a:latin typeface="+mj-lt"/>
                <a:cs typeface="+mj-cs"/>
              </a:rPr>
              <a:t>respond effectively </a:t>
            </a:r>
            <a:r>
              <a:rPr kumimoji="0" lang="en-US" sz="2800" b="1" i="0" u="none" strike="noStrike" cap="none" spc="0" normalizeH="0" baseline="0" noProof="0" dirty="0">
                <a:ln>
                  <a:noFill/>
                </a:ln>
                <a:solidFill>
                  <a:schemeClr val="tx1"/>
                </a:solidFill>
                <a:effectLst/>
                <a:uLnTx/>
                <a:uFillTx/>
                <a:latin typeface="+mj-lt"/>
                <a:cs typeface="+mj-cs"/>
              </a:rPr>
              <a:t>to the problem.”</a:t>
            </a:r>
            <a:br>
              <a:rPr kumimoji="0" lang="en-US" sz="2800" b="1" i="0" u="none" strike="noStrike" cap="none" spc="0" normalizeH="0" baseline="0" noProof="0" dirty="0">
                <a:ln>
                  <a:noFill/>
                </a:ln>
                <a:solidFill>
                  <a:schemeClr val="tx1"/>
                </a:solidFill>
                <a:effectLst/>
                <a:uLnTx/>
                <a:uFillTx/>
                <a:latin typeface="+mj-lt"/>
                <a:cs typeface="+mj-cs"/>
              </a:rPr>
            </a:br>
            <a:br>
              <a:rPr kumimoji="0" lang="en-US" sz="2100" b="1" i="0" u="none" strike="noStrike" cap="none" spc="0" normalizeH="0" baseline="0" noProof="0" dirty="0">
                <a:ln>
                  <a:noFill/>
                </a:ln>
                <a:solidFill>
                  <a:schemeClr val="tx1"/>
                </a:solidFill>
                <a:effectLst/>
                <a:uLnTx/>
                <a:uFillTx/>
                <a:latin typeface="+mj-lt"/>
                <a:cs typeface="+mj-cs"/>
              </a:rPr>
            </a:br>
            <a:r>
              <a:rPr lang="en-US" sz="2100" i="1" dirty="0">
                <a:solidFill>
                  <a:schemeClr val="tx1"/>
                </a:solidFill>
                <a:latin typeface="+mj-lt"/>
                <a:cs typeface="+mj-cs"/>
              </a:rPr>
              <a:t>—Dr. Nora Volkow, </a:t>
            </a:r>
            <a:br>
              <a:rPr lang="en-US" sz="2100" i="1" dirty="0">
                <a:solidFill>
                  <a:schemeClr val="tx1"/>
                </a:solidFill>
                <a:latin typeface="+mj-lt"/>
                <a:cs typeface="+mj-cs"/>
              </a:rPr>
            </a:br>
            <a:r>
              <a:rPr lang="en-US" sz="2100" i="1" dirty="0">
                <a:solidFill>
                  <a:schemeClr val="tx1"/>
                </a:solidFill>
                <a:latin typeface="+mj-lt"/>
                <a:cs typeface="+mj-cs"/>
              </a:rPr>
              <a:t>National Institute on Drug Abuse </a:t>
            </a:r>
            <a:endParaRPr lang="en-US" sz="2100" dirty="0">
              <a:solidFill>
                <a:schemeClr val="tx1"/>
              </a:solidFill>
              <a:latin typeface="+mj-lt"/>
              <a:cs typeface="+mj-cs"/>
            </a:endParaRPr>
          </a:p>
        </p:txBody>
      </p:sp>
      <p:sp>
        <p:nvSpPr>
          <p:cNvPr id="4" name="Content Placeholder 3">
            <a:extLst>
              <a:ext uri="{FF2B5EF4-FFF2-40B4-BE49-F238E27FC236}">
                <a16:creationId xmlns:a16="http://schemas.microsoft.com/office/drawing/2014/main" id="{B2BCB643-026F-DD38-D39C-E62A1AC901BA}"/>
              </a:ext>
            </a:extLst>
          </p:cNvPr>
          <p:cNvSpPr>
            <a:spLocks noGrp="1"/>
          </p:cNvSpPr>
          <p:nvPr>
            <p:ph sz="quarter" idx="13"/>
          </p:nvPr>
        </p:nvSpPr>
        <p:spPr>
          <a:xfrm>
            <a:off x="0" y="4963886"/>
            <a:ext cx="4925615" cy="1150667"/>
          </a:xfrm>
          <a:solidFill>
            <a:schemeClr val="tx2"/>
          </a:solidFill>
        </p:spPr>
        <p:txBody>
          <a:bodyPr vert="horz" lIns="91440" tIns="45720" rIns="91440" bIns="45720" rtlCol="0">
            <a:normAutofit/>
          </a:bodyPr>
          <a:lstStyle/>
          <a:p>
            <a:pPr marL="341313" marR="0" lvl="0" algn="l" fontAlgn="auto">
              <a:spcAft>
                <a:spcPts val="0"/>
              </a:spcAft>
              <a:buClrTx/>
              <a:buSzTx/>
              <a:tabLst/>
              <a:defRPr/>
            </a:pPr>
            <a:r>
              <a:rPr lang="en-US" sz="3600" dirty="0">
                <a:latin typeface="+mn-lt"/>
                <a:cs typeface="+mn-cs"/>
              </a:rPr>
              <a:t>A Treatable Disease</a:t>
            </a:r>
            <a:endParaRPr kumimoji="0" lang="en-US" sz="3600" b="1" i="0" u="none" strike="noStrike" cap="none" spc="0" normalizeH="0" baseline="0" noProof="0" dirty="0">
              <a:ln>
                <a:noFill/>
              </a:ln>
              <a:effectLst/>
              <a:uLnTx/>
              <a:uFillTx/>
              <a:latin typeface="+mn-lt"/>
              <a:cs typeface="+mn-cs"/>
            </a:endParaRPr>
          </a:p>
        </p:txBody>
      </p:sp>
      <p:sp>
        <p:nvSpPr>
          <p:cNvPr id="19" name="Footer Placeholder 18">
            <a:extLst>
              <a:ext uri="{FF2B5EF4-FFF2-40B4-BE49-F238E27FC236}">
                <a16:creationId xmlns:a16="http://schemas.microsoft.com/office/drawing/2014/main" id="{F055428C-C59F-42F9-C2C6-406BA658964A}"/>
              </a:ext>
            </a:extLst>
          </p:cNvPr>
          <p:cNvSpPr>
            <a:spLocks noGrp="1"/>
          </p:cNvSpPr>
          <p:nvPr>
            <p:ph type="ftr" sz="quarter" idx="15"/>
          </p:nvPr>
        </p:nvSpPr>
        <p:spPr>
          <a:xfrm>
            <a:off x="-2886537" y="6492866"/>
            <a:ext cx="4531876" cy="365125"/>
          </a:xfrm>
        </p:spPr>
        <p:txBody>
          <a:bodyPr vert="horz" lIns="91440" tIns="45720" rIns="91440" bIns="45720" rtlCol="0" anchor="ctr">
            <a:noAutofit/>
          </a:bodyPr>
          <a:lstStyle/>
          <a:p>
            <a:pPr>
              <a:lnSpc>
                <a:spcPct val="90000"/>
              </a:lnSpc>
              <a:spcAft>
                <a:spcPts val="600"/>
              </a:spcAft>
              <a:defRPr/>
            </a:pPr>
            <a:r>
              <a:rPr lang="en-US" kern="1200" dirty="0">
                <a:solidFill>
                  <a:schemeClr val="tx1">
                    <a:lumMod val="85000"/>
                    <a:lumOff val="15000"/>
                  </a:schemeClr>
                </a:solidFill>
                <a:ea typeface="+mn-ea"/>
                <a:cs typeface="+mn-cs"/>
              </a:rPr>
              <a:t> (Volkow et al., 2016)</a:t>
            </a:r>
          </a:p>
        </p:txBody>
      </p:sp>
    </p:spTree>
    <p:extLst>
      <p:ext uri="{BB962C8B-B14F-4D97-AF65-F5344CB8AC3E}">
        <p14:creationId xmlns:p14="http://schemas.microsoft.com/office/powerpoint/2010/main" val="157083187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6146E0-B608-789C-7F10-4472B5FAEE4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DCF34A74-DA3A-1F96-6425-27B97B2BBE33}"/>
              </a:ext>
            </a:extLst>
          </p:cNvPr>
          <p:cNvSpPr>
            <a:spLocks noGrp="1"/>
          </p:cNvSpPr>
          <p:nvPr>
            <p:ph type="title"/>
          </p:nvPr>
        </p:nvSpPr>
        <p:spPr>
          <a:xfrm>
            <a:off x="1" y="0"/>
            <a:ext cx="3801034" cy="6858000"/>
          </a:xfrm>
        </p:spPr>
        <p:txBody>
          <a:bodyPr/>
          <a:lstStyle/>
          <a:p>
            <a:r>
              <a:rPr lang="en-US" sz="3600" dirty="0">
                <a:solidFill>
                  <a:srgbClr val="FFFFFF"/>
                </a:solidFill>
                <a:cs typeface="Arial" panose="020B0604020202020204" pitchFamily="34" charset="0"/>
              </a:rPr>
              <a:t>Overview of the Treatment Process</a:t>
            </a:r>
            <a:endParaRPr lang="en-US" dirty="0"/>
          </a:p>
        </p:txBody>
      </p:sp>
      <p:sp>
        <p:nvSpPr>
          <p:cNvPr id="29" name="Rectangle 28">
            <a:extLst>
              <a:ext uri="{FF2B5EF4-FFF2-40B4-BE49-F238E27FC236}">
                <a16:creationId xmlns:a16="http://schemas.microsoft.com/office/drawing/2014/main" id="{24B8F359-4BED-1B6D-FB53-564B3660184B}"/>
              </a:ext>
              <a:ext uri="{C183D7F6-B498-43B3-948B-1728B52AA6E4}">
                <adec:decorative xmlns:adec="http://schemas.microsoft.com/office/drawing/2017/decorative" val="1"/>
              </a:ext>
            </a:extLst>
          </p:cNvPr>
          <p:cNvSpPr/>
          <p:nvPr/>
        </p:nvSpPr>
        <p:spPr>
          <a:xfrm>
            <a:off x="4105836" y="362797"/>
            <a:ext cx="8104094" cy="914400"/>
          </a:xfrm>
          <a:prstGeom prst="rect">
            <a:avLst/>
          </a:prstGeom>
          <a:solidFill>
            <a:srgbClr val="D5D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Rounded Corners 22">
            <a:extLst>
              <a:ext uri="{FF2B5EF4-FFF2-40B4-BE49-F238E27FC236}">
                <a16:creationId xmlns:a16="http://schemas.microsoft.com/office/drawing/2014/main" id="{343C4A2F-3366-447D-39F2-49D333A6873E}"/>
              </a:ext>
              <a:ext uri="{C183D7F6-B498-43B3-948B-1728B52AA6E4}">
                <adec:decorative xmlns:adec="http://schemas.microsoft.com/office/drawing/2017/decorative" val="1"/>
              </a:ext>
            </a:extLst>
          </p:cNvPr>
          <p:cNvSpPr/>
          <p:nvPr/>
        </p:nvSpPr>
        <p:spPr>
          <a:xfrm>
            <a:off x="3969872" y="211906"/>
            <a:ext cx="7827681" cy="556113"/>
          </a:xfrm>
          <a:prstGeom prst="roundRect">
            <a:avLst/>
          </a:prstGeom>
          <a:solidFill>
            <a:srgbClr val="033650"/>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TextBox 23">
            <a:extLst>
              <a:ext uri="{FF2B5EF4-FFF2-40B4-BE49-F238E27FC236}">
                <a16:creationId xmlns:a16="http://schemas.microsoft.com/office/drawing/2014/main" id="{62A77299-58CA-CA1B-C2B0-544AC91FBDED}"/>
              </a:ext>
            </a:extLst>
          </p:cNvPr>
          <p:cNvSpPr txBox="1"/>
          <p:nvPr/>
        </p:nvSpPr>
        <p:spPr>
          <a:xfrm>
            <a:off x="4162677" y="295427"/>
            <a:ext cx="6152646" cy="400110"/>
          </a:xfrm>
          <a:prstGeom prst="rect">
            <a:avLst/>
          </a:prstGeom>
          <a:noFill/>
        </p:spPr>
        <p:txBody>
          <a:bodyPr wrap="none" rtlCol="0">
            <a:spAutoFit/>
          </a:bodyPr>
          <a:lstStyle/>
          <a:p>
            <a:r>
              <a:rPr lang="en-US" sz="2000" dirty="0">
                <a:solidFill>
                  <a:schemeClr val="bg1"/>
                </a:solidFill>
              </a:rPr>
              <a:t>Early Identification, Screening, and Brief Intervention</a:t>
            </a:r>
          </a:p>
        </p:txBody>
      </p:sp>
      <p:sp>
        <p:nvSpPr>
          <p:cNvPr id="30" name="TextBox 29">
            <a:extLst>
              <a:ext uri="{FF2B5EF4-FFF2-40B4-BE49-F238E27FC236}">
                <a16:creationId xmlns:a16="http://schemas.microsoft.com/office/drawing/2014/main" id="{70AFE62D-7FEC-B2DA-95B0-CC98025B3E90}"/>
              </a:ext>
            </a:extLst>
          </p:cNvPr>
          <p:cNvSpPr txBox="1"/>
          <p:nvPr/>
        </p:nvSpPr>
        <p:spPr>
          <a:xfrm>
            <a:off x="5086350" y="877731"/>
            <a:ext cx="3275256" cy="369332"/>
          </a:xfrm>
          <a:prstGeom prst="rect">
            <a:avLst/>
          </a:prstGeom>
          <a:noFill/>
        </p:spPr>
        <p:txBody>
          <a:bodyPr wrap="none" rtlCol="0">
            <a:spAutoFit/>
          </a:bodyPr>
          <a:lstStyle/>
          <a:p>
            <a:r>
              <a:rPr lang="en-US" dirty="0"/>
              <a:t>Done at earliest point possible</a:t>
            </a:r>
          </a:p>
        </p:txBody>
      </p:sp>
      <p:sp>
        <p:nvSpPr>
          <p:cNvPr id="35" name="Rectangle 34">
            <a:extLst>
              <a:ext uri="{FF2B5EF4-FFF2-40B4-BE49-F238E27FC236}">
                <a16:creationId xmlns:a16="http://schemas.microsoft.com/office/drawing/2014/main" id="{83F6E838-EBA8-C0C5-F50E-EA0BEAA17304}"/>
              </a:ext>
              <a:ext uri="{C183D7F6-B498-43B3-948B-1728B52AA6E4}">
                <adec:decorative xmlns:adec="http://schemas.microsoft.com/office/drawing/2017/decorative" val="1"/>
              </a:ext>
            </a:extLst>
          </p:cNvPr>
          <p:cNvSpPr/>
          <p:nvPr/>
        </p:nvSpPr>
        <p:spPr>
          <a:xfrm>
            <a:off x="4087905" y="1631648"/>
            <a:ext cx="8104094" cy="914400"/>
          </a:xfrm>
          <a:prstGeom prst="rect">
            <a:avLst/>
          </a:prstGeom>
          <a:solidFill>
            <a:srgbClr val="D5D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Rounded Corners 30">
            <a:extLst>
              <a:ext uri="{FF2B5EF4-FFF2-40B4-BE49-F238E27FC236}">
                <a16:creationId xmlns:a16="http://schemas.microsoft.com/office/drawing/2014/main" id="{C5B2F3E8-6BFD-12D3-2A5A-A23C6A0F4C00}"/>
              </a:ext>
              <a:ext uri="{C183D7F6-B498-43B3-948B-1728B52AA6E4}">
                <adec:decorative xmlns:adec="http://schemas.microsoft.com/office/drawing/2017/decorative" val="1"/>
              </a:ext>
            </a:extLst>
          </p:cNvPr>
          <p:cNvSpPr/>
          <p:nvPr/>
        </p:nvSpPr>
        <p:spPr>
          <a:xfrm>
            <a:off x="3951942" y="1488778"/>
            <a:ext cx="7827681" cy="556113"/>
          </a:xfrm>
          <a:prstGeom prst="roundRect">
            <a:avLst/>
          </a:prstGeom>
          <a:solidFill>
            <a:srgbClr val="054062"/>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extBox 33">
            <a:extLst>
              <a:ext uri="{FF2B5EF4-FFF2-40B4-BE49-F238E27FC236}">
                <a16:creationId xmlns:a16="http://schemas.microsoft.com/office/drawing/2014/main" id="{30301553-5138-573E-5EDE-B5EDEF41FBFE}"/>
              </a:ext>
            </a:extLst>
          </p:cNvPr>
          <p:cNvSpPr txBox="1"/>
          <p:nvPr/>
        </p:nvSpPr>
        <p:spPr>
          <a:xfrm>
            <a:off x="4162676" y="1562547"/>
            <a:ext cx="3434210" cy="400110"/>
          </a:xfrm>
          <a:prstGeom prst="rect">
            <a:avLst/>
          </a:prstGeom>
          <a:noFill/>
        </p:spPr>
        <p:txBody>
          <a:bodyPr wrap="none" rtlCol="0">
            <a:spAutoFit/>
          </a:bodyPr>
          <a:lstStyle/>
          <a:p>
            <a:r>
              <a:rPr lang="en-US" sz="2000" dirty="0">
                <a:solidFill>
                  <a:schemeClr val="bg1"/>
                </a:solidFill>
              </a:rPr>
              <a:t>Comprehensive Assessment</a:t>
            </a:r>
          </a:p>
        </p:txBody>
      </p:sp>
      <p:sp>
        <p:nvSpPr>
          <p:cNvPr id="36" name="TextBox 35">
            <a:extLst>
              <a:ext uri="{FF2B5EF4-FFF2-40B4-BE49-F238E27FC236}">
                <a16:creationId xmlns:a16="http://schemas.microsoft.com/office/drawing/2014/main" id="{7108DB59-480D-D880-C678-214B654FD8C4}"/>
              </a:ext>
            </a:extLst>
          </p:cNvPr>
          <p:cNvSpPr txBox="1"/>
          <p:nvPr/>
        </p:nvSpPr>
        <p:spPr>
          <a:xfrm>
            <a:off x="5082287" y="2136543"/>
            <a:ext cx="4365298" cy="369332"/>
          </a:xfrm>
          <a:prstGeom prst="rect">
            <a:avLst/>
          </a:prstGeom>
          <a:noFill/>
        </p:spPr>
        <p:txBody>
          <a:bodyPr wrap="none" rtlCol="0">
            <a:spAutoFit/>
          </a:bodyPr>
          <a:lstStyle/>
          <a:p>
            <a:r>
              <a:rPr lang="en-US" dirty="0"/>
              <a:t>Determine extent and severity of disease</a:t>
            </a:r>
          </a:p>
        </p:txBody>
      </p:sp>
      <p:sp>
        <p:nvSpPr>
          <p:cNvPr id="44" name="Rectangle 43">
            <a:extLst>
              <a:ext uri="{FF2B5EF4-FFF2-40B4-BE49-F238E27FC236}">
                <a16:creationId xmlns:a16="http://schemas.microsoft.com/office/drawing/2014/main" id="{11A89446-5926-FA00-6F74-594F7EC6AB48}"/>
              </a:ext>
              <a:ext uri="{C183D7F6-B498-43B3-948B-1728B52AA6E4}">
                <adec:decorative xmlns:adec="http://schemas.microsoft.com/office/drawing/2017/decorative" val="1"/>
              </a:ext>
            </a:extLst>
          </p:cNvPr>
          <p:cNvSpPr/>
          <p:nvPr/>
        </p:nvSpPr>
        <p:spPr>
          <a:xfrm>
            <a:off x="4087905" y="2897782"/>
            <a:ext cx="8104094" cy="914400"/>
          </a:xfrm>
          <a:prstGeom prst="rect">
            <a:avLst/>
          </a:prstGeom>
          <a:solidFill>
            <a:srgbClr val="D5D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Rounded Corners 38">
            <a:extLst>
              <a:ext uri="{FF2B5EF4-FFF2-40B4-BE49-F238E27FC236}">
                <a16:creationId xmlns:a16="http://schemas.microsoft.com/office/drawing/2014/main" id="{27528CFB-3F39-AABB-E922-495E5F56162B}"/>
              </a:ext>
              <a:ext uri="{C183D7F6-B498-43B3-948B-1728B52AA6E4}">
                <adec:decorative xmlns:adec="http://schemas.microsoft.com/office/drawing/2017/decorative" val="1"/>
              </a:ext>
            </a:extLst>
          </p:cNvPr>
          <p:cNvSpPr/>
          <p:nvPr/>
        </p:nvSpPr>
        <p:spPr>
          <a:xfrm>
            <a:off x="3951942" y="2781689"/>
            <a:ext cx="7827681" cy="556113"/>
          </a:xfrm>
          <a:prstGeom prst="roundRect">
            <a:avLst/>
          </a:prstGeom>
          <a:solidFill>
            <a:srgbClr val="24506D"/>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870CEC23-69E2-9B3E-EADC-EC6927ABDE84}"/>
              </a:ext>
            </a:extLst>
          </p:cNvPr>
          <p:cNvSpPr txBox="1"/>
          <p:nvPr/>
        </p:nvSpPr>
        <p:spPr>
          <a:xfrm>
            <a:off x="4162676" y="2863022"/>
            <a:ext cx="1569660" cy="400110"/>
          </a:xfrm>
          <a:prstGeom prst="rect">
            <a:avLst/>
          </a:prstGeom>
          <a:noFill/>
        </p:spPr>
        <p:txBody>
          <a:bodyPr wrap="none" rtlCol="0">
            <a:spAutoFit/>
          </a:bodyPr>
          <a:lstStyle/>
          <a:p>
            <a:r>
              <a:rPr lang="en-US" sz="2000" dirty="0">
                <a:solidFill>
                  <a:schemeClr val="bg1"/>
                </a:solidFill>
              </a:rPr>
              <a:t>Stabilization</a:t>
            </a:r>
          </a:p>
        </p:txBody>
      </p:sp>
      <p:sp>
        <p:nvSpPr>
          <p:cNvPr id="45" name="TextBox 44">
            <a:extLst>
              <a:ext uri="{FF2B5EF4-FFF2-40B4-BE49-F238E27FC236}">
                <a16:creationId xmlns:a16="http://schemas.microsoft.com/office/drawing/2014/main" id="{F97F6B9E-A65C-F18B-32AC-501ED2B3E270}"/>
              </a:ext>
            </a:extLst>
          </p:cNvPr>
          <p:cNvSpPr txBox="1"/>
          <p:nvPr/>
        </p:nvSpPr>
        <p:spPr>
          <a:xfrm>
            <a:off x="5056351" y="3345667"/>
            <a:ext cx="5605061" cy="369332"/>
          </a:xfrm>
          <a:prstGeom prst="rect">
            <a:avLst/>
          </a:prstGeom>
          <a:noFill/>
        </p:spPr>
        <p:txBody>
          <a:bodyPr wrap="none" rtlCol="0">
            <a:spAutoFit/>
          </a:bodyPr>
          <a:lstStyle/>
          <a:p>
            <a:r>
              <a:rPr lang="en-US" dirty="0"/>
              <a:t>Via medically supervised withdrawal when necessary</a:t>
            </a:r>
          </a:p>
        </p:txBody>
      </p:sp>
      <p:sp>
        <p:nvSpPr>
          <p:cNvPr id="48" name="Rectangle: Rounded Corners 47">
            <a:extLst>
              <a:ext uri="{FF2B5EF4-FFF2-40B4-BE49-F238E27FC236}">
                <a16:creationId xmlns:a16="http://schemas.microsoft.com/office/drawing/2014/main" id="{EC6DE8DD-7016-BCFC-7AC2-D6B95BB2EB2B}"/>
              </a:ext>
              <a:ext uri="{C183D7F6-B498-43B3-948B-1728B52AA6E4}">
                <adec:decorative xmlns:adec="http://schemas.microsoft.com/office/drawing/2017/decorative" val="1"/>
              </a:ext>
            </a:extLst>
          </p:cNvPr>
          <p:cNvSpPr/>
          <p:nvPr/>
        </p:nvSpPr>
        <p:spPr>
          <a:xfrm>
            <a:off x="3945040" y="4062951"/>
            <a:ext cx="7827681" cy="556113"/>
          </a:xfrm>
          <a:prstGeom prst="roundRect">
            <a:avLst/>
          </a:prstGeom>
          <a:solidFill>
            <a:srgbClr val="306B9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extBox 48">
            <a:extLst>
              <a:ext uri="{FF2B5EF4-FFF2-40B4-BE49-F238E27FC236}">
                <a16:creationId xmlns:a16="http://schemas.microsoft.com/office/drawing/2014/main" id="{27DC01C4-3D67-A078-E45A-253DA6B60BB4}"/>
              </a:ext>
              <a:ext uri="{C183D7F6-B498-43B3-948B-1728B52AA6E4}">
                <adec:decorative xmlns:adec="http://schemas.microsoft.com/office/drawing/2017/decorative" val="0"/>
              </a:ext>
            </a:extLst>
          </p:cNvPr>
          <p:cNvSpPr txBox="1"/>
          <p:nvPr/>
        </p:nvSpPr>
        <p:spPr>
          <a:xfrm>
            <a:off x="4162677" y="4157134"/>
            <a:ext cx="6885924" cy="400110"/>
          </a:xfrm>
          <a:prstGeom prst="rect">
            <a:avLst/>
          </a:prstGeom>
          <a:noFill/>
        </p:spPr>
        <p:txBody>
          <a:bodyPr wrap="none" rtlCol="0">
            <a:spAutoFit/>
          </a:bodyPr>
          <a:lstStyle/>
          <a:p>
            <a:r>
              <a:rPr lang="en-US" sz="2000" dirty="0">
                <a:solidFill>
                  <a:schemeClr val="bg1"/>
                </a:solidFill>
              </a:rPr>
              <a:t>Timely and Appropriate Substance Use Disorder Treatment</a:t>
            </a:r>
          </a:p>
        </p:txBody>
      </p:sp>
      <p:sp>
        <p:nvSpPr>
          <p:cNvPr id="54" name="Rectangle 53">
            <a:extLst>
              <a:ext uri="{FF2B5EF4-FFF2-40B4-BE49-F238E27FC236}">
                <a16:creationId xmlns:a16="http://schemas.microsoft.com/office/drawing/2014/main" id="{FA0481A4-5374-C4AE-6F95-4868045F6FD4}"/>
              </a:ext>
              <a:ext uri="{C183D7F6-B498-43B3-948B-1728B52AA6E4}">
                <adec:decorative xmlns:adec="http://schemas.microsoft.com/office/drawing/2017/decorative" val="1"/>
              </a:ext>
            </a:extLst>
          </p:cNvPr>
          <p:cNvSpPr/>
          <p:nvPr/>
        </p:nvSpPr>
        <p:spPr>
          <a:xfrm>
            <a:off x="4093709" y="4201610"/>
            <a:ext cx="8104094" cy="914400"/>
          </a:xfrm>
          <a:prstGeom prst="rect">
            <a:avLst/>
          </a:prstGeom>
          <a:solidFill>
            <a:srgbClr val="D5D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Rounded Corners 51">
            <a:extLst>
              <a:ext uri="{FF2B5EF4-FFF2-40B4-BE49-F238E27FC236}">
                <a16:creationId xmlns:a16="http://schemas.microsoft.com/office/drawing/2014/main" id="{04933653-884F-4C38-2919-6B9514438670}"/>
              </a:ext>
              <a:ext uri="{C183D7F6-B498-43B3-948B-1728B52AA6E4}">
                <adec:decorative xmlns:adec="http://schemas.microsoft.com/office/drawing/2017/decorative" val="1"/>
              </a:ext>
            </a:extLst>
          </p:cNvPr>
          <p:cNvSpPr/>
          <p:nvPr/>
        </p:nvSpPr>
        <p:spPr>
          <a:xfrm>
            <a:off x="3945039" y="4074600"/>
            <a:ext cx="7827681" cy="556113"/>
          </a:xfrm>
          <a:prstGeom prst="roundRect">
            <a:avLst/>
          </a:prstGeom>
          <a:solidFill>
            <a:srgbClr val="306B91"/>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TextBox 52">
            <a:extLst>
              <a:ext uri="{FF2B5EF4-FFF2-40B4-BE49-F238E27FC236}">
                <a16:creationId xmlns:a16="http://schemas.microsoft.com/office/drawing/2014/main" id="{6E2255EA-BBF5-9B2E-8A51-4C57B5695D83}"/>
              </a:ext>
            </a:extLst>
          </p:cNvPr>
          <p:cNvSpPr txBox="1"/>
          <p:nvPr/>
        </p:nvSpPr>
        <p:spPr>
          <a:xfrm>
            <a:off x="4162676" y="4147161"/>
            <a:ext cx="6885924" cy="400110"/>
          </a:xfrm>
          <a:prstGeom prst="rect">
            <a:avLst/>
          </a:prstGeom>
          <a:noFill/>
        </p:spPr>
        <p:txBody>
          <a:bodyPr wrap="none" rtlCol="0">
            <a:spAutoFit/>
          </a:bodyPr>
          <a:lstStyle/>
          <a:p>
            <a:r>
              <a:rPr lang="en-US" sz="2000" dirty="0">
                <a:solidFill>
                  <a:schemeClr val="bg1"/>
                </a:solidFill>
              </a:rPr>
              <a:t>Timely and Appropriate Substance Use Disorder Treatment</a:t>
            </a:r>
          </a:p>
        </p:txBody>
      </p:sp>
      <p:sp>
        <p:nvSpPr>
          <p:cNvPr id="55" name="TextBox 54">
            <a:extLst>
              <a:ext uri="{FF2B5EF4-FFF2-40B4-BE49-F238E27FC236}">
                <a16:creationId xmlns:a16="http://schemas.microsoft.com/office/drawing/2014/main" id="{A87ED871-9B63-AEF4-C8B4-90BF66F6824E}"/>
              </a:ext>
            </a:extLst>
          </p:cNvPr>
          <p:cNvSpPr txBox="1"/>
          <p:nvPr/>
        </p:nvSpPr>
        <p:spPr>
          <a:xfrm>
            <a:off x="5056348" y="4672482"/>
            <a:ext cx="5981125" cy="369332"/>
          </a:xfrm>
          <a:prstGeom prst="rect">
            <a:avLst/>
          </a:prstGeom>
          <a:noFill/>
        </p:spPr>
        <p:txBody>
          <a:bodyPr wrap="none" rtlCol="0">
            <a:spAutoFit/>
          </a:bodyPr>
          <a:lstStyle/>
          <a:p>
            <a:r>
              <a:rPr lang="en-US" dirty="0"/>
              <a:t>Address substance use disorder and co-occurring issues</a:t>
            </a:r>
          </a:p>
        </p:txBody>
      </p:sp>
      <p:sp>
        <p:nvSpPr>
          <p:cNvPr id="60" name="Rectangle 59">
            <a:extLst>
              <a:ext uri="{FF2B5EF4-FFF2-40B4-BE49-F238E27FC236}">
                <a16:creationId xmlns:a16="http://schemas.microsoft.com/office/drawing/2014/main" id="{879A5CE7-FA7C-5D82-3530-75A4BF82555A}"/>
              </a:ext>
              <a:ext uri="{C183D7F6-B498-43B3-948B-1728B52AA6E4}">
                <adec:decorative xmlns:adec="http://schemas.microsoft.com/office/drawing/2017/decorative" val="1"/>
              </a:ext>
            </a:extLst>
          </p:cNvPr>
          <p:cNvSpPr/>
          <p:nvPr/>
        </p:nvSpPr>
        <p:spPr>
          <a:xfrm>
            <a:off x="4087906" y="5468169"/>
            <a:ext cx="8104094" cy="914400"/>
          </a:xfrm>
          <a:prstGeom prst="rect">
            <a:avLst/>
          </a:prstGeom>
          <a:solidFill>
            <a:srgbClr val="D5DAE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Rectangle: Rounded Corners 55">
            <a:extLst>
              <a:ext uri="{FF2B5EF4-FFF2-40B4-BE49-F238E27FC236}">
                <a16:creationId xmlns:a16="http://schemas.microsoft.com/office/drawing/2014/main" id="{BB85442A-23FD-035C-24ED-3F1786DD5B8E}"/>
              </a:ext>
              <a:ext uri="{C183D7F6-B498-43B3-948B-1728B52AA6E4}">
                <adec:decorative xmlns:adec="http://schemas.microsoft.com/office/drawing/2017/decorative" val="1"/>
              </a:ext>
            </a:extLst>
          </p:cNvPr>
          <p:cNvSpPr/>
          <p:nvPr/>
        </p:nvSpPr>
        <p:spPr>
          <a:xfrm>
            <a:off x="3936999" y="5336949"/>
            <a:ext cx="7827681" cy="556113"/>
          </a:xfrm>
          <a:prstGeom prst="roundRect">
            <a:avLst/>
          </a:prstGeom>
          <a:solidFill>
            <a:srgbClr val="076A9C"/>
          </a:solidFill>
          <a:effectLst>
            <a:outerShdw blurRad="50800" dist="38100" dir="5400000" algn="t"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TextBox 56">
            <a:extLst>
              <a:ext uri="{FF2B5EF4-FFF2-40B4-BE49-F238E27FC236}">
                <a16:creationId xmlns:a16="http://schemas.microsoft.com/office/drawing/2014/main" id="{61C67638-7440-A452-F181-7B150BD72B5C}"/>
              </a:ext>
            </a:extLst>
          </p:cNvPr>
          <p:cNvSpPr txBox="1"/>
          <p:nvPr/>
        </p:nvSpPr>
        <p:spPr>
          <a:xfrm>
            <a:off x="4105836" y="5414950"/>
            <a:ext cx="4660250" cy="400110"/>
          </a:xfrm>
          <a:prstGeom prst="rect">
            <a:avLst/>
          </a:prstGeom>
          <a:noFill/>
        </p:spPr>
        <p:txBody>
          <a:bodyPr wrap="none" rtlCol="0">
            <a:spAutoFit/>
          </a:bodyPr>
          <a:lstStyle/>
          <a:p>
            <a:r>
              <a:rPr lang="en-US" sz="2000" dirty="0">
                <a:solidFill>
                  <a:schemeClr val="bg1"/>
                </a:solidFill>
              </a:rPr>
              <a:t>Continuing Care and Recovery Support</a:t>
            </a:r>
          </a:p>
        </p:txBody>
      </p:sp>
      <p:sp>
        <p:nvSpPr>
          <p:cNvPr id="61" name="TextBox 60">
            <a:extLst>
              <a:ext uri="{FF2B5EF4-FFF2-40B4-BE49-F238E27FC236}">
                <a16:creationId xmlns:a16="http://schemas.microsoft.com/office/drawing/2014/main" id="{097A6E28-DF84-F94E-F702-01224AB90D50}"/>
              </a:ext>
            </a:extLst>
          </p:cNvPr>
          <p:cNvSpPr txBox="1"/>
          <p:nvPr/>
        </p:nvSpPr>
        <p:spPr>
          <a:xfrm>
            <a:off x="5056347" y="5929335"/>
            <a:ext cx="6848863" cy="369332"/>
          </a:xfrm>
          <a:prstGeom prst="rect">
            <a:avLst/>
          </a:prstGeom>
          <a:noFill/>
        </p:spPr>
        <p:txBody>
          <a:bodyPr wrap="none" rtlCol="0">
            <a:spAutoFit/>
          </a:bodyPr>
          <a:lstStyle/>
          <a:p>
            <a:r>
              <a:rPr lang="en-US" dirty="0"/>
              <a:t>Help parents sustain recovery, maintain family safety and stability</a:t>
            </a:r>
          </a:p>
        </p:txBody>
      </p:sp>
      <p:sp>
        <p:nvSpPr>
          <p:cNvPr id="19" name="Footer Placeholder 18">
            <a:extLst>
              <a:ext uri="{FF2B5EF4-FFF2-40B4-BE49-F238E27FC236}">
                <a16:creationId xmlns:a16="http://schemas.microsoft.com/office/drawing/2014/main" id="{701579EC-5E04-1ED2-AC0D-FF5FC41CD9CD}"/>
              </a:ext>
            </a:extLst>
          </p:cNvPr>
          <p:cNvSpPr>
            <a:spLocks noGrp="1"/>
          </p:cNvSpPr>
          <p:nvPr>
            <p:ph type="ftr" sz="quarter" idx="25"/>
          </p:nvPr>
        </p:nvSpPr>
        <p:spPr/>
        <p:txBody>
          <a:bodyPr/>
          <a:lstStyle/>
          <a:p>
            <a:r>
              <a:rPr lang="en-US" sz="1200">
                <a:solidFill>
                  <a:schemeClr val="tx1">
                    <a:lumMod val="85000"/>
                    <a:lumOff val="15000"/>
                  </a:schemeClr>
                </a:solidFill>
              </a:rPr>
              <a:t>(American Society of Addiction Medicine, 20</a:t>
            </a:r>
            <a:r>
              <a:rPr lang="en-US">
                <a:solidFill>
                  <a:schemeClr val="tx1">
                    <a:lumMod val="85000"/>
                    <a:lumOff val="15000"/>
                  </a:schemeClr>
                </a:solidFill>
              </a:rPr>
              <a:t>14</a:t>
            </a:r>
            <a:r>
              <a:rPr lang="en-US" sz="1200">
                <a:solidFill>
                  <a:schemeClr val="tx1">
                    <a:lumMod val="85000"/>
                    <a:lumOff val="15000"/>
                  </a:schemeClr>
                </a:solidFill>
              </a:rPr>
              <a:t>)</a:t>
            </a:r>
            <a:endParaRPr lang="en-US" sz="1200">
              <a:solidFill>
                <a:schemeClr val="tx1">
                  <a:lumMod val="85000"/>
                  <a:lumOff val="15000"/>
                </a:schemeClr>
              </a:solidFill>
              <a:cs typeface="Arial"/>
            </a:endParaRPr>
          </a:p>
        </p:txBody>
      </p:sp>
    </p:spTree>
    <p:extLst>
      <p:ext uri="{BB962C8B-B14F-4D97-AF65-F5344CB8AC3E}">
        <p14:creationId xmlns:p14="http://schemas.microsoft.com/office/powerpoint/2010/main" val="287638386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165B4-DE82-416E-B334-6625351FE91E}"/>
              </a:ext>
            </a:extLst>
          </p:cNvPr>
          <p:cNvSpPr>
            <a:spLocks noGrp="1"/>
          </p:cNvSpPr>
          <p:nvPr>
            <p:ph type="title"/>
          </p:nvPr>
        </p:nvSpPr>
        <p:spPr>
          <a:xfrm>
            <a:off x="1152144" y="1167105"/>
            <a:ext cx="4005072" cy="4681728"/>
          </a:xfrm>
        </p:spPr>
        <p:txBody>
          <a:bodyPr anchor="ctr">
            <a:normAutofit/>
          </a:bodyPr>
          <a:lstStyle/>
          <a:p>
            <a:r>
              <a:rPr lang="en-US" dirty="0"/>
              <a:t>Specialized  Treatment Services</a:t>
            </a:r>
          </a:p>
        </p:txBody>
      </p:sp>
      <p:sp>
        <p:nvSpPr>
          <p:cNvPr id="3" name="Content Placeholder 2">
            <a:extLst>
              <a:ext uri="{FF2B5EF4-FFF2-40B4-BE49-F238E27FC236}">
                <a16:creationId xmlns:a16="http://schemas.microsoft.com/office/drawing/2014/main" id="{054D2D5F-1836-54A6-01DE-172F98EE25E9}"/>
              </a:ext>
            </a:extLst>
          </p:cNvPr>
          <p:cNvSpPr>
            <a:spLocks noGrp="1"/>
          </p:cNvSpPr>
          <p:nvPr>
            <p:ph sz="quarter" idx="14"/>
          </p:nvPr>
        </p:nvSpPr>
        <p:spPr>
          <a:xfrm>
            <a:off x="5674361" y="1167105"/>
            <a:ext cx="5463539" cy="4681728"/>
          </a:xfrm>
        </p:spPr>
        <p:txBody>
          <a:bodyPr anchor="ctr">
            <a:normAutofit/>
          </a:bodyPr>
          <a:lstStyle/>
          <a:p>
            <a:pPr>
              <a:spcBef>
                <a:spcPts val="600"/>
              </a:spcBef>
              <a:spcAft>
                <a:spcPts val="600"/>
              </a:spcAft>
            </a:pPr>
            <a:r>
              <a:rPr lang="en-US" sz="2000" dirty="0"/>
              <a:t>What is specialized treatment services?</a:t>
            </a:r>
          </a:p>
          <a:p>
            <a:pPr>
              <a:spcBef>
                <a:spcPts val="600"/>
              </a:spcBef>
              <a:spcAft>
                <a:spcPts val="600"/>
              </a:spcAft>
            </a:pPr>
            <a:r>
              <a:rPr lang="en-US" sz="2000" dirty="0"/>
              <a:t>What are the benefits of this treatment option?</a:t>
            </a:r>
          </a:p>
          <a:p>
            <a:pPr lvl="1">
              <a:spcBef>
                <a:spcPts val="600"/>
              </a:spcBef>
              <a:spcAft>
                <a:spcPts val="600"/>
              </a:spcAft>
              <a:buSzPct val="75000"/>
              <a:buFont typeface="Courier New" panose="02070309020205020404" pitchFamily="49" charset="0"/>
              <a:buChar char="o"/>
            </a:pPr>
            <a:r>
              <a:rPr lang="en-US" sz="2000" dirty="0"/>
              <a:t>Considerations for males</a:t>
            </a:r>
          </a:p>
          <a:p>
            <a:pPr lvl="1">
              <a:spcBef>
                <a:spcPts val="600"/>
              </a:spcBef>
              <a:spcAft>
                <a:spcPts val="600"/>
              </a:spcAft>
              <a:buSzPct val="75000"/>
              <a:buFont typeface="Courier New" panose="02070309020205020404" pitchFamily="49" charset="0"/>
              <a:buChar char="o"/>
            </a:pPr>
            <a:r>
              <a:rPr lang="en-US" sz="2000" dirty="0"/>
              <a:t>Considerations for females</a:t>
            </a:r>
          </a:p>
        </p:txBody>
      </p:sp>
    </p:spTree>
    <p:extLst>
      <p:ext uri="{BB962C8B-B14F-4D97-AF65-F5344CB8AC3E}">
        <p14:creationId xmlns:p14="http://schemas.microsoft.com/office/powerpoint/2010/main" val="9270416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C3714D-888E-DFBA-D452-31E24B9F99E8}"/>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C318B583-7F5F-67AD-C37C-A29982E948EE}"/>
              </a:ext>
              <a:ext uri="{C183D7F6-B498-43B3-948B-1728B52AA6E4}">
                <adec:decorative xmlns:adec="http://schemas.microsoft.com/office/drawing/2017/decorative" val="0"/>
              </a:ext>
            </a:extLst>
          </p:cNvPr>
          <p:cNvSpPr>
            <a:spLocks noGrp="1"/>
          </p:cNvSpPr>
          <p:nvPr>
            <p:ph type="title"/>
          </p:nvPr>
        </p:nvSpPr>
        <p:spPr>
          <a:xfrm>
            <a:off x="0" y="6350"/>
            <a:ext cx="12192000" cy="1044000"/>
          </a:xfrm>
          <a:gradFill flip="none" rotWithShape="1">
            <a:gsLst>
              <a:gs pos="1000">
                <a:schemeClr val="accent1"/>
              </a:gs>
              <a:gs pos="100000">
                <a:schemeClr val="accent3">
                  <a:lumMod val="60000"/>
                </a:schemeClr>
              </a:gs>
            </a:gsLst>
            <a:lin ang="13500000" scaled="0"/>
            <a:tileRect/>
          </a:gradFill>
        </p:spPr>
        <p:txBody>
          <a:bodyPr>
            <a:normAutofit/>
          </a:bodyPr>
          <a:lstStyle/>
          <a:p>
            <a:pPr algn="ctr"/>
            <a:r>
              <a:rPr lang="en-US" sz="3200" dirty="0">
                <a:solidFill>
                  <a:schemeClr val="bg1"/>
                </a:solidFill>
              </a:rPr>
              <a:t>Parental Alcohol or Drug Abuse as a Condition </a:t>
            </a:r>
            <a:br>
              <a:rPr lang="en-US" sz="3200" dirty="0">
                <a:solidFill>
                  <a:schemeClr val="bg1"/>
                </a:solidFill>
              </a:rPr>
            </a:br>
            <a:r>
              <a:rPr lang="en-US" sz="3200" dirty="0">
                <a:solidFill>
                  <a:schemeClr val="bg1"/>
                </a:solidFill>
              </a:rPr>
              <a:t>Associated with Removal </a:t>
            </a:r>
            <a:r>
              <a:rPr lang="en-US" sz="3200" dirty="0">
                <a:solidFill>
                  <a:schemeClr val="bg1"/>
                </a:solidFill>
                <a:ea typeface="+mn-ea"/>
                <a:cs typeface="+mn-cs"/>
              </a:rPr>
              <a:t>by State, 2021</a:t>
            </a:r>
            <a:endParaRPr lang="en-US" sz="3200" dirty="0">
              <a:solidFill>
                <a:schemeClr val="bg1"/>
              </a:solidFill>
            </a:endParaRPr>
          </a:p>
        </p:txBody>
      </p:sp>
      <p:pic>
        <p:nvPicPr>
          <p:cNvPr id="5" name="Picture 4" descr="Map of United States that are color coordinated with the percentages of parental alcohol or drug abuse as a condition associated with removal in 10% increments from 0-10% up to 60%+ with the national average being 39.1%.">
            <a:extLst>
              <a:ext uri="{FF2B5EF4-FFF2-40B4-BE49-F238E27FC236}">
                <a16:creationId xmlns:a16="http://schemas.microsoft.com/office/drawing/2014/main" id="{4E8557E0-B7C5-8370-27F7-7D14355B323A}"/>
              </a:ext>
            </a:extLst>
          </p:cNvPr>
          <p:cNvPicPr>
            <a:picLocks noChangeAspect="1"/>
          </p:cNvPicPr>
          <p:nvPr/>
        </p:nvPicPr>
        <p:blipFill rotWithShape="1">
          <a:blip r:embed="rId3">
            <a:extLst>
              <a:ext uri="{28A0092B-C50C-407E-A947-70E740481C1C}">
                <a14:useLocalDpi xmlns:a14="http://schemas.microsoft.com/office/drawing/2010/main" val="0"/>
              </a:ext>
            </a:extLst>
          </a:blip>
          <a:srcRect t="1164"/>
          <a:stretch/>
        </p:blipFill>
        <p:spPr>
          <a:xfrm>
            <a:off x="1399892" y="1050350"/>
            <a:ext cx="10141866" cy="5638372"/>
          </a:xfrm>
          <a:prstGeom prst="rect">
            <a:avLst/>
          </a:prstGeom>
        </p:spPr>
      </p:pic>
      <p:sp>
        <p:nvSpPr>
          <p:cNvPr id="7" name="TextBox 8">
            <a:extLst>
              <a:ext uri="{FF2B5EF4-FFF2-40B4-BE49-F238E27FC236}">
                <a16:creationId xmlns:a16="http://schemas.microsoft.com/office/drawing/2014/main" id="{D5A4ED42-1D29-7AFA-DBF3-E7C22E35F4D8}"/>
              </a:ext>
            </a:extLst>
          </p:cNvPr>
          <p:cNvSpPr txBox="1"/>
          <p:nvPr/>
        </p:nvSpPr>
        <p:spPr>
          <a:xfrm>
            <a:off x="8514715" y="5358484"/>
            <a:ext cx="2315362" cy="338559"/>
          </a:xfrm>
          <a:prstGeom prst="rect">
            <a:avLst/>
          </a:prstGeom>
          <a:noFill/>
        </p:spPr>
        <p:txBody>
          <a:bodyPr wrap="square" rtlCol="0">
            <a:sp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600" b="1" dirty="0">
                <a:solidFill>
                  <a:schemeClr val="tx1">
                    <a:lumMod val="65000"/>
                    <a:lumOff val="35000"/>
                  </a:schemeClr>
                </a:solidFill>
                <a:latin typeface="Calibri Light" panose="020F0302020204030204" pitchFamily="34" charset="0"/>
              </a:rPr>
              <a:t>N = 606,187</a:t>
            </a:r>
          </a:p>
        </p:txBody>
      </p:sp>
      <p:sp>
        <p:nvSpPr>
          <p:cNvPr id="3" name="Content Placeholder 2">
            <a:extLst>
              <a:ext uri="{FF2B5EF4-FFF2-40B4-BE49-F238E27FC236}">
                <a16:creationId xmlns:a16="http://schemas.microsoft.com/office/drawing/2014/main" id="{33A45D9A-95C6-A4B6-707B-6A3499FDED7E}"/>
              </a:ext>
            </a:extLst>
          </p:cNvPr>
          <p:cNvSpPr>
            <a:spLocks noGrp="1"/>
          </p:cNvSpPr>
          <p:nvPr>
            <p:ph sz="quarter" idx="13"/>
          </p:nvPr>
        </p:nvSpPr>
        <p:spPr>
          <a:xfrm>
            <a:off x="-1" y="6555076"/>
            <a:ext cx="8326757" cy="365125"/>
          </a:xfrm>
        </p:spPr>
        <p:txBody>
          <a:bodyPr/>
          <a:lstStyle/>
          <a:p>
            <a:pPr marL="0" indent="0">
              <a:buNone/>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Note: Estimates based on </a:t>
            </a:r>
            <a:r>
              <a:rPr kumimoji="0" lang="en-US" sz="1600" b="1" i="1" u="sng" strike="noStrike" kern="1200" cap="none" spc="0" normalizeH="0" baseline="0" noProof="0" dirty="0">
                <a:ln>
                  <a:noFill/>
                </a:ln>
                <a:solidFill>
                  <a:prstClr val="black"/>
                </a:solidFill>
                <a:effectLst/>
                <a:uLnTx/>
                <a:uFillTx/>
                <a:latin typeface="Calibri" panose="020F0502020204030204"/>
                <a:ea typeface="+mn-ea"/>
                <a:cs typeface="+mn-cs"/>
              </a:rPr>
              <a:t>all children in out-of-home care at some point</a:t>
            </a:r>
            <a:r>
              <a:rPr kumimoji="0" lang="en-US" sz="1600" b="1"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during the Fiscal Year</a:t>
            </a:r>
            <a:endParaRPr lang="en-IN" sz="1600" dirty="0"/>
          </a:p>
        </p:txBody>
      </p:sp>
      <p:sp>
        <p:nvSpPr>
          <p:cNvPr id="6" name="Content Placeholder 5">
            <a:extLst>
              <a:ext uri="{FF2B5EF4-FFF2-40B4-BE49-F238E27FC236}">
                <a16:creationId xmlns:a16="http://schemas.microsoft.com/office/drawing/2014/main" id="{B409A463-2A9C-C669-D355-0C51B9C5E0E6}"/>
              </a:ext>
            </a:extLst>
          </p:cNvPr>
          <p:cNvSpPr>
            <a:spLocks noGrp="1"/>
          </p:cNvSpPr>
          <p:nvPr>
            <p:ph sz="quarter" idx="14"/>
          </p:nvPr>
        </p:nvSpPr>
        <p:spPr>
          <a:xfrm>
            <a:off x="8423907" y="6622282"/>
            <a:ext cx="3661229" cy="365125"/>
          </a:xfrm>
        </p:spPr>
        <p:txBody>
          <a:bodyPr/>
          <a:lstStyle/>
          <a:p>
            <a:pPr marL="0" indent="0">
              <a:buNone/>
            </a:pPr>
            <a:r>
              <a:rPr lang="en-US" sz="1200" dirty="0">
                <a:solidFill>
                  <a:srgbClr val="46505F"/>
                </a:solidFill>
              </a:rPr>
              <a:t>Source: AFCARS Data 2021, as of 10/01/24</a:t>
            </a:r>
            <a:endParaRPr lang="en-IN" sz="1200" dirty="0">
              <a:solidFill>
                <a:srgbClr val="46505F"/>
              </a:solidFill>
            </a:endParaRPr>
          </a:p>
        </p:txBody>
      </p:sp>
    </p:spTree>
    <p:extLst>
      <p:ext uri="{BB962C8B-B14F-4D97-AF65-F5344CB8AC3E}">
        <p14:creationId xmlns:p14="http://schemas.microsoft.com/office/powerpoint/2010/main" val="2438444739"/>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17490-1F7D-FACD-A549-3CB0FE1CE095}"/>
              </a:ext>
            </a:extLst>
          </p:cNvPr>
          <p:cNvSpPr>
            <a:spLocks noGrp="1"/>
          </p:cNvSpPr>
          <p:nvPr>
            <p:ph type="title"/>
          </p:nvPr>
        </p:nvSpPr>
        <p:spPr>
          <a:xfrm>
            <a:off x="0" y="0"/>
            <a:ext cx="12192000" cy="1122947"/>
          </a:xfrm>
        </p:spPr>
        <p:txBody>
          <a:bodyPr/>
          <a:lstStyle/>
          <a:p>
            <a:r>
              <a:rPr lang="en-US" dirty="0">
                <a:latin typeface="+mj-lt"/>
              </a:rPr>
              <a:t>Family-Focused Intervention</a:t>
            </a:r>
          </a:p>
        </p:txBody>
      </p:sp>
      <p:sp>
        <p:nvSpPr>
          <p:cNvPr id="4" name="Content Placeholder 3">
            <a:extLst>
              <a:ext uri="{FF2B5EF4-FFF2-40B4-BE49-F238E27FC236}">
                <a16:creationId xmlns:a16="http://schemas.microsoft.com/office/drawing/2014/main" id="{AA008B3B-722C-1DCD-70FB-99CD8F20B176}"/>
              </a:ext>
            </a:extLst>
          </p:cNvPr>
          <p:cNvSpPr>
            <a:spLocks noGrp="1"/>
          </p:cNvSpPr>
          <p:nvPr>
            <p:ph sz="quarter" idx="14"/>
          </p:nvPr>
        </p:nvSpPr>
        <p:spPr>
          <a:xfrm>
            <a:off x="197171" y="1463040"/>
            <a:ext cx="3931920" cy="3931920"/>
          </a:xfrm>
          <a:prstGeom prst="ellipse">
            <a:avLst/>
          </a:prstGeom>
          <a:solidFill>
            <a:schemeClr val="tx2"/>
          </a:solidFill>
          <a:scene3d>
            <a:camera prst="orthographicFront"/>
            <a:lightRig rig="threePt" dir="t"/>
          </a:scene3d>
          <a:sp3d>
            <a:bevelT/>
          </a:sp3d>
        </p:spPr>
        <p:txBody>
          <a:bodyPr/>
          <a:lstStyle/>
          <a:p>
            <a:pPr marL="0" lvl="0" indent="0" algn="ctr">
              <a:lnSpc>
                <a:spcPct val="100000"/>
              </a:lnSpc>
              <a:spcBef>
                <a:spcPts val="0"/>
              </a:spcBef>
              <a:spcAft>
                <a:spcPts val="1200"/>
              </a:spcAft>
              <a:buNone/>
            </a:pPr>
            <a:r>
              <a:rPr lang="en-US" sz="2000" b="1" u="none" cap="none" baseline="0" dirty="0">
                <a:solidFill>
                  <a:schemeClr val="bg1"/>
                </a:solidFill>
                <a:effectLst/>
                <a:latin typeface="+mj-lt"/>
                <a:cs typeface="Arial" panose="020B0604020202020204" pitchFamily="34" charset="0"/>
              </a:rPr>
              <a:t>Parent Recovery</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Parenting skills </a:t>
            </a:r>
            <a:br>
              <a:rPr lang="en-US" sz="1600" b="0" dirty="0">
                <a:solidFill>
                  <a:schemeClr val="bg1"/>
                </a:solidFill>
                <a:latin typeface="Arial" panose="020B0604020202020204" pitchFamily="34" charset="0"/>
                <a:cs typeface="Arial" panose="020B0604020202020204" pitchFamily="34" charset="0"/>
              </a:rPr>
            </a:br>
            <a:r>
              <a:rPr lang="en-US" sz="1600" b="0" dirty="0">
                <a:solidFill>
                  <a:schemeClr val="bg1"/>
                </a:solidFill>
                <a:latin typeface="Arial" panose="020B0604020202020204" pitchFamily="34" charset="0"/>
                <a:cs typeface="Arial" panose="020B0604020202020204" pitchFamily="34" charset="0"/>
              </a:rPr>
              <a:t>&amp; competencies</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Family connections </a:t>
            </a:r>
            <a:br>
              <a:rPr lang="en-US" sz="1600" b="0" dirty="0">
                <a:solidFill>
                  <a:schemeClr val="bg1"/>
                </a:solidFill>
                <a:latin typeface="Arial" panose="020B0604020202020204" pitchFamily="34" charset="0"/>
                <a:cs typeface="Arial" panose="020B0604020202020204" pitchFamily="34" charset="0"/>
              </a:rPr>
            </a:br>
            <a:r>
              <a:rPr lang="en-US" sz="1600" b="0" dirty="0">
                <a:solidFill>
                  <a:schemeClr val="bg1"/>
                </a:solidFill>
                <a:latin typeface="Arial" panose="020B0604020202020204" pitchFamily="34" charset="0"/>
                <a:cs typeface="Arial" panose="020B0604020202020204" pitchFamily="34" charset="0"/>
              </a:rPr>
              <a:t>&amp; resources</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Parental mental health</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Medication management</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Parental substance use</a:t>
            </a:r>
          </a:p>
          <a:p>
            <a:pPr marL="0" lvl="0" indent="0" algn="ctr">
              <a:lnSpc>
                <a:spcPct val="100000"/>
              </a:lnSpc>
              <a:spcBef>
                <a:spcPts val="0"/>
              </a:spcBef>
              <a:spcAft>
                <a:spcPts val="600"/>
              </a:spcAft>
              <a:buNone/>
            </a:pPr>
            <a:r>
              <a:rPr lang="en-US" sz="1600" dirty="0">
                <a:solidFill>
                  <a:schemeClr val="bg1"/>
                </a:solidFill>
              </a:rPr>
              <a:t>Domestic</a:t>
            </a:r>
            <a:r>
              <a:rPr lang="en-US" sz="1600" b="0" dirty="0">
                <a:solidFill>
                  <a:schemeClr val="bg1"/>
                </a:solidFill>
                <a:latin typeface="Arial" panose="020B0604020202020204" pitchFamily="34" charset="0"/>
                <a:cs typeface="Arial" panose="020B0604020202020204" pitchFamily="34" charset="0"/>
              </a:rPr>
              <a:t> violence</a:t>
            </a:r>
            <a:endParaRPr lang="en-US" dirty="0"/>
          </a:p>
        </p:txBody>
      </p:sp>
      <p:sp>
        <p:nvSpPr>
          <p:cNvPr id="5" name="Content Placeholder 4">
            <a:extLst>
              <a:ext uri="{FF2B5EF4-FFF2-40B4-BE49-F238E27FC236}">
                <a16:creationId xmlns:a16="http://schemas.microsoft.com/office/drawing/2014/main" id="{58FBA9AC-4765-66A4-8A75-4694E2720C6F}"/>
              </a:ext>
            </a:extLst>
          </p:cNvPr>
          <p:cNvSpPr>
            <a:spLocks noGrp="1"/>
          </p:cNvSpPr>
          <p:nvPr>
            <p:ph sz="quarter" idx="16"/>
          </p:nvPr>
        </p:nvSpPr>
        <p:spPr>
          <a:xfrm>
            <a:off x="4130041" y="2579303"/>
            <a:ext cx="3931920" cy="3931920"/>
          </a:xfrm>
          <a:prstGeom prst="ellipse">
            <a:avLst/>
          </a:prstGeom>
          <a:solidFill>
            <a:schemeClr val="accent3"/>
          </a:solidFill>
          <a:scene3d>
            <a:camera prst="orthographicFront"/>
            <a:lightRig rig="threePt" dir="t"/>
          </a:scene3d>
          <a:sp3d>
            <a:bevelT/>
          </a:sp3d>
        </p:spPr>
        <p:txBody>
          <a:bodyPr/>
          <a:lstStyle/>
          <a:p>
            <a:pPr marL="0" lvl="0" indent="0" algn="ctr">
              <a:lnSpc>
                <a:spcPct val="100000"/>
              </a:lnSpc>
              <a:spcBef>
                <a:spcPts val="0"/>
              </a:spcBef>
              <a:spcAft>
                <a:spcPts val="1200"/>
              </a:spcAft>
              <a:buNone/>
            </a:pPr>
            <a:r>
              <a:rPr lang="en-US" sz="2000" b="1" u="none" cap="none" baseline="0" dirty="0">
                <a:solidFill>
                  <a:schemeClr val="bg1"/>
                </a:solidFill>
                <a:latin typeface="+mj-lt"/>
                <a:ea typeface="Yu Gothic UI Semibold" panose="020B0700000000000000" pitchFamily="34" charset="-128"/>
                <a:cs typeface="Arial" panose="020B0604020202020204" pitchFamily="34" charset="0"/>
              </a:rPr>
              <a:t>Family Recovery </a:t>
            </a:r>
            <a:br>
              <a:rPr lang="en-US" sz="2000" b="1" u="none" cap="none" baseline="0" dirty="0">
                <a:solidFill>
                  <a:schemeClr val="bg1"/>
                </a:solidFill>
                <a:latin typeface="+mj-lt"/>
                <a:ea typeface="Yu Gothic UI Semibold" panose="020B0700000000000000" pitchFamily="34" charset="-128"/>
                <a:cs typeface="Arial" panose="020B0604020202020204" pitchFamily="34" charset="0"/>
              </a:rPr>
            </a:br>
            <a:r>
              <a:rPr lang="en-US" sz="2000" b="1" u="none" cap="none" baseline="0" dirty="0">
                <a:solidFill>
                  <a:schemeClr val="bg1"/>
                </a:solidFill>
                <a:latin typeface="+mj-lt"/>
                <a:ea typeface="Yu Gothic UI Semibold" panose="020B0700000000000000" pitchFamily="34" charset="-128"/>
                <a:cs typeface="Arial" panose="020B0604020202020204" pitchFamily="34" charset="0"/>
              </a:rPr>
              <a:t>and Well-Being</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Food</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Housing </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Employment</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Childcare</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Transportation</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Family counseling</a:t>
            </a:r>
          </a:p>
          <a:p>
            <a:pPr marL="0" lvl="0" indent="0" algn="ctr">
              <a:lnSpc>
                <a:spcPct val="100000"/>
              </a:lnSpc>
              <a:spcBef>
                <a:spcPts val="0"/>
              </a:spcBef>
              <a:spcAft>
                <a:spcPts val="600"/>
              </a:spcAft>
              <a:buNone/>
            </a:pPr>
            <a:r>
              <a:rPr lang="en-US" sz="1600" b="0" dirty="0">
                <a:solidFill>
                  <a:schemeClr val="bg1"/>
                </a:solidFill>
                <a:latin typeface="Arial" panose="020B0604020202020204" pitchFamily="34" charset="0"/>
                <a:cs typeface="Arial" panose="020B0604020202020204" pitchFamily="34" charset="0"/>
              </a:rPr>
              <a:t>Specialized parenting</a:t>
            </a:r>
            <a:endParaRPr lang="en-US" dirty="0"/>
          </a:p>
        </p:txBody>
      </p:sp>
      <p:sp>
        <p:nvSpPr>
          <p:cNvPr id="6" name="Content Placeholder 5">
            <a:extLst>
              <a:ext uri="{FF2B5EF4-FFF2-40B4-BE49-F238E27FC236}">
                <a16:creationId xmlns:a16="http://schemas.microsoft.com/office/drawing/2014/main" id="{6A5689B6-D65C-2656-B201-F19E4386603D}"/>
              </a:ext>
            </a:extLst>
          </p:cNvPr>
          <p:cNvSpPr>
            <a:spLocks noGrp="1"/>
          </p:cNvSpPr>
          <p:nvPr>
            <p:ph sz="quarter" idx="17"/>
          </p:nvPr>
        </p:nvSpPr>
        <p:spPr>
          <a:xfrm>
            <a:off x="8062910" y="1463040"/>
            <a:ext cx="3931920" cy="3931920"/>
          </a:xfrm>
          <a:prstGeom prst="ellipse">
            <a:avLst/>
          </a:prstGeom>
          <a:solidFill>
            <a:schemeClr val="accent1"/>
          </a:solidFill>
          <a:scene3d>
            <a:camera prst="orthographicFront"/>
            <a:lightRig rig="threePt" dir="t"/>
          </a:scene3d>
          <a:sp3d>
            <a:bevelT/>
          </a:sp3d>
        </p:spPr>
        <p:txBody>
          <a:bodyPr lIns="0" tIns="0" rIns="0" bIns="0"/>
          <a:lstStyle/>
          <a:p>
            <a:pPr marL="0" lvl="0" indent="0" algn="ctr">
              <a:lnSpc>
                <a:spcPct val="100000"/>
              </a:lnSpc>
              <a:spcBef>
                <a:spcPts val="0"/>
              </a:spcBef>
              <a:spcAft>
                <a:spcPts val="1200"/>
              </a:spcAft>
              <a:buNone/>
            </a:pPr>
            <a:r>
              <a:rPr lang="en-US" sz="2000" b="1" i="0" u="none" cap="none" baseline="0" dirty="0">
                <a:solidFill>
                  <a:schemeClr val="bg1"/>
                </a:solidFill>
                <a:latin typeface="+mj-lt"/>
                <a:cs typeface="Arial" panose="020B0604020202020204" pitchFamily="34" charset="0"/>
              </a:rPr>
              <a:t>Child Well-Being</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Physical health &amp; well-being</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Social/Emotional development</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School readiness</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Trauma</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Mental health</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Adolescent </a:t>
            </a:r>
            <a:br>
              <a:rPr lang="en-US" sz="1600" b="0" dirty="0">
                <a:solidFill>
                  <a:schemeClr val="bg1"/>
                </a:solidFill>
                <a:latin typeface="Arial" panose="020B0604020202020204" pitchFamily="34" charset="0"/>
                <a:cs typeface="Arial" panose="020B0604020202020204" pitchFamily="34" charset="0"/>
              </a:rPr>
            </a:br>
            <a:r>
              <a:rPr lang="en-US" sz="1600" b="0" dirty="0">
                <a:solidFill>
                  <a:schemeClr val="bg1"/>
                </a:solidFill>
                <a:latin typeface="Arial" panose="020B0604020202020204" pitchFamily="34" charset="0"/>
                <a:cs typeface="Arial" panose="020B0604020202020204" pitchFamily="34" charset="0"/>
              </a:rPr>
              <a:t>substance abuse</a:t>
            </a:r>
          </a:p>
          <a:p>
            <a:pPr marL="0" lvl="0" indent="0" algn="ctr">
              <a:lnSpc>
                <a:spcPct val="100000"/>
              </a:lnSpc>
              <a:spcBef>
                <a:spcPts val="0"/>
              </a:spcBef>
              <a:spcAft>
                <a:spcPts val="400"/>
              </a:spcAft>
              <a:buNone/>
            </a:pPr>
            <a:r>
              <a:rPr lang="en-US" sz="1600" b="0" dirty="0">
                <a:solidFill>
                  <a:schemeClr val="bg1"/>
                </a:solidFill>
                <a:latin typeface="Arial" panose="020B0604020202020204" pitchFamily="34" charset="0"/>
                <a:cs typeface="Arial" panose="020B0604020202020204" pitchFamily="34" charset="0"/>
              </a:rPr>
              <a:t>At-risk youth prevention</a:t>
            </a:r>
          </a:p>
        </p:txBody>
      </p:sp>
    </p:spTree>
    <p:extLst>
      <p:ext uri="{BB962C8B-B14F-4D97-AF65-F5344CB8AC3E}">
        <p14:creationId xmlns:p14="http://schemas.microsoft.com/office/powerpoint/2010/main" val="51103564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600" dirty="0">
                <a:solidFill>
                  <a:prstClr val="white"/>
                </a:solidFill>
                <a:ea typeface="Yu Gothic UI Semibold" panose="020B0700000000000000" pitchFamily="34" charset="-128"/>
              </a:rPr>
              <a:t>Family-Centered Approach</a:t>
            </a:r>
            <a:endParaRPr lang="en-US" sz="3200" dirty="0"/>
          </a:p>
        </p:txBody>
      </p:sp>
      <p:pic>
        <p:nvPicPr>
          <p:cNvPr id="14" name="Picture 13">
            <a:extLst>
              <a:ext uri="{FF2B5EF4-FFF2-40B4-BE49-F238E27FC236}">
                <a16:creationId xmlns:a16="http://schemas.microsoft.com/office/drawing/2014/main" id="{FB7D0CA9-9107-48DE-AE0F-F0224635AC3B}"/>
              </a:ext>
              <a:ext uri="{C183D7F6-B498-43B3-948B-1728B52AA6E4}">
                <adec:decorative xmlns:adec="http://schemas.microsoft.com/office/drawing/2017/decorative" val="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5338" y="1658904"/>
            <a:ext cx="1240368" cy="1240368"/>
          </a:xfrm>
          <a:prstGeom prst="rect">
            <a:avLst/>
          </a:prstGeom>
        </p:spPr>
      </p:pic>
      <p:sp>
        <p:nvSpPr>
          <p:cNvPr id="5" name="Content Placeholder 4">
            <a:extLst>
              <a:ext uri="{FF2B5EF4-FFF2-40B4-BE49-F238E27FC236}">
                <a16:creationId xmlns:a16="http://schemas.microsoft.com/office/drawing/2014/main" id="{D2A8C100-600C-340B-D2A7-F8016F0644E0}"/>
              </a:ext>
            </a:extLst>
          </p:cNvPr>
          <p:cNvSpPr>
            <a:spLocks noGrp="1"/>
          </p:cNvSpPr>
          <p:nvPr>
            <p:ph sz="quarter" idx="11"/>
          </p:nvPr>
        </p:nvSpPr>
        <p:spPr>
          <a:xfrm>
            <a:off x="2555758" y="1767464"/>
            <a:ext cx="8463515" cy="1418779"/>
          </a:xfrm>
        </p:spPr>
        <p:txBody>
          <a:bodyPr/>
          <a:lstStyle/>
          <a:p>
            <a:pPr marL="0" indent="0">
              <a:spcAft>
                <a:spcPts val="3000"/>
              </a:spcAft>
              <a:buNone/>
            </a:pPr>
            <a:r>
              <a:rPr lang="en-US" sz="2400" dirty="0"/>
              <a:t>Recognizes that addiction is a </a:t>
            </a:r>
            <a:r>
              <a:rPr lang="en-US" sz="2400" b="1" dirty="0">
                <a:solidFill>
                  <a:schemeClr val="accent1"/>
                </a:solidFill>
              </a:rPr>
              <a:t>brain</a:t>
            </a:r>
            <a:r>
              <a:rPr lang="en-US" sz="2400" dirty="0">
                <a:solidFill>
                  <a:schemeClr val="accent1"/>
                </a:solidFill>
              </a:rPr>
              <a:t> </a:t>
            </a:r>
            <a:r>
              <a:rPr lang="en-US" sz="2400" b="1" dirty="0">
                <a:solidFill>
                  <a:schemeClr val="accent1"/>
                </a:solidFill>
              </a:rPr>
              <a:t>disease</a:t>
            </a:r>
            <a:r>
              <a:rPr lang="en-US" sz="2400" dirty="0"/>
              <a:t> that affects the entire </a:t>
            </a:r>
            <a:r>
              <a:rPr lang="en-US" sz="2400" b="1" dirty="0">
                <a:solidFill>
                  <a:schemeClr val="accent1"/>
                </a:solidFill>
              </a:rPr>
              <a:t>family</a:t>
            </a:r>
            <a:r>
              <a:rPr lang="en-US" sz="2400" b="1" dirty="0"/>
              <a:t>,</a:t>
            </a:r>
            <a:r>
              <a:rPr lang="en-US" sz="2400" dirty="0"/>
              <a:t> and that recovery and well-being occurs </a:t>
            </a:r>
            <a:r>
              <a:rPr lang="en-US" sz="2400" b="1" dirty="0">
                <a:solidFill>
                  <a:schemeClr val="accent1"/>
                </a:solidFill>
              </a:rPr>
              <a:t>in the context of the family</a:t>
            </a:r>
            <a:endParaRPr lang="en-US" sz="2400" dirty="0"/>
          </a:p>
        </p:txBody>
      </p:sp>
      <p:pic>
        <p:nvPicPr>
          <p:cNvPr id="16" name="Picture 15">
            <a:extLst>
              <a:ext uri="{FF2B5EF4-FFF2-40B4-BE49-F238E27FC236}">
                <a16:creationId xmlns:a16="http://schemas.microsoft.com/office/drawing/2014/main" id="{C205192A-7EFD-41EB-91BF-7FDC98261745}"/>
              </a:ext>
              <a:ext uri="{C183D7F6-B498-43B3-948B-1728B52AA6E4}">
                <adec:decorative xmlns:adec="http://schemas.microsoft.com/office/drawing/2017/decorative" val="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85338" y="3289353"/>
            <a:ext cx="1240367" cy="1240367"/>
          </a:xfrm>
          <a:prstGeom prst="rect">
            <a:avLst/>
          </a:prstGeom>
        </p:spPr>
      </p:pic>
      <p:sp>
        <p:nvSpPr>
          <p:cNvPr id="3" name="Content Placeholder 2">
            <a:extLst>
              <a:ext uri="{FF2B5EF4-FFF2-40B4-BE49-F238E27FC236}">
                <a16:creationId xmlns:a16="http://schemas.microsoft.com/office/drawing/2014/main" id="{0C6A70BF-5111-DCEC-CE99-F317EAE59839}"/>
              </a:ext>
            </a:extLst>
          </p:cNvPr>
          <p:cNvSpPr>
            <a:spLocks noGrp="1"/>
          </p:cNvSpPr>
          <p:nvPr>
            <p:ph sz="quarter" idx="12"/>
          </p:nvPr>
        </p:nvSpPr>
        <p:spPr>
          <a:xfrm>
            <a:off x="2555421" y="3283488"/>
            <a:ext cx="8805034" cy="1276350"/>
          </a:xfrm>
        </p:spPr>
        <p:txBody>
          <a:bodyPr/>
          <a:lstStyle/>
          <a:p>
            <a:pPr marL="0" indent="0">
              <a:buNone/>
            </a:pPr>
            <a:r>
              <a:rPr lang="en-US" sz="2400" dirty="0"/>
              <a:t>Provides a comprehensive array of clinical treatment and related support services that meet the needs of </a:t>
            </a:r>
            <a:r>
              <a:rPr lang="en-US" sz="2400" b="1" dirty="0">
                <a:solidFill>
                  <a:schemeClr val="accent1"/>
                </a:solidFill>
              </a:rPr>
              <a:t>each member in the family</a:t>
            </a:r>
            <a:r>
              <a:rPr lang="en-US" sz="2400" dirty="0"/>
              <a:t>, not only the individual requesting care</a:t>
            </a:r>
            <a:endParaRPr lang="en-IN" sz="2400" dirty="0"/>
          </a:p>
        </p:txBody>
      </p:sp>
      <p:pic>
        <p:nvPicPr>
          <p:cNvPr id="18" name="Picture 17">
            <a:extLst>
              <a:ext uri="{FF2B5EF4-FFF2-40B4-BE49-F238E27FC236}">
                <a16:creationId xmlns:a16="http://schemas.microsoft.com/office/drawing/2014/main" id="{59DA3D44-A6A1-430E-A5A2-6257372F599D}"/>
              </a:ext>
              <a:ext uri="{C183D7F6-B498-43B3-948B-1728B52AA6E4}">
                <adec:decorative xmlns:adec="http://schemas.microsoft.com/office/drawing/2017/decorative" val="1"/>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085338" y="4919801"/>
            <a:ext cx="1240367" cy="1240367"/>
          </a:xfrm>
          <a:prstGeom prst="rect">
            <a:avLst/>
          </a:prstGeom>
        </p:spPr>
      </p:pic>
      <p:sp>
        <p:nvSpPr>
          <p:cNvPr id="6" name="Content Placeholder 5">
            <a:extLst>
              <a:ext uri="{FF2B5EF4-FFF2-40B4-BE49-F238E27FC236}">
                <a16:creationId xmlns:a16="http://schemas.microsoft.com/office/drawing/2014/main" id="{F1E35F14-BA80-EADB-0D2C-C0F657056ED9}"/>
              </a:ext>
            </a:extLst>
          </p:cNvPr>
          <p:cNvSpPr>
            <a:spLocks noGrp="1"/>
          </p:cNvSpPr>
          <p:nvPr>
            <p:ph sz="quarter" idx="13"/>
          </p:nvPr>
        </p:nvSpPr>
        <p:spPr>
          <a:xfrm>
            <a:off x="2541625" y="4745451"/>
            <a:ext cx="8983625" cy="1276350"/>
          </a:xfrm>
        </p:spPr>
        <p:txBody>
          <a:bodyPr/>
          <a:lstStyle/>
          <a:p>
            <a:pPr marL="0" indent="0">
              <a:buNone/>
            </a:pPr>
            <a:r>
              <a:rPr lang="en-US" sz="2400" dirty="0"/>
              <a:t>Extends well beyond the substance use disorder (SUD) treatment system, the child welfare system, the courts, and mental health services, and includes </a:t>
            </a:r>
            <a:r>
              <a:rPr lang="en-US" sz="2400" b="1" dirty="0">
                <a:solidFill>
                  <a:schemeClr val="accent1"/>
                </a:solidFill>
              </a:rPr>
              <a:t>all other agencies and individuals</a:t>
            </a:r>
            <a:r>
              <a:rPr lang="en-US" sz="2400" dirty="0"/>
              <a:t> that interact with and serve families</a:t>
            </a:r>
            <a:endParaRPr lang="en-IN" sz="2400" dirty="0"/>
          </a:p>
        </p:txBody>
      </p:sp>
      <p:sp>
        <p:nvSpPr>
          <p:cNvPr id="7" name="Content Placeholder 6">
            <a:extLst>
              <a:ext uri="{FF2B5EF4-FFF2-40B4-BE49-F238E27FC236}">
                <a16:creationId xmlns:a16="http://schemas.microsoft.com/office/drawing/2014/main" id="{62D2C0EB-EA33-77F4-E786-3A3342DF0332}"/>
              </a:ext>
            </a:extLst>
          </p:cNvPr>
          <p:cNvSpPr>
            <a:spLocks noGrp="1"/>
          </p:cNvSpPr>
          <p:nvPr>
            <p:ph sz="quarter" idx="14"/>
          </p:nvPr>
        </p:nvSpPr>
        <p:spPr>
          <a:xfrm>
            <a:off x="4743450" y="6542808"/>
            <a:ext cx="7029450" cy="365125"/>
          </a:xfrm>
        </p:spPr>
        <p:txBody>
          <a:bodyPr/>
          <a:lstStyle/>
          <a:p>
            <a:pPr marL="0" indent="0">
              <a:buNone/>
            </a:pPr>
            <a:r>
              <a:rPr lang="en-US" sz="1200"/>
              <a:t>(Adams, 2016; Bruns et al., 2012; </a:t>
            </a:r>
            <a:r>
              <a:rPr lang="en-US" sz="1200">
                <a:ea typeface="+mn-lt"/>
                <a:cs typeface="+mn-lt"/>
              </a:rPr>
              <a:t>National Center on Substance Abuse and Child Welfare, 2021)</a:t>
            </a:r>
            <a:endParaRPr lang="en-IN" sz="1200"/>
          </a:p>
        </p:txBody>
      </p:sp>
      <p:cxnSp>
        <p:nvCxnSpPr>
          <p:cNvPr id="8" name="Straight Connector 7">
            <a:extLst>
              <a:ext uri="{FF2B5EF4-FFF2-40B4-BE49-F238E27FC236}">
                <a16:creationId xmlns:a16="http://schemas.microsoft.com/office/drawing/2014/main" id="{8D84110C-FB1C-E2CC-23F9-66344D6D40BB}"/>
              </a:ext>
              <a:ext uri="{C183D7F6-B498-43B3-948B-1728B52AA6E4}">
                <adec:decorative xmlns:adec="http://schemas.microsoft.com/office/drawing/2017/decorative" val="1"/>
              </a:ext>
            </a:extLst>
          </p:cNvPr>
          <p:cNvCxnSpPr/>
          <p:nvPr/>
        </p:nvCxnSpPr>
        <p:spPr>
          <a:xfrm>
            <a:off x="2636875" y="3069393"/>
            <a:ext cx="846351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FC17DDB-5F97-05B8-94D7-979F89D5AA0A}"/>
              </a:ext>
              <a:ext uri="{C183D7F6-B498-43B3-948B-1728B52AA6E4}">
                <adec:decorative xmlns:adec="http://schemas.microsoft.com/office/drawing/2017/decorative" val="1"/>
              </a:ext>
            </a:extLst>
          </p:cNvPr>
          <p:cNvCxnSpPr/>
          <p:nvPr/>
        </p:nvCxnSpPr>
        <p:spPr>
          <a:xfrm>
            <a:off x="2636875" y="4536686"/>
            <a:ext cx="84635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48969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19">
            <a:extLst>
              <a:ext uri="{FF2B5EF4-FFF2-40B4-BE49-F238E27FC236}">
                <a16:creationId xmlns:a16="http://schemas.microsoft.com/office/drawing/2014/main" id="{FB7CF5A0-3613-8E76-5E04-F4FAC8DF5A13}"/>
              </a:ext>
              <a:ext uri="{C183D7F6-B498-43B3-948B-1728B52AA6E4}">
                <adec:decorative xmlns:adec="http://schemas.microsoft.com/office/drawing/2017/decorative" val="1"/>
              </a:ext>
            </a:extLst>
          </p:cNvPr>
          <p:cNvPicPr>
            <a:picLocks noChangeAspect="1"/>
          </p:cNvPicPr>
          <p:nvPr/>
        </p:nvPicPr>
        <p:blipFill>
          <a:blip r:embed="rId3"/>
          <a:srcRect l="22696"/>
          <a:stretch/>
        </p:blipFill>
        <p:spPr>
          <a:xfrm>
            <a:off x="-1" y="1189576"/>
            <a:ext cx="11134165" cy="5703666"/>
          </a:xfrm>
          <a:prstGeom prst="rect">
            <a:avLst/>
          </a:prstGeom>
        </p:spPr>
      </p:pic>
      <p:sp>
        <p:nvSpPr>
          <p:cNvPr id="3" name="Title 2">
            <a:extLst>
              <a:ext uri="{FF2B5EF4-FFF2-40B4-BE49-F238E27FC236}">
                <a16:creationId xmlns:a16="http://schemas.microsoft.com/office/drawing/2014/main" id="{5B248C60-2AAA-61AD-8739-8C83FDE679EE}"/>
              </a:ext>
            </a:extLst>
          </p:cNvPr>
          <p:cNvSpPr>
            <a:spLocks noGrp="1"/>
          </p:cNvSpPr>
          <p:nvPr>
            <p:ph type="title"/>
          </p:nvPr>
        </p:nvSpPr>
        <p:spPr>
          <a:xfrm>
            <a:off x="0" y="-1"/>
            <a:ext cx="12191999" cy="1215748"/>
          </a:xfrm>
        </p:spPr>
        <p:txBody>
          <a:bodyPr/>
          <a:lstStyle/>
          <a:p>
            <a:r>
              <a:rPr lang="en-US" sz="3600" dirty="0" err="1">
                <a:solidFill>
                  <a:srgbClr val="FFFFFF"/>
                </a:solidFill>
                <a:cs typeface="Arial" panose="020B0604020202020204" pitchFamily="34" charset="0"/>
              </a:rPr>
              <a:t>efits</a:t>
            </a:r>
            <a:r>
              <a:rPr lang="en-US" sz="3600" dirty="0">
                <a:solidFill>
                  <a:srgbClr val="FFFFFF"/>
                </a:solidFill>
                <a:cs typeface="Arial" panose="020B0604020202020204" pitchFamily="34" charset="0"/>
              </a:rPr>
              <a:t> of Family-Centered </a:t>
            </a:r>
            <a:br>
              <a:rPr lang="en-US" sz="3600" dirty="0">
                <a:solidFill>
                  <a:srgbClr val="FFFFFF"/>
                </a:solidFill>
                <a:cs typeface="Arial" panose="020B0604020202020204" pitchFamily="34" charset="0"/>
              </a:rPr>
            </a:br>
            <a:r>
              <a:rPr lang="en-US" sz="3600" dirty="0" err="1">
                <a:solidFill>
                  <a:srgbClr val="FFFFFF"/>
                </a:solidFill>
                <a:cs typeface="Arial" panose="020B0604020202020204" pitchFamily="34" charset="0"/>
              </a:rPr>
              <a:t>Substa</a:t>
            </a:r>
            <a:r>
              <a:rPr lang="en-US" dirty="0" err="1">
                <a:solidFill>
                  <a:srgbClr val="FFFFFF"/>
                </a:solidFill>
                <a:cs typeface="Arial" panose="020B0604020202020204" pitchFamily="34" charset="0"/>
              </a:rPr>
              <a:t>Ben</a:t>
            </a:r>
            <a:r>
              <a:rPr lang="en-US" sz="3600" dirty="0" err="1">
                <a:solidFill>
                  <a:srgbClr val="FFFFFF"/>
                </a:solidFill>
                <a:cs typeface="Arial" panose="020B0604020202020204" pitchFamily="34" charset="0"/>
              </a:rPr>
              <a:t>nce</a:t>
            </a:r>
            <a:r>
              <a:rPr lang="en-US" sz="3600" dirty="0">
                <a:solidFill>
                  <a:srgbClr val="FFFFFF"/>
                </a:solidFill>
                <a:cs typeface="Arial" panose="020B0604020202020204" pitchFamily="34" charset="0"/>
              </a:rPr>
              <a:t> Use Disorder Treatment</a:t>
            </a:r>
            <a:endParaRPr lang="en-US" dirty="0"/>
          </a:p>
        </p:txBody>
      </p:sp>
      <p:sp>
        <p:nvSpPr>
          <p:cNvPr id="2" name="Rectangle 1">
            <a:extLst>
              <a:ext uri="{FF2B5EF4-FFF2-40B4-BE49-F238E27FC236}">
                <a16:creationId xmlns:a16="http://schemas.microsoft.com/office/drawing/2014/main" id="{853E9F3B-401F-E352-9FE3-A849AFFF1565}"/>
              </a:ext>
              <a:ext uri="{C183D7F6-B498-43B3-948B-1728B52AA6E4}">
                <adec:decorative xmlns:adec="http://schemas.microsoft.com/office/drawing/2017/decorative" val="1"/>
              </a:ext>
            </a:extLst>
          </p:cNvPr>
          <p:cNvSpPr/>
          <p:nvPr/>
        </p:nvSpPr>
        <p:spPr>
          <a:xfrm>
            <a:off x="7673788" y="1215747"/>
            <a:ext cx="4518211" cy="5677495"/>
          </a:xfrm>
          <a:prstGeom prst="rect">
            <a:avLst/>
          </a:prstGeom>
          <a:gradFill flip="none" rotWithShape="1">
            <a:gsLst>
              <a:gs pos="0">
                <a:schemeClr val="bg1">
                  <a:alpha val="0"/>
                </a:schemeClr>
              </a:gs>
              <a:gs pos="74000">
                <a:schemeClr val="bg1"/>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ontent Placeholder 3">
            <a:extLst>
              <a:ext uri="{FF2B5EF4-FFF2-40B4-BE49-F238E27FC236}">
                <a16:creationId xmlns:a16="http://schemas.microsoft.com/office/drawing/2014/main" id="{5090A887-C679-113F-531C-EF2B16AEE09C}"/>
              </a:ext>
            </a:extLst>
          </p:cNvPr>
          <p:cNvSpPr>
            <a:spLocks noGrp="1"/>
          </p:cNvSpPr>
          <p:nvPr>
            <p:ph idx="1"/>
          </p:nvPr>
        </p:nvSpPr>
        <p:spPr>
          <a:xfrm>
            <a:off x="3307246" y="1724487"/>
            <a:ext cx="8791270" cy="1188720"/>
          </a:xfr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lstStyle/>
          <a:p>
            <a:pPr algn="l"/>
            <a:r>
              <a:rPr lang="en-US" sz="1700" dirty="0"/>
              <a:t>Mothers who participated in the Celebrating Families! Program and received integrated case management showed significant improvements in </a:t>
            </a:r>
            <a:r>
              <a:rPr lang="en-US" sz="1700" b="1" dirty="0">
                <a:solidFill>
                  <a:schemeClr val="accent3"/>
                </a:solidFill>
              </a:rPr>
              <a:t>recovery</a:t>
            </a:r>
            <a:r>
              <a:rPr lang="en-US" sz="1700" dirty="0"/>
              <a:t>, including reduced mental health symptoms, reduction in risky behaviors, and longer program retention</a:t>
            </a:r>
          </a:p>
          <a:p>
            <a:pPr algn="r"/>
            <a:r>
              <a:rPr lang="en-US" sz="1700" dirty="0"/>
              <a:t> </a:t>
            </a:r>
            <a:r>
              <a:rPr lang="en-US" sz="1200" dirty="0"/>
              <a:t>(Zweben et al., 2015)</a:t>
            </a:r>
          </a:p>
        </p:txBody>
      </p:sp>
      <p:sp>
        <p:nvSpPr>
          <p:cNvPr id="5" name="Content Placeholder 4">
            <a:extLst>
              <a:ext uri="{FF2B5EF4-FFF2-40B4-BE49-F238E27FC236}">
                <a16:creationId xmlns:a16="http://schemas.microsoft.com/office/drawing/2014/main" id="{C03EBF1A-8C26-62E1-AE4B-2D7931DECC57}"/>
              </a:ext>
            </a:extLst>
          </p:cNvPr>
          <p:cNvSpPr>
            <a:spLocks noGrp="1"/>
          </p:cNvSpPr>
          <p:nvPr>
            <p:ph sz="quarter" idx="11"/>
          </p:nvPr>
        </p:nvSpPr>
        <p:spPr>
          <a:xfrm>
            <a:off x="4401878" y="3416343"/>
            <a:ext cx="7666904" cy="1188720"/>
          </a:xfr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lstStyle/>
          <a:p>
            <a:pPr marL="0" indent="0" defTabSz="914172">
              <a:spcBef>
                <a:spcPts val="600"/>
              </a:spcBef>
              <a:spcAft>
                <a:spcPts val="600"/>
              </a:spcAft>
              <a:buNone/>
            </a:pPr>
            <a:r>
              <a:rPr lang="en-US" sz="1700" dirty="0">
                <a:ea typeface="Yu Gothic UI Semibold"/>
              </a:rPr>
              <a:t>Women who participated in programs that included a </a:t>
            </a:r>
            <a:r>
              <a:rPr lang="en-US" sz="1700" b="1" dirty="0">
                <a:solidFill>
                  <a:schemeClr val="accent3"/>
                </a:solidFill>
                <a:ea typeface="Yu Gothic UI Semibold"/>
              </a:rPr>
              <a:t>“high” level of family and children’s services</a:t>
            </a:r>
            <a:r>
              <a:rPr lang="en-US" sz="1700" b="1" dirty="0">
                <a:ea typeface="Yu Gothic UI Semibold"/>
              </a:rPr>
              <a:t> </a:t>
            </a:r>
            <a:r>
              <a:rPr lang="en-US" sz="1700" dirty="0">
                <a:ea typeface="Yu Gothic UI Semibold"/>
              </a:rPr>
              <a:t>were </a:t>
            </a:r>
            <a:r>
              <a:rPr lang="en-US" sz="1700" b="1" dirty="0">
                <a:solidFill>
                  <a:schemeClr val="accent3"/>
                </a:solidFill>
                <a:ea typeface="Yu Gothic UI Semibold"/>
              </a:rPr>
              <a:t>twice as likely to reunify</a:t>
            </a:r>
            <a:r>
              <a:rPr lang="en-US" sz="1700" b="1" dirty="0">
                <a:ea typeface="Yu Gothic UI Semibold"/>
              </a:rPr>
              <a:t> </a:t>
            </a:r>
            <a:r>
              <a:rPr lang="en-US" sz="1700" dirty="0">
                <a:ea typeface="Yu Gothic UI Semibold"/>
              </a:rPr>
              <a:t>with their children as those who participated in programs with a “low” level of these services </a:t>
            </a:r>
            <a:endParaRPr lang="en-US" sz="1700" dirty="0">
              <a:ea typeface="Yu Gothic UI Semibold" panose="020B0700000000000000" pitchFamily="34" charset="-128"/>
            </a:endParaRPr>
          </a:p>
          <a:p>
            <a:pPr marL="0" indent="0" algn="r" defTabSz="914172">
              <a:spcBef>
                <a:spcPts val="600"/>
              </a:spcBef>
              <a:spcAft>
                <a:spcPts val="600"/>
              </a:spcAft>
              <a:buNone/>
            </a:pPr>
            <a:r>
              <a:rPr lang="en-US" sz="1200" dirty="0">
                <a:ea typeface="Yu Gothic UI Semibold"/>
              </a:rPr>
              <a:t>(Grella et al., 2006)</a:t>
            </a:r>
            <a:endParaRPr lang="en-US" sz="1200" dirty="0">
              <a:ea typeface="Yu Gothic UI Semibold"/>
              <a:cs typeface="Arial"/>
            </a:endParaRPr>
          </a:p>
        </p:txBody>
      </p:sp>
      <p:sp>
        <p:nvSpPr>
          <p:cNvPr id="6" name="Content Placeholder 5">
            <a:extLst>
              <a:ext uri="{FF2B5EF4-FFF2-40B4-BE49-F238E27FC236}">
                <a16:creationId xmlns:a16="http://schemas.microsoft.com/office/drawing/2014/main" id="{8991C468-6703-43A5-C01F-0251B9ABD850}"/>
              </a:ext>
            </a:extLst>
          </p:cNvPr>
          <p:cNvSpPr>
            <a:spLocks noGrp="1"/>
          </p:cNvSpPr>
          <p:nvPr>
            <p:ph sz="quarter" idx="12"/>
          </p:nvPr>
        </p:nvSpPr>
        <p:spPr>
          <a:xfrm>
            <a:off x="5146157" y="5113803"/>
            <a:ext cx="6902408" cy="1188720"/>
          </a:xfrm>
          <a:solidFill>
            <a:schemeClr val="accent1">
              <a:lumMod val="20000"/>
              <a:lumOff val="80000"/>
            </a:schemeClr>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p:spPr>
        <p:txBody>
          <a:bodyPr/>
          <a:lstStyle/>
          <a:p>
            <a:pPr marL="0" indent="0">
              <a:buNone/>
            </a:pPr>
            <a:r>
              <a:rPr lang="en-US" sz="1700" b="1" dirty="0">
                <a:solidFill>
                  <a:schemeClr val="accent3"/>
                </a:solidFill>
                <a:ea typeface="Yu Gothic UI Semibold"/>
                <a:cs typeface="Arial"/>
              </a:rPr>
              <a:t>Retention and completion of comprehensive substance use treatment </a:t>
            </a:r>
            <a:r>
              <a:rPr lang="en-US" sz="1700" dirty="0">
                <a:ea typeface="Yu Gothic UI Semibold"/>
                <a:cs typeface="Arial"/>
              </a:rPr>
              <a:t>have been found to be the </a:t>
            </a:r>
            <a:r>
              <a:rPr lang="en-US" sz="1700" b="1" dirty="0">
                <a:solidFill>
                  <a:schemeClr val="accent3"/>
                </a:solidFill>
                <a:ea typeface="Yu Gothic UI Semibold"/>
                <a:cs typeface="Arial"/>
              </a:rPr>
              <a:t>strongest predictors of reunification</a:t>
            </a:r>
            <a:r>
              <a:rPr lang="en-US" sz="1700" dirty="0">
                <a:solidFill>
                  <a:schemeClr val="accent3"/>
                </a:solidFill>
                <a:ea typeface="Yu Gothic UI Semibold"/>
                <a:cs typeface="Arial"/>
              </a:rPr>
              <a:t> </a:t>
            </a:r>
            <a:r>
              <a:rPr lang="en-US" sz="1700" dirty="0">
                <a:ea typeface="Yu Gothic UI Semibold"/>
                <a:cs typeface="Arial"/>
              </a:rPr>
              <a:t>with children for parents with substance use disorders</a:t>
            </a:r>
          </a:p>
          <a:p>
            <a:pPr marL="0" indent="0" algn="r">
              <a:buNone/>
            </a:pPr>
            <a:r>
              <a:rPr lang="en-US" sz="1200" dirty="0">
                <a:ea typeface="Yu Gothic UI Semibold"/>
                <a:cs typeface="Arial"/>
              </a:rPr>
              <a:t>(Green et al., 2007; Marsh et al., 2011)</a:t>
            </a:r>
          </a:p>
        </p:txBody>
      </p:sp>
    </p:spTree>
    <p:extLst>
      <p:ext uri="{BB962C8B-B14F-4D97-AF65-F5344CB8AC3E}">
        <p14:creationId xmlns:p14="http://schemas.microsoft.com/office/powerpoint/2010/main" val="35137018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6AE3C-7586-C72C-08F9-F4757DF99662}"/>
              </a:ext>
            </a:extLst>
          </p:cNvPr>
          <p:cNvSpPr>
            <a:spLocks noGrp="1"/>
          </p:cNvSpPr>
          <p:nvPr>
            <p:ph type="ctrTitle"/>
          </p:nvPr>
        </p:nvSpPr>
        <p:spPr>
          <a:xfrm>
            <a:off x="538417" y="2847851"/>
            <a:ext cx="8456727" cy="2387600"/>
          </a:xfrm>
          <a:noFill/>
        </p:spPr>
        <p:txBody>
          <a:bodyPr vert="horz" lIns="91440" tIns="45720" rIns="91440" bIns="45720" rtlCol="0" anchor="ctr">
            <a:noAutofit/>
          </a:bodyPr>
          <a:lstStyle/>
          <a:p>
            <a:r>
              <a:rPr lang="en-US" dirty="0">
                <a:latin typeface="+mj-lt"/>
              </a:rPr>
              <a:t>The Role of Collaborative Partnerships in Helping Families Navigate Parental Substance Use &amp; Child Safety</a:t>
            </a:r>
          </a:p>
        </p:txBody>
      </p:sp>
    </p:spTree>
    <p:extLst>
      <p:ext uri="{BB962C8B-B14F-4D97-AF65-F5344CB8AC3E}">
        <p14:creationId xmlns:p14="http://schemas.microsoft.com/office/powerpoint/2010/main" val="379928225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Graphic 12">
            <a:extLst>
              <a:ext uri="{FF2B5EF4-FFF2-40B4-BE49-F238E27FC236}">
                <a16:creationId xmlns:a16="http://schemas.microsoft.com/office/drawing/2014/main" id="{C4747148-53A2-FAED-F4CA-5171B31BC540}"/>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556585" y="625642"/>
            <a:ext cx="6868108" cy="6868108"/>
          </a:xfrm>
          <a:prstGeom prst="rect">
            <a:avLst/>
          </a:prstGeom>
        </p:spPr>
      </p:pic>
      <p:sp>
        <p:nvSpPr>
          <p:cNvPr id="2" name="Title 1">
            <a:extLst>
              <a:ext uri="{FF2B5EF4-FFF2-40B4-BE49-F238E27FC236}">
                <a16:creationId xmlns:a16="http://schemas.microsoft.com/office/drawing/2014/main" id="{0F27F91C-F3F5-D157-575B-ECF2E894913F}"/>
              </a:ext>
            </a:extLst>
          </p:cNvPr>
          <p:cNvSpPr>
            <a:spLocks noGrp="1"/>
          </p:cNvSpPr>
          <p:nvPr>
            <p:ph type="title"/>
          </p:nvPr>
        </p:nvSpPr>
        <p:spPr>
          <a:xfrm>
            <a:off x="0" y="0"/>
            <a:ext cx="12192000" cy="1251284"/>
          </a:xfrm>
          <a:gradFill>
            <a:gsLst>
              <a:gs pos="50000">
                <a:srgbClr val="116889"/>
              </a:gs>
              <a:gs pos="0">
                <a:schemeClr val="accent2">
                  <a:lumMod val="75000"/>
                </a:schemeClr>
              </a:gs>
              <a:gs pos="100000">
                <a:schemeClr val="tx2"/>
              </a:gs>
            </a:gsLst>
            <a:lin ang="13500000" scaled="1"/>
          </a:gradFill>
        </p:spPr>
        <p:txBody>
          <a:bodyPr>
            <a:normAutofit/>
          </a:bodyPr>
          <a:lstStyle/>
          <a:p>
            <a:pPr algn="ctr"/>
            <a:r>
              <a:rPr lang="en-US" sz="4000" dirty="0">
                <a:solidFill>
                  <a:schemeClr val="bg1"/>
                </a:solidFill>
              </a:rPr>
              <a:t>The Need to Do Better for Families </a:t>
            </a:r>
          </a:p>
        </p:txBody>
      </p:sp>
      <p:sp>
        <p:nvSpPr>
          <p:cNvPr id="3" name="Content Placeholder 2">
            <a:extLst>
              <a:ext uri="{FF2B5EF4-FFF2-40B4-BE49-F238E27FC236}">
                <a16:creationId xmlns:a16="http://schemas.microsoft.com/office/drawing/2014/main" id="{CD5BCC4D-3F0E-DEDD-6956-BCD22AA79FB0}"/>
              </a:ext>
            </a:extLst>
          </p:cNvPr>
          <p:cNvSpPr>
            <a:spLocks noGrp="1"/>
          </p:cNvSpPr>
          <p:nvPr>
            <p:ph sz="half" idx="1"/>
          </p:nvPr>
        </p:nvSpPr>
        <p:spPr>
          <a:xfrm>
            <a:off x="838200" y="1540042"/>
            <a:ext cx="5181600" cy="3272590"/>
          </a:xfrm>
          <a:prstGeom prst="flowChartOffpageConnector">
            <a:avLst/>
          </a:prstGeom>
          <a:solidFill>
            <a:schemeClr val="tx2"/>
          </a:solidFill>
          <a:effectLst>
            <a:outerShdw blurRad="50800" dist="38100" dir="5400000" algn="t" rotWithShape="0">
              <a:prstClr val="black">
                <a:alpha val="40000"/>
              </a:prstClr>
            </a:outerShdw>
          </a:effectLst>
        </p:spPr>
        <p:txBody>
          <a:bodyPr lIns="91440" tIns="457200" rIns="91440" anchor="t">
            <a:noAutofit/>
          </a:bodyPr>
          <a:lstStyle/>
          <a:p>
            <a:pPr marL="0" indent="0" algn="ctr">
              <a:lnSpc>
                <a:spcPct val="100000"/>
              </a:lnSpc>
              <a:buNone/>
            </a:pPr>
            <a:r>
              <a:rPr lang="en-US" sz="3200" b="1" dirty="0">
                <a:solidFill>
                  <a:schemeClr val="bg1"/>
                </a:solidFill>
              </a:rPr>
              <a:t>Lower likelihood of successful reunification</a:t>
            </a:r>
          </a:p>
        </p:txBody>
      </p:sp>
      <p:sp>
        <p:nvSpPr>
          <p:cNvPr id="4" name="Content Placeholder 3">
            <a:extLst>
              <a:ext uri="{FF2B5EF4-FFF2-40B4-BE49-F238E27FC236}">
                <a16:creationId xmlns:a16="http://schemas.microsoft.com/office/drawing/2014/main" id="{15139E76-E2D7-4A59-E057-B51BA5B9F311}"/>
              </a:ext>
            </a:extLst>
          </p:cNvPr>
          <p:cNvSpPr>
            <a:spLocks noGrp="1"/>
          </p:cNvSpPr>
          <p:nvPr>
            <p:ph sz="half" idx="2"/>
          </p:nvPr>
        </p:nvSpPr>
        <p:spPr>
          <a:xfrm>
            <a:off x="0" y="5032376"/>
            <a:ext cx="11353800" cy="1460499"/>
          </a:xfrm>
          <a:prstGeom prst="homePlate">
            <a:avLst/>
          </a:prstGeom>
          <a:solidFill>
            <a:schemeClr val="accent2">
              <a:lumMod val="75000"/>
            </a:schemeClr>
          </a:solidFill>
          <a:effectLst>
            <a:outerShdw blurRad="50800" dist="38100" dir="2700000" algn="tl" rotWithShape="0">
              <a:prstClr val="black">
                <a:alpha val="40000"/>
              </a:prstClr>
            </a:outerShdw>
          </a:effectLst>
        </p:spPr>
        <p:txBody>
          <a:bodyPr lIns="640080" anchor="ctr">
            <a:noAutofit/>
          </a:bodyPr>
          <a:lstStyle/>
          <a:p>
            <a:pPr marL="0" indent="0">
              <a:buNone/>
            </a:pPr>
            <a:r>
              <a:rPr lang="en-US" b="1" dirty="0">
                <a:solidFill>
                  <a:schemeClr val="bg1"/>
                </a:solidFill>
              </a:rPr>
              <a:t>Children tend to remain in out-of-home care longer</a:t>
            </a:r>
          </a:p>
        </p:txBody>
      </p:sp>
      <p:pic>
        <p:nvPicPr>
          <p:cNvPr id="6" name="Graphic 5">
            <a:extLst>
              <a:ext uri="{FF2B5EF4-FFF2-40B4-BE49-F238E27FC236}">
                <a16:creationId xmlns:a16="http://schemas.microsoft.com/office/drawing/2014/main" id="{C78A33E9-D280-604A-C218-EF0736B6867D}"/>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rcRect/>
          <a:stretch/>
        </p:blipFill>
        <p:spPr>
          <a:xfrm>
            <a:off x="9224208" y="5161046"/>
            <a:ext cx="1243262" cy="1243262"/>
          </a:xfrm>
          <a:prstGeom prst="rect">
            <a:avLst/>
          </a:prstGeom>
        </p:spPr>
      </p:pic>
      <p:sp>
        <p:nvSpPr>
          <p:cNvPr id="7" name="Footer Placeholder 6">
            <a:extLst>
              <a:ext uri="{FF2B5EF4-FFF2-40B4-BE49-F238E27FC236}">
                <a16:creationId xmlns:a16="http://schemas.microsoft.com/office/drawing/2014/main" id="{341C54E4-2A28-D9AD-765B-AA6CA70F0A57}"/>
              </a:ext>
            </a:extLst>
          </p:cNvPr>
          <p:cNvSpPr>
            <a:spLocks noGrp="1"/>
          </p:cNvSpPr>
          <p:nvPr>
            <p:ph type="ftr" sz="quarter" idx="11"/>
          </p:nvPr>
        </p:nvSpPr>
        <p:spPr>
          <a:xfrm>
            <a:off x="7704894" y="6492875"/>
            <a:ext cx="4281889" cy="365125"/>
          </a:xfrm>
        </p:spPr>
        <p:txBody>
          <a:bodyPr/>
          <a:lstStyle/>
          <a:p>
            <a:r>
              <a:rPr lang="en-US">
                <a:solidFill>
                  <a:schemeClr val="tx1"/>
                </a:solidFill>
              </a:rPr>
              <a:t>(Brook et al., 2010; Radel et al., 2018; </a:t>
            </a:r>
            <a:r>
              <a:rPr lang="en-US" err="1">
                <a:solidFill>
                  <a:schemeClr val="tx1"/>
                </a:solidFill>
              </a:rPr>
              <a:t>Wulczyn</a:t>
            </a:r>
            <a:r>
              <a:rPr lang="en-US">
                <a:solidFill>
                  <a:schemeClr val="tx1"/>
                </a:solidFill>
              </a:rPr>
              <a:t> et al., 2011)</a:t>
            </a:r>
          </a:p>
        </p:txBody>
      </p:sp>
      <p:pic>
        <p:nvPicPr>
          <p:cNvPr id="11" name="Graphic 10">
            <a:extLst>
              <a:ext uri="{FF2B5EF4-FFF2-40B4-BE49-F238E27FC236}">
                <a16:creationId xmlns:a16="http://schemas.microsoft.com/office/drawing/2014/main" id="{531357CF-6666-F9DB-0357-CFC941596735}"/>
              </a:ext>
              <a:ext uri="{C183D7F6-B498-43B3-948B-1728B52AA6E4}">
                <adec:decorative xmlns:adec="http://schemas.microsoft.com/office/drawing/2017/decorative" val="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739189" y="3037891"/>
            <a:ext cx="1379621" cy="1379621"/>
          </a:xfrm>
          <a:prstGeom prst="rect">
            <a:avLst/>
          </a:prstGeom>
        </p:spPr>
      </p:pic>
    </p:spTree>
    <p:extLst>
      <p:ext uri="{BB962C8B-B14F-4D97-AF65-F5344CB8AC3E}">
        <p14:creationId xmlns:p14="http://schemas.microsoft.com/office/powerpoint/2010/main" val="32946958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35B9F91-8920-B5A6-20BF-8D3AEB13D10E}"/>
              </a:ext>
            </a:extLst>
          </p:cNvPr>
          <p:cNvSpPr>
            <a:spLocks noGrp="1"/>
          </p:cNvSpPr>
          <p:nvPr>
            <p:ph type="title"/>
          </p:nvPr>
        </p:nvSpPr>
        <p:spPr>
          <a:xfrm>
            <a:off x="0" y="0"/>
            <a:ext cx="12191999" cy="1298630"/>
          </a:xfrm>
        </p:spPr>
        <p:txBody>
          <a:bodyPr/>
          <a:lstStyle/>
          <a:p>
            <a:r>
              <a:rPr lang="en-US" dirty="0"/>
              <a:t>Improving Partnerships: </a:t>
            </a:r>
            <a:br>
              <a:rPr lang="en-US" dirty="0"/>
            </a:br>
            <a:r>
              <a:rPr lang="en-US" dirty="0"/>
              <a:t>No Single Agency Can Do This Alone </a:t>
            </a:r>
          </a:p>
        </p:txBody>
      </p:sp>
      <p:pic>
        <p:nvPicPr>
          <p:cNvPr id="7" name="Picture 10" descr="Group of service providers standing together in unity">
            <a:extLst>
              <a:ext uri="{FF2B5EF4-FFF2-40B4-BE49-F238E27FC236}">
                <a16:creationId xmlns:a16="http://schemas.microsoft.com/office/drawing/2014/main" id="{3F118537-AC92-F05E-A33C-7BB64A66357C}"/>
              </a:ext>
            </a:extLst>
          </p:cNvPr>
          <p:cNvPicPr>
            <a:picLocks noChangeAspect="1"/>
          </p:cNvPicPr>
          <p:nvPr/>
        </p:nvPicPr>
        <p:blipFill rotWithShape="1">
          <a:blip r:embed="rId3"/>
          <a:srcRect t="1" b="-326"/>
          <a:stretch/>
        </p:blipFill>
        <p:spPr>
          <a:xfrm>
            <a:off x="319074" y="2197713"/>
            <a:ext cx="5489808" cy="3517287"/>
          </a:xfrm>
          <a:prstGeom prst="rect">
            <a:avLst/>
          </a:prstGeom>
        </p:spPr>
      </p:pic>
      <p:sp>
        <p:nvSpPr>
          <p:cNvPr id="6" name="Content Placeholder 5">
            <a:extLst>
              <a:ext uri="{FF2B5EF4-FFF2-40B4-BE49-F238E27FC236}">
                <a16:creationId xmlns:a16="http://schemas.microsoft.com/office/drawing/2014/main" id="{FC56BB49-2ABD-E090-4AF3-73B9179CE02C}"/>
              </a:ext>
            </a:extLst>
          </p:cNvPr>
          <p:cNvSpPr>
            <a:spLocks noGrp="1"/>
          </p:cNvSpPr>
          <p:nvPr>
            <p:ph idx="1"/>
          </p:nvPr>
        </p:nvSpPr>
        <p:spPr>
          <a:xfrm>
            <a:off x="6154443" y="1512514"/>
            <a:ext cx="5110746" cy="1188720"/>
          </a:xfrm>
        </p:spPr>
        <p:txBody>
          <a:bodyPr/>
          <a:lstStyle/>
          <a:p>
            <a:r>
              <a:rPr lang="en-US" sz="6800" dirty="0">
                <a:solidFill>
                  <a:srgbClr val="0F4263"/>
                </a:solidFill>
                <a:latin typeface="Vladimir Script" panose="03050402040407070305" pitchFamily="66" charset="0"/>
              </a:rPr>
              <a:t>Better Together</a:t>
            </a:r>
          </a:p>
        </p:txBody>
      </p:sp>
      <p:sp>
        <p:nvSpPr>
          <p:cNvPr id="15" name="Content Placeholder 14">
            <a:extLst>
              <a:ext uri="{FF2B5EF4-FFF2-40B4-BE49-F238E27FC236}">
                <a16:creationId xmlns:a16="http://schemas.microsoft.com/office/drawing/2014/main" id="{5D3B15BA-A081-1F9B-D0E0-339BD642998C}"/>
              </a:ext>
            </a:extLst>
          </p:cNvPr>
          <p:cNvSpPr>
            <a:spLocks noGrp="1"/>
          </p:cNvSpPr>
          <p:nvPr>
            <p:ph sz="quarter" idx="13"/>
          </p:nvPr>
        </p:nvSpPr>
        <p:spPr>
          <a:xfrm>
            <a:off x="6197143" y="2540123"/>
            <a:ext cx="5489808" cy="3517287"/>
          </a:xfrm>
        </p:spPr>
        <p:txBody>
          <a:bodyPr/>
          <a:lstStyle/>
          <a:p>
            <a:pPr marL="0" indent="0">
              <a:lnSpc>
                <a:spcPct val="100000"/>
              </a:lnSpc>
              <a:spcBef>
                <a:spcPts val="1200"/>
              </a:spcBef>
              <a:spcAft>
                <a:spcPts val="1200"/>
              </a:spcAft>
              <a:buNone/>
            </a:pPr>
            <a:r>
              <a:rPr lang="en-US" sz="2000" dirty="0"/>
              <a:t>Improving outcomes for children and families affected by parental substance use requires a coordinated response that draws from the talents and resources of </a:t>
            </a:r>
            <a:r>
              <a:rPr lang="en-US" sz="2000" i="1" dirty="0"/>
              <a:t>at least </a:t>
            </a:r>
            <a:r>
              <a:rPr lang="en-US" sz="2000" dirty="0"/>
              <a:t>the following systems: </a:t>
            </a:r>
          </a:p>
          <a:p>
            <a:pPr>
              <a:spcBef>
                <a:spcPts val="600"/>
              </a:spcBef>
              <a:spcAft>
                <a:spcPts val="600"/>
              </a:spcAft>
            </a:pPr>
            <a:r>
              <a:rPr lang="en-US" sz="2000" dirty="0"/>
              <a:t>Child Welfare</a:t>
            </a:r>
          </a:p>
          <a:p>
            <a:pPr>
              <a:spcBef>
                <a:spcPts val="600"/>
              </a:spcBef>
              <a:spcAft>
                <a:spcPts val="600"/>
              </a:spcAft>
            </a:pPr>
            <a:r>
              <a:rPr lang="en-US" sz="2000" dirty="0"/>
              <a:t>Treatment Providers</a:t>
            </a:r>
          </a:p>
          <a:p>
            <a:pPr>
              <a:spcBef>
                <a:spcPts val="600"/>
              </a:spcBef>
              <a:spcAft>
                <a:spcPts val="600"/>
              </a:spcAft>
            </a:pPr>
            <a:r>
              <a:rPr lang="en-US" sz="2000" dirty="0"/>
              <a:t>Courts</a:t>
            </a:r>
          </a:p>
        </p:txBody>
      </p:sp>
    </p:spTree>
    <p:extLst>
      <p:ext uri="{BB962C8B-B14F-4D97-AF65-F5344CB8AC3E}">
        <p14:creationId xmlns:p14="http://schemas.microsoft.com/office/powerpoint/2010/main" val="384188637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33A9A971-5445-7A22-FAFC-8DD8C5C3A7CF}"/>
              </a:ext>
              <a:ext uri="{C183D7F6-B498-43B3-948B-1728B52AA6E4}">
                <adec:decorative xmlns:adec="http://schemas.microsoft.com/office/drawing/2017/decorative" val="1"/>
              </a:ext>
            </a:extLst>
          </p:cNvPr>
          <p:cNvPicPr>
            <a:picLocks noChangeAspect="1"/>
          </p:cNvPicPr>
          <p:nvPr/>
        </p:nvPicPr>
        <p:blipFill rotWithShape="1">
          <a:blip r:embed="rId3" cstate="print">
            <a:alphaModFix amt="20000"/>
            <a:extLst>
              <a:ext uri="{28A0092B-C50C-407E-A947-70E740481C1C}">
                <a14:useLocalDpi xmlns:a14="http://schemas.microsoft.com/office/drawing/2010/main" val="0"/>
              </a:ext>
            </a:extLst>
          </a:blip>
          <a:srcRect l="6351" t="3348" r="17866" b="6959"/>
          <a:stretch/>
        </p:blipFill>
        <p:spPr>
          <a:xfrm rot="5400000">
            <a:off x="2667002" y="-2660649"/>
            <a:ext cx="6858000" cy="12192000"/>
          </a:xfrm>
          <a:prstGeom prst="rect">
            <a:avLst/>
          </a:prstGeom>
        </p:spPr>
      </p:pic>
      <p:sp>
        <p:nvSpPr>
          <p:cNvPr id="2" name="Title 1">
            <a:extLst>
              <a:ext uri="{FF2B5EF4-FFF2-40B4-BE49-F238E27FC236}">
                <a16:creationId xmlns:a16="http://schemas.microsoft.com/office/drawing/2014/main" id="{F64F89A8-94AC-0268-ECB7-A6CC78178193}"/>
              </a:ext>
            </a:extLst>
          </p:cNvPr>
          <p:cNvSpPr>
            <a:spLocks noGrp="1"/>
          </p:cNvSpPr>
          <p:nvPr>
            <p:ph type="title"/>
          </p:nvPr>
        </p:nvSpPr>
        <p:spPr>
          <a:xfrm>
            <a:off x="0" y="0"/>
            <a:ext cx="12192001" cy="1433743"/>
          </a:xfrm>
        </p:spPr>
        <p:txBody>
          <a:bodyPr/>
          <a:lstStyle/>
          <a:p>
            <a:r>
              <a:rPr lang="en-US" sz="3600" dirty="0">
                <a:latin typeface="+mj-lt"/>
                <a:cs typeface="Arial"/>
              </a:rPr>
              <a:t>An Important Reminder About the 'Why' </a:t>
            </a:r>
            <a:br>
              <a:rPr lang="en-US" sz="3600" dirty="0">
                <a:latin typeface="+mj-lt"/>
                <a:cs typeface="Arial"/>
              </a:rPr>
            </a:br>
            <a:r>
              <a:rPr lang="en-US" sz="3600" dirty="0">
                <a:latin typeface="+mj-lt"/>
                <a:cs typeface="Arial"/>
              </a:rPr>
              <a:t>Behind Our Collaborative Partnerships</a:t>
            </a:r>
            <a:endParaRPr lang="en-US" sz="3600" dirty="0">
              <a:latin typeface="+mj-lt"/>
            </a:endParaRPr>
          </a:p>
        </p:txBody>
      </p:sp>
      <p:sp>
        <p:nvSpPr>
          <p:cNvPr id="3" name="Content Placeholder 2">
            <a:extLst>
              <a:ext uri="{FF2B5EF4-FFF2-40B4-BE49-F238E27FC236}">
                <a16:creationId xmlns:a16="http://schemas.microsoft.com/office/drawing/2014/main" id="{40DFFE6F-2BD7-0BCE-5CFF-D98BE632DB7A}"/>
              </a:ext>
            </a:extLst>
          </p:cNvPr>
          <p:cNvSpPr>
            <a:spLocks noGrp="1"/>
          </p:cNvSpPr>
          <p:nvPr>
            <p:ph sz="quarter" idx="15"/>
          </p:nvPr>
        </p:nvSpPr>
        <p:spPr>
          <a:xfrm>
            <a:off x="1031375" y="2156307"/>
            <a:ext cx="10047012" cy="1420770"/>
          </a:xfrm>
        </p:spPr>
        <p:txBody>
          <a:bodyPr/>
          <a:lstStyle/>
          <a:p>
            <a:pPr marL="0" indent="0">
              <a:lnSpc>
                <a:spcPct val="100000"/>
              </a:lnSpc>
              <a:buNone/>
            </a:pP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Meaningful collaboration across systems that includes agreement on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common values</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 enhanced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communication</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 and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information sharing</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 blended funding and data collection for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shared outcomes</a:t>
            </a:r>
            <a:r>
              <a:rPr kumimoji="0" lang="en-US" sz="2400" b="0" i="0" u="none" strike="noStrike" kern="1200" cap="none" spc="0" normalizeH="0" baseline="0" noProof="0" dirty="0">
                <a:ln>
                  <a:noFill/>
                </a:ln>
                <a:solidFill>
                  <a:schemeClr val="tx1"/>
                </a:solidFill>
                <a:effectLst/>
                <a:uLnTx/>
                <a:uFillTx/>
                <a:latin typeface="Arial" panose="020B0604020202020204" pitchFamily="34" charset="0"/>
                <a:ea typeface="Yu Gothic UI Semibold" panose="020B0700000000000000" pitchFamily="34" charset="-128"/>
                <a:cs typeface="Arial" panose="020B0604020202020204" pitchFamily="34" charset="0"/>
              </a:rPr>
              <a:t>…</a:t>
            </a:r>
            <a:endPar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endParaRPr>
          </a:p>
        </p:txBody>
      </p:sp>
      <p:sp>
        <p:nvSpPr>
          <p:cNvPr id="4" name="Content Placeholder 3">
            <a:extLst>
              <a:ext uri="{FF2B5EF4-FFF2-40B4-BE49-F238E27FC236}">
                <a16:creationId xmlns:a16="http://schemas.microsoft.com/office/drawing/2014/main" id="{349FB4BF-25C1-4765-20A7-FCB0A5E4744C}"/>
              </a:ext>
            </a:extLst>
          </p:cNvPr>
          <p:cNvSpPr>
            <a:spLocks noGrp="1"/>
          </p:cNvSpPr>
          <p:nvPr>
            <p:ph sz="quarter" idx="16"/>
          </p:nvPr>
        </p:nvSpPr>
        <p:spPr>
          <a:xfrm>
            <a:off x="901978" y="3965842"/>
            <a:ext cx="10047013" cy="2240280"/>
          </a:xfrm>
        </p:spPr>
        <p:txBody>
          <a:bodyPr/>
          <a:lstStyle/>
          <a:p>
            <a:pPr marL="0" indent="0">
              <a:lnSpc>
                <a:spcPct val="100000"/>
              </a:lnSpc>
              <a:buNone/>
            </a:pP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…results in improved outcomes for families including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increased</a:t>
            </a:r>
            <a:r>
              <a:rPr kumimoji="0" lang="en-US" sz="2400" b="0"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engagement and retention </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of parents in substance use disorder treatment,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fewer children removed </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from parental custody,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increased family reunification </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post-removal and </a:t>
            </a:r>
            <a:r>
              <a:rPr kumimoji="0" lang="en-US" sz="2400" b="1" i="0" u="none" strike="noStrike" kern="1200" cap="none" spc="0" normalizeH="0" baseline="0" noProof="0" dirty="0">
                <a:ln>
                  <a:noFill/>
                </a:ln>
                <a:solidFill>
                  <a:schemeClr val="accent3"/>
                </a:solidFill>
                <a:effectLst/>
                <a:uLnTx/>
                <a:uFillTx/>
                <a:latin typeface="Arial" panose="020B0604020202020204" pitchFamily="34" charset="0"/>
                <a:ea typeface="Yu Gothic UI Semibold" panose="020B0700000000000000" pitchFamily="34" charset="-128"/>
                <a:cs typeface="Arial" panose="020B0604020202020204" pitchFamily="34" charset="0"/>
              </a:rPr>
              <a:t>fewer children re-entering</a:t>
            </a:r>
            <a:r>
              <a:rPr kumimoji="0" lang="en-US" sz="2400" b="1"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 </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the child welfare system and </a:t>
            </a:r>
            <a:r>
              <a:rPr lang="en-US" sz="2400" dirty="0">
                <a:latin typeface="Arial" panose="020B0604020202020204" pitchFamily="34" charset="0"/>
                <a:ea typeface="Yu Gothic UI Semibold" panose="020B0700000000000000" pitchFamily="34" charset="-128"/>
                <a:cs typeface="Arial" panose="020B0604020202020204" pitchFamily="34" charset="0"/>
              </a:rPr>
              <a:t>out-of-home care</a:t>
            </a:r>
            <a:r>
              <a:rPr kumimoji="0" lang="en-US" sz="2400" b="0" i="0" u="none" strike="noStrike" kern="1200" cap="none" spc="0" normalizeH="0" baseline="0" noProof="0" dirty="0">
                <a:ln>
                  <a:noFill/>
                </a:ln>
                <a:effectLst/>
                <a:uLnTx/>
                <a:uFillTx/>
                <a:latin typeface="Arial" panose="020B0604020202020204" pitchFamily="34" charset="0"/>
                <a:ea typeface="Yu Gothic UI Semibold" panose="020B0700000000000000" pitchFamily="34" charset="-128"/>
                <a:cs typeface="Arial" panose="020B0604020202020204" pitchFamily="34" charset="0"/>
              </a:rPr>
              <a:t>. </a:t>
            </a:r>
          </a:p>
        </p:txBody>
      </p:sp>
      <p:sp>
        <p:nvSpPr>
          <p:cNvPr id="5" name="Footer Placeholder 4">
            <a:extLst>
              <a:ext uri="{FF2B5EF4-FFF2-40B4-BE49-F238E27FC236}">
                <a16:creationId xmlns:a16="http://schemas.microsoft.com/office/drawing/2014/main" id="{3CA9BF63-6472-A2BE-922F-4587DF8943E7}"/>
              </a:ext>
            </a:extLst>
          </p:cNvPr>
          <p:cNvSpPr>
            <a:spLocks noGrp="1"/>
          </p:cNvSpPr>
          <p:nvPr>
            <p:ph type="ftr" sz="quarter" idx="17"/>
          </p:nvPr>
        </p:nvSpPr>
        <p:spPr>
          <a:xfrm>
            <a:off x="2006930" y="6486525"/>
            <a:ext cx="8505622" cy="365125"/>
          </a:xfrm>
        </p:spPr>
        <p:txBody>
          <a:bodyPr/>
          <a:lstStyle/>
          <a:p>
            <a:pPr defTabSz="914172">
              <a:defRPr/>
            </a:pPr>
            <a:r>
              <a:rPr kumimoji="0" lang="en-US" sz="1200" b="0" u="none" strike="noStrike" kern="1200" cap="none" spc="0" normalizeH="0" baseline="0" noProof="0" dirty="0">
                <a:ln>
                  <a:noFill/>
                </a:ln>
                <a:solidFill>
                  <a:schemeClr val="accent1"/>
                </a:solidFill>
                <a:effectLst/>
                <a:uLnTx/>
                <a:uFillTx/>
                <a:ea typeface="Yu Gothic UI Semibold"/>
                <a:cs typeface="Calibri"/>
              </a:rPr>
              <a:t>(</a:t>
            </a:r>
            <a:r>
              <a:rPr kumimoji="0" lang="en-US" sz="1200" b="0" u="none" strike="noStrike" kern="1200" cap="none" spc="0" normalizeH="0" baseline="0" noProof="0" dirty="0">
                <a:ln>
                  <a:noFill/>
                </a:ln>
                <a:solidFill>
                  <a:schemeClr val="accent1"/>
                </a:solidFill>
                <a:effectLst/>
                <a:uLnTx/>
                <a:uFillTx/>
                <a:ea typeface="Yu Gothic UI Semibold"/>
                <a:cs typeface="Arial"/>
              </a:rPr>
              <a:t>Boles et al., 2012; Dennis et al., 2015; Drabble, </a:t>
            </a:r>
            <a:r>
              <a:rPr lang="en-US" sz="1200" dirty="0">
                <a:solidFill>
                  <a:schemeClr val="accent1"/>
                </a:solidFill>
                <a:ea typeface="Yu Gothic UI Semibold"/>
                <a:cs typeface="Arial"/>
              </a:rPr>
              <a:t>2010;</a:t>
            </a:r>
            <a:r>
              <a:rPr lang="en-US" sz="1200" dirty="0">
                <a:solidFill>
                  <a:schemeClr val="accent1"/>
                </a:solidFill>
                <a:ea typeface="Yu Gothic UI Semibold"/>
                <a:cs typeface="+mn-lt"/>
              </a:rPr>
              <a:t> </a:t>
            </a:r>
            <a:r>
              <a:rPr lang="en-US" dirty="0">
                <a:solidFill>
                  <a:schemeClr val="accent1"/>
                </a:solidFill>
                <a:ea typeface="+mn-lt"/>
                <a:cs typeface="+mn-lt"/>
              </a:rPr>
              <a:t>Substance Abuse and Mental Health Services Administration,</a:t>
            </a:r>
            <a:r>
              <a:rPr lang="en-US" sz="1200" dirty="0">
                <a:solidFill>
                  <a:schemeClr val="accent1"/>
                </a:solidFill>
                <a:ea typeface="+mn-lt"/>
                <a:cs typeface="+mn-lt"/>
              </a:rPr>
              <a:t> 2020) </a:t>
            </a:r>
            <a:endParaRPr lang="en-US" sz="1200" b="0" u="none" strike="noStrike" kern="1200" cap="none" spc="0" normalizeH="0" baseline="0" noProof="0" dirty="0">
              <a:ln>
                <a:noFill/>
              </a:ln>
              <a:solidFill>
                <a:schemeClr val="accent1"/>
              </a:solidFill>
              <a:effectLst/>
              <a:uLnTx/>
              <a:uFillTx/>
              <a:ea typeface="+mn-lt"/>
              <a:cs typeface="+mn-lt"/>
            </a:endParaRPr>
          </a:p>
        </p:txBody>
      </p:sp>
    </p:spTree>
    <p:extLst>
      <p:ext uri="{BB962C8B-B14F-4D97-AF65-F5344CB8AC3E}">
        <p14:creationId xmlns:p14="http://schemas.microsoft.com/office/powerpoint/2010/main" val="321275617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D665883A-C76B-1288-BDDE-9EDCC12D54B1}"/>
              </a:ext>
            </a:extLst>
          </p:cNvPr>
          <p:cNvSpPr>
            <a:spLocks noGrp="1"/>
          </p:cNvSpPr>
          <p:nvPr>
            <p:ph type="title"/>
          </p:nvPr>
        </p:nvSpPr>
        <p:spPr>
          <a:xfrm>
            <a:off x="153488" y="1493143"/>
            <a:ext cx="6084026" cy="1325563"/>
          </a:xfrm>
        </p:spPr>
        <p:txBody>
          <a:bodyPr/>
          <a:lstStyle/>
          <a:p>
            <a:r>
              <a:rPr lang="en-US" dirty="0"/>
              <a:t>Contact the NCSACW Training and Technical Assistance (TTA) Program</a:t>
            </a:r>
          </a:p>
        </p:txBody>
      </p:sp>
      <p:sp>
        <p:nvSpPr>
          <p:cNvPr id="2" name="Content Placeholder 1">
            <a:extLst>
              <a:ext uri="{FF2B5EF4-FFF2-40B4-BE49-F238E27FC236}">
                <a16:creationId xmlns:a16="http://schemas.microsoft.com/office/drawing/2014/main" id="{469D86B6-EFFF-CE55-126F-F334B6522867}"/>
              </a:ext>
            </a:extLst>
          </p:cNvPr>
          <p:cNvSpPr>
            <a:spLocks noGrp="1"/>
          </p:cNvSpPr>
          <p:nvPr>
            <p:ph sz="quarter" idx="14"/>
          </p:nvPr>
        </p:nvSpPr>
        <p:spPr>
          <a:xfrm>
            <a:off x="1191985" y="3429000"/>
            <a:ext cx="4437453" cy="2395538"/>
          </a:xfrm>
        </p:spPr>
        <p:txBody>
          <a:bodyPr/>
          <a:lstStyle/>
          <a:p>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Connect with programs that are developing tools and implementing practices and protocols to support their collaborative</a:t>
            </a:r>
          </a:p>
          <a:p>
            <a:r>
              <a:rPr kumimoji="0" lang="en-US" sz="16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Training and technical assistance to support collaboration and systems change</a:t>
            </a:r>
          </a:p>
        </p:txBody>
      </p:sp>
      <p:pic>
        <p:nvPicPr>
          <p:cNvPr id="8" name="Picture 7" descr="National Center on Substance Abuse and Child Welfare logo.">
            <a:extLst>
              <a:ext uri="{FF2B5EF4-FFF2-40B4-BE49-F238E27FC236}">
                <a16:creationId xmlns:a16="http://schemas.microsoft.com/office/drawing/2014/main" id="{AEEFB822-0C09-E9ED-EC32-4FE9620DD025}"/>
              </a:ext>
            </a:extLst>
          </p:cNvPr>
          <p:cNvPicPr>
            <a:picLocks noChangeAspect="1"/>
          </p:cNvPicPr>
          <p:nvPr/>
        </p:nvPicPr>
        <p:blipFill>
          <a:blip r:embed="rId3"/>
          <a:srcRect t="3920" b="4533"/>
          <a:stretch>
            <a:fillRect/>
          </a:stretch>
        </p:blipFill>
        <p:spPr>
          <a:xfrm>
            <a:off x="6046800" y="2766218"/>
            <a:ext cx="5579533" cy="1325563"/>
          </a:xfrm>
          <a:prstGeom prst="rect">
            <a:avLst/>
          </a:prstGeom>
        </p:spPr>
      </p:pic>
      <p:sp>
        <p:nvSpPr>
          <p:cNvPr id="3" name="Content Placeholder 2">
            <a:extLst>
              <a:ext uri="{FF2B5EF4-FFF2-40B4-BE49-F238E27FC236}">
                <a16:creationId xmlns:a16="http://schemas.microsoft.com/office/drawing/2014/main" id="{A4A2CAAE-2C30-5837-0C07-EEDCFBFCE218}"/>
              </a:ext>
            </a:extLst>
          </p:cNvPr>
          <p:cNvSpPr>
            <a:spLocks noGrp="1"/>
          </p:cNvSpPr>
          <p:nvPr>
            <p:ph sz="quarter" idx="16"/>
          </p:nvPr>
        </p:nvSpPr>
        <p:spPr/>
        <p:txBody>
          <a:bodyPr/>
          <a:lstStyle/>
          <a:p>
            <a:r>
              <a:rPr lang="en-US" dirty="0">
                <a:solidFill>
                  <a:schemeClr val="accent3"/>
                </a:solidFill>
                <a:hlinkClick r:id="rId4">
                  <a:extLst>
                    <a:ext uri="{A12FA001-AC4F-418D-AE19-62706E023703}">
                      <ahyp:hlinkClr xmlns:ahyp="http://schemas.microsoft.com/office/drawing/2018/hyperlinkcolor" val="tx"/>
                    </a:ext>
                  </a:extLst>
                </a:hlinkClick>
              </a:rPr>
              <a:t>https://ncsacw.acf.hhs.gov/   </a:t>
            </a:r>
            <a:endParaRPr lang="en-US" dirty="0">
              <a:solidFill>
                <a:schemeClr val="accent3"/>
              </a:solidFill>
            </a:endParaRPr>
          </a:p>
        </p:txBody>
      </p:sp>
      <p:sp>
        <p:nvSpPr>
          <p:cNvPr id="4" name="Content Placeholder 3">
            <a:extLst>
              <a:ext uri="{FF2B5EF4-FFF2-40B4-BE49-F238E27FC236}">
                <a16:creationId xmlns:a16="http://schemas.microsoft.com/office/drawing/2014/main" id="{CCF0BBC6-B550-AB84-7FFF-7ABFDB67ABF0}"/>
              </a:ext>
            </a:extLst>
          </p:cNvPr>
          <p:cNvSpPr>
            <a:spLocks noGrp="1"/>
          </p:cNvSpPr>
          <p:nvPr>
            <p:ph sz="quarter" idx="17"/>
          </p:nvPr>
        </p:nvSpPr>
        <p:spPr/>
        <p:txBody>
          <a:bodyPr/>
          <a:lstStyle/>
          <a:p>
            <a:r>
              <a:rPr lang="en-US" dirty="0">
                <a:solidFill>
                  <a:schemeClr val="accent3"/>
                </a:solidFill>
                <a:hlinkClick r:id="rId5">
                  <a:extLst>
                    <a:ext uri="{A12FA001-AC4F-418D-AE19-62706E023703}">
                      <ahyp:hlinkClr xmlns:ahyp="http://schemas.microsoft.com/office/drawing/2018/hyperlinkcolor" val="tx"/>
                    </a:ext>
                  </a:extLst>
                </a:hlinkClick>
              </a:rPr>
              <a:t>ncsacw@cffutures.org</a:t>
            </a:r>
            <a:endParaRPr lang="en-US" dirty="0">
              <a:solidFill>
                <a:schemeClr val="accent3"/>
              </a:solidFill>
            </a:endParaRPr>
          </a:p>
        </p:txBody>
      </p:sp>
      <p:sp>
        <p:nvSpPr>
          <p:cNvPr id="5" name="Content Placeholder 4">
            <a:extLst>
              <a:ext uri="{FF2B5EF4-FFF2-40B4-BE49-F238E27FC236}">
                <a16:creationId xmlns:a16="http://schemas.microsoft.com/office/drawing/2014/main" id="{AEEBE8B4-433A-8757-1C94-7F7709D8998E}"/>
              </a:ext>
            </a:extLst>
          </p:cNvPr>
          <p:cNvSpPr>
            <a:spLocks noGrp="1"/>
          </p:cNvSpPr>
          <p:nvPr>
            <p:ph sz="quarter" idx="18"/>
          </p:nvPr>
        </p:nvSpPr>
        <p:spPr/>
        <p:txBody>
          <a:bodyPr/>
          <a:lstStyle/>
          <a:p>
            <a:r>
              <a:rPr lang="en-US"/>
              <a:t>Toll-Free @ 1-866-493-2758</a:t>
            </a:r>
          </a:p>
        </p:txBody>
      </p:sp>
    </p:spTree>
    <p:extLst>
      <p:ext uri="{BB962C8B-B14F-4D97-AF65-F5344CB8AC3E}">
        <p14:creationId xmlns:p14="http://schemas.microsoft.com/office/powerpoint/2010/main" val="299950509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gradFill>
            <a:gsLst>
              <a:gs pos="16000">
                <a:srgbClr val="116889"/>
              </a:gs>
              <a:gs pos="0">
                <a:schemeClr val="accent2"/>
              </a:gs>
              <a:gs pos="100000">
                <a:schemeClr val="tx2"/>
              </a:gs>
            </a:gsLst>
            <a:lin ang="135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7F9199A8-0DCC-BC6F-58B8-A5BD3BB2F3E8}"/>
              </a:ext>
            </a:extLst>
          </p:cNvPr>
          <p:cNvSpPr>
            <a:spLocks noGrp="1"/>
          </p:cNvSpPr>
          <p:nvPr>
            <p:ph type="ctrTitle"/>
          </p:nvPr>
        </p:nvSpPr>
        <p:spPr/>
        <p:txBody>
          <a:bodyPr/>
          <a:lstStyle/>
          <a:p>
            <a:r>
              <a:rPr lang="en-US" sz="4800" dirty="0">
                <a:solidFill>
                  <a:prstClr val="white"/>
                </a:solidFill>
                <a:latin typeface="+mj-lt"/>
              </a:rPr>
              <a:t>References</a:t>
            </a:r>
            <a:endParaRPr lang="en-US" dirty="0">
              <a:latin typeface="+mj-lt"/>
            </a:endParaRPr>
          </a:p>
        </p:txBody>
      </p:sp>
    </p:spTree>
    <p:extLst>
      <p:ext uri="{BB962C8B-B14F-4D97-AF65-F5344CB8AC3E}">
        <p14:creationId xmlns:p14="http://schemas.microsoft.com/office/powerpoint/2010/main" val="296655839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p:spPr>
        <p:txBody>
          <a:bodyPr>
            <a:normAutofit/>
          </a:bodyPr>
          <a:lstStyle/>
          <a:p>
            <a:r>
              <a:rPr lang="en-US" dirty="0"/>
              <a:t>References, 1 of 5</a:t>
            </a:r>
          </a:p>
        </p:txBody>
      </p:sp>
      <p:sp>
        <p:nvSpPr>
          <p:cNvPr id="4" name="Content Placeholder 3"/>
          <p:cNvSpPr>
            <a:spLocks noGrp="1"/>
          </p:cNvSpPr>
          <p:nvPr>
            <p:ph idx="4294967295"/>
          </p:nvPr>
        </p:nvSpPr>
        <p:spPr>
          <a:xfrm>
            <a:off x="351692" y="1444625"/>
            <a:ext cx="11465170" cy="4714875"/>
          </a:xfrm>
        </p:spPr>
        <p:txBody>
          <a:bodyPr vert="horz" lIns="91440" tIns="45720" rIns="91440" bIns="45720" rtlCol="0" anchor="t">
            <a:noAutofit/>
          </a:bodyPr>
          <a:lstStyle/>
          <a:p>
            <a:pPr>
              <a:spcBef>
                <a:spcPts val="800"/>
              </a:spcBef>
            </a:pPr>
            <a:r>
              <a:rPr lang="en-US" sz="1400" dirty="0"/>
              <a:t>Adams, P. J. (2016). Switching to a social approach to addiction: Implications for theory and practice. </a:t>
            </a:r>
            <a:r>
              <a:rPr lang="en-US" sz="1400" i="1" dirty="0"/>
              <a:t>International Journal of Mental Health and Addiction, 14</a:t>
            </a:r>
            <a:r>
              <a:rPr lang="en-US" sz="1400" dirty="0"/>
              <a:t>(1), 86–94. </a:t>
            </a:r>
            <a:r>
              <a:rPr lang="en-US" sz="1400" dirty="0">
                <a:hlinkClick r:id="rId3"/>
              </a:rPr>
              <a:t>http://dx.doi.org/10.1007/s11469-015-9588-4</a:t>
            </a:r>
            <a:r>
              <a:rPr lang="en-US" sz="1400" dirty="0"/>
              <a:t> </a:t>
            </a:r>
          </a:p>
          <a:p>
            <a:pPr>
              <a:spcBef>
                <a:spcPts val="800"/>
              </a:spcBef>
            </a:pPr>
            <a:r>
              <a:rPr lang="en-US" sz="1400" dirty="0"/>
              <a:t>American Society of Addiction Medicine. (2014). </a:t>
            </a:r>
            <a:r>
              <a:rPr lang="en-US" sz="1400" i="1" dirty="0"/>
              <a:t>The ASAM performance measures for the addiction specialist physician. </a:t>
            </a:r>
            <a:r>
              <a:rPr lang="en-US" sz="1400" dirty="0">
                <a:hlinkClick r:id="rId4"/>
              </a:rPr>
              <a:t>https://www.asam.org/docs/default-source/advocacy/performance-measures-for-the-addiction-specialist-physician.pdf?sfvrsn=5f986dc2_0</a:t>
            </a:r>
            <a:r>
              <a:rPr lang="en-US" sz="1400" dirty="0"/>
              <a:t>   </a:t>
            </a:r>
          </a:p>
          <a:p>
            <a:pPr>
              <a:spcBef>
                <a:spcPts val="800"/>
              </a:spcBef>
            </a:pPr>
            <a:r>
              <a:rPr lang="en-US" sz="1400" dirty="0"/>
              <a:t>Boles, S., Young, N.K., Dennis, K. &amp; </a:t>
            </a:r>
            <a:r>
              <a:rPr lang="en-US" sz="1400" dirty="0" err="1"/>
              <a:t>DeCerchio</a:t>
            </a:r>
            <a:r>
              <a:rPr lang="en-US" sz="1400" dirty="0"/>
              <a:t>, K. (2012). The regional partnership grant (RPG) program: Enhancing collaboration, promising results. Journal of Public Child Welfare, 6(4), 482-496. </a:t>
            </a:r>
            <a:r>
              <a:rPr lang="en-US" sz="1400" dirty="0">
                <a:hlinkClick r:id="rId5"/>
              </a:rPr>
              <a:t>https://doi.org/10.1080/15548732.2012.705239</a:t>
            </a:r>
            <a:r>
              <a:rPr lang="en-US" sz="1400" dirty="0"/>
              <a:t>   </a:t>
            </a:r>
          </a:p>
          <a:p>
            <a:pPr>
              <a:spcBef>
                <a:spcPts val="800"/>
              </a:spcBef>
            </a:pPr>
            <a:r>
              <a:rPr lang="en-US" sz="1400" dirty="0"/>
              <a:t>Brook, J., McDonald, T., Gregoire, T., Press, A. &amp; Hindan, B. (2010). Parental substance abuse and family reunification. Journal of Social Work Practice in the Addictions, 10(4), 393-412. </a:t>
            </a:r>
            <a:r>
              <a:rPr lang="en-US" sz="1400" dirty="0">
                <a:hlinkClick r:id="rId6"/>
              </a:rPr>
              <a:t>https://doi.org/10.1080/1533256X.2010.521078</a:t>
            </a:r>
            <a:r>
              <a:rPr lang="en-US" sz="1400" dirty="0"/>
              <a:t> </a:t>
            </a:r>
          </a:p>
          <a:p>
            <a:pPr>
              <a:spcBef>
                <a:spcPts val="800"/>
              </a:spcBef>
            </a:pPr>
            <a:r>
              <a:rPr lang="en-US" sz="1400" dirty="0"/>
              <a:t>Bruns, E. J., </a:t>
            </a:r>
            <a:r>
              <a:rPr lang="en-US" sz="1400" dirty="0" err="1"/>
              <a:t>Pullmann</a:t>
            </a:r>
            <a:r>
              <a:rPr lang="en-US" sz="1400" dirty="0"/>
              <a:t>, M. D., Weathers, E. S., </a:t>
            </a:r>
            <a:r>
              <a:rPr lang="en-US" sz="1400" dirty="0" err="1"/>
              <a:t>Wirschem</a:t>
            </a:r>
            <a:r>
              <a:rPr lang="en-US" sz="1400" dirty="0"/>
              <a:t>, M. L., &amp; Murphy, J. K. (2012). Effects of a multidisciplinary family treatment drug court on child and family outcomes: Results of a quasi-experimental study. </a:t>
            </a:r>
            <a:r>
              <a:rPr lang="en-US" sz="1400" i="1" dirty="0"/>
              <a:t>Child Maltreatment, 17(3</a:t>
            </a:r>
            <a:r>
              <a:rPr lang="en-US" sz="1400" dirty="0"/>
              <a:t>), 218–230. </a:t>
            </a:r>
            <a:r>
              <a:rPr lang="en-US" sz="1400" dirty="0">
                <a:hlinkClick r:id="rId7"/>
              </a:rPr>
              <a:t>https://doi.org/10.1177/1077559512454216</a:t>
            </a:r>
            <a:endParaRPr lang="en-US" sz="1400" dirty="0"/>
          </a:p>
          <a:p>
            <a:pPr>
              <a:spcBef>
                <a:spcPts val="800"/>
              </a:spcBef>
            </a:pPr>
            <a:r>
              <a:rPr lang="en-US" sz="1400" dirty="0"/>
              <a:t>Bureau of Indian Affairs. (2016). </a:t>
            </a:r>
            <a:r>
              <a:rPr lang="en-US" sz="1400" i="1" dirty="0"/>
              <a:t>Final rule: Indian Child Welfare Act (ICWA) proceedings</a:t>
            </a:r>
            <a:r>
              <a:rPr lang="en-US" sz="1400" dirty="0"/>
              <a:t>. U.S. Department of the Interior. </a:t>
            </a:r>
            <a:r>
              <a:rPr lang="en-US" sz="1400" dirty="0">
                <a:hlinkClick r:id="rId8"/>
              </a:rPr>
              <a:t>https://www.bia.gov/sites/default/files/dup/assets/bia/ois/raca/pdf/idc1-034295.pdf</a:t>
            </a:r>
            <a:r>
              <a:rPr lang="en-US" sz="1400" dirty="0"/>
              <a:t>  </a:t>
            </a:r>
          </a:p>
          <a:p>
            <a:pPr>
              <a:spcBef>
                <a:spcPts val="800"/>
              </a:spcBef>
            </a:pPr>
            <a:r>
              <a:rPr lang="en-US" sz="1400" dirty="0"/>
              <a:t>Center for Children and Family Futures. (2024). </a:t>
            </a:r>
            <a:r>
              <a:rPr lang="en-US" sz="1400" i="1" dirty="0"/>
              <a:t>Analyses of the 2021 Adoption and Foster Care Analysis and Reporting System from the National Data Archive on Child Abuse and Neglect </a:t>
            </a:r>
            <a:r>
              <a:rPr lang="en-US" sz="1400" dirty="0"/>
              <a:t>(file number 274) [Data set]. NDACAN. </a:t>
            </a:r>
            <a:r>
              <a:rPr lang="en-US" sz="1400" dirty="0">
                <a:hlinkClick r:id="rId9" tooltip="https://www.ndacan.acf.hhs.gov/"/>
              </a:rPr>
              <a:t>https://www.ndacan.acf.hhs.gov/</a:t>
            </a:r>
            <a:endParaRPr lang="en-US" sz="1400" dirty="0"/>
          </a:p>
          <a:p>
            <a:pPr>
              <a:spcBef>
                <a:spcPts val="800"/>
              </a:spcBef>
            </a:pPr>
            <a:r>
              <a:rPr lang="en-US" sz="1400" b="0" i="0" dirty="0">
                <a:solidFill>
                  <a:srgbClr val="000000"/>
                </a:solidFill>
                <a:effectLst/>
                <a:latin typeface="Arial" panose="020B0604020202020204" pitchFamily="34" charset="0"/>
              </a:rPr>
              <a:t>Centers for Disease Control and Prevention. (2021). </a:t>
            </a:r>
            <a:r>
              <a:rPr lang="en-US" sz="1400" b="0" i="1" dirty="0">
                <a:solidFill>
                  <a:srgbClr val="000000"/>
                </a:solidFill>
                <a:effectLst/>
                <a:latin typeface="Arial" panose="020B0604020202020204" pitchFamily="34" charset="0"/>
              </a:rPr>
              <a:t>We can prevent childhood adversity</a:t>
            </a:r>
            <a:r>
              <a:rPr lang="en-US" sz="1400" b="0" i="0" dirty="0">
                <a:solidFill>
                  <a:srgbClr val="000000"/>
                </a:solidFill>
                <a:effectLst/>
                <a:latin typeface="Arial" panose="020B0604020202020204" pitchFamily="34" charset="0"/>
              </a:rPr>
              <a:t>. National Center for Injury Prevention and Control, Division of Violence Prevention. </a:t>
            </a:r>
            <a:r>
              <a:rPr lang="en-US" sz="1400" b="0" i="0" u="sng" strike="noStrike" dirty="0">
                <a:solidFill>
                  <a:srgbClr val="0563C1"/>
                </a:solidFill>
                <a:effectLst/>
                <a:latin typeface="Arial" panose="020B0604020202020204" pitchFamily="34" charset="0"/>
                <a:hlinkClick r:id="rId10"/>
              </a:rPr>
              <a:t>https://vetoviolence.cdc.gov/apps/aces-infographic/</a:t>
            </a:r>
            <a:r>
              <a:rPr lang="en-US" sz="1400" b="0" i="0" dirty="0">
                <a:solidFill>
                  <a:srgbClr val="000000"/>
                </a:solidFill>
                <a:effectLst/>
                <a:latin typeface="Arial" panose="020B0604020202020204" pitchFamily="34" charset="0"/>
              </a:rPr>
              <a:t>  </a:t>
            </a:r>
          </a:p>
          <a:p>
            <a:pPr>
              <a:spcBef>
                <a:spcPts val="800"/>
              </a:spcBef>
            </a:pPr>
            <a:r>
              <a:rPr lang="en-US" sz="1400" dirty="0">
                <a:cs typeface="Arial"/>
              </a:rPr>
              <a:t>Child Welfare Information Gateway. (2019a). </a:t>
            </a:r>
            <a:r>
              <a:rPr lang="en-US" sz="1400" i="1" dirty="0">
                <a:cs typeface="Arial"/>
              </a:rPr>
              <a:t>About CAPTA: A legislative history. </a:t>
            </a:r>
            <a:r>
              <a:rPr lang="en-US" sz="1400" dirty="0">
                <a:solidFill>
                  <a:srgbClr val="1B1B1B"/>
                </a:solidFill>
                <a:cs typeface="Arial"/>
              </a:rPr>
              <a:t>U.S. Department of Health and Human Services, Children's Bureau.</a:t>
            </a:r>
            <a:r>
              <a:rPr lang="en-US" sz="1400" dirty="0">
                <a:cs typeface="Arial"/>
              </a:rPr>
              <a:t> </a:t>
            </a:r>
            <a:r>
              <a:rPr lang="en-US" sz="1400" u="sng" kern="100" dirty="0">
                <a:solidFill>
                  <a:srgbClr val="467886"/>
                </a:solidFill>
                <a:ea typeface="Aptos" panose="020B0004020202020204" pitchFamily="34" charset="0"/>
                <a:cs typeface="Arial"/>
                <a:hlinkClick r:id="rId11"/>
              </a:rPr>
              <a:t>https://www.childwelfare.gov/resources/about-capta-legislative-history/</a:t>
            </a:r>
            <a:endParaRPr lang="en-US" sz="1400" kern="100" dirty="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23203461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Picture 1">
            <a:extLst>
              <a:ext uri="{FF2B5EF4-FFF2-40B4-BE49-F238E27FC236}">
                <a16:creationId xmlns:a16="http://schemas.microsoft.com/office/drawing/2014/main" id="{7D105183-CA61-9659-E11C-A68E9BD2F9FE}"/>
              </a:ext>
              <a:ext uri="{C183D7F6-B498-43B3-948B-1728B52AA6E4}">
                <adec:decorative xmlns:adec="http://schemas.microsoft.com/office/drawing/2017/decorative" val="1"/>
              </a:ext>
            </a:extLst>
          </p:cNvPr>
          <p:cNvSpPr txBox="1">
            <a:spLocks/>
          </p:cNvSpPr>
          <p:nvPr/>
        </p:nvSpPr>
        <p:spPr>
          <a:xfrm>
            <a:off x="506550" y="1351187"/>
            <a:ext cx="3803904" cy="4155617"/>
          </a:xfrm>
          <a:prstGeom prst="homePlate">
            <a:avLst>
              <a:gd name="adj" fmla="val 21669"/>
            </a:avLst>
          </a:prstGeom>
          <a:solidFill>
            <a:schemeClr val="tx1">
              <a:lumMod val="75000"/>
              <a:lumOff val="25000"/>
            </a:schemeClr>
          </a:solidFill>
        </p:spPr>
        <p:txBody>
          <a:bodyPr vert="horz" lIns="91440" tIns="45720" rIns="91440" bIns="45720" rtlCol="0" anchor="ctr" anchorCtr="0">
            <a:noAutofit/>
          </a:bodyPr>
          <a:lstStyle>
            <a:lvl1pPr algn="ctr" defTabSz="914400" rtl="0" eaLnBrk="1" latinLnBrk="0" hangingPunct="1">
              <a:lnSpc>
                <a:spcPct val="90000"/>
              </a:lnSpc>
              <a:spcBef>
                <a:spcPct val="0"/>
              </a:spcBef>
              <a:buNone/>
              <a:defRPr sz="4000" b="0" i="0" kern="1200">
                <a:solidFill>
                  <a:schemeClr val="bg1"/>
                </a:solidFill>
                <a:latin typeface="Arial" panose="020B0604020202020204" pitchFamily="34" charset="0"/>
                <a:ea typeface="+mj-ea"/>
                <a:cs typeface="Arial" panose="020B0604020202020204" pitchFamily="34" charset="0"/>
              </a:defRPr>
            </a:lvl1pPr>
          </a:lstStyle>
          <a:p>
            <a:endParaRPr lang="en-US" sz="3600"/>
          </a:p>
        </p:txBody>
      </p:sp>
      <p:sp>
        <p:nvSpPr>
          <p:cNvPr id="11" name="Title 10">
            <a:extLst>
              <a:ext uri="{FF2B5EF4-FFF2-40B4-BE49-F238E27FC236}">
                <a16:creationId xmlns:a16="http://schemas.microsoft.com/office/drawing/2014/main" id="{43997C18-6997-A8C4-9EA2-6D885C9BEA8B}"/>
              </a:ext>
              <a:ext uri="{C183D7F6-B498-43B3-948B-1728B52AA6E4}">
                <adec:decorative xmlns:adec="http://schemas.microsoft.com/office/drawing/2017/decorative" val="0"/>
              </a:ext>
            </a:extLst>
          </p:cNvPr>
          <p:cNvSpPr>
            <a:spLocks noGrp="1"/>
          </p:cNvSpPr>
          <p:nvPr>
            <p:ph type="title"/>
          </p:nvPr>
        </p:nvSpPr>
        <p:spPr>
          <a:xfrm>
            <a:off x="266700" y="2057395"/>
            <a:ext cx="3803904" cy="2743200"/>
          </a:xfrm>
          <a:noFill/>
          <a:ln>
            <a:noFill/>
          </a:ln>
        </p:spPr>
        <p:txBody>
          <a:bodyPr/>
          <a:lstStyle/>
          <a:p>
            <a:pPr rtl="0" eaLnBrk="1" latinLnBrk="0" hangingPunct="1"/>
            <a:r>
              <a:rPr lang="en-US" sz="3600" kern="1200" dirty="0">
                <a:effectLst/>
                <a:latin typeface="+mj-lt"/>
                <a:ea typeface="+mn-ea"/>
                <a:cs typeface="+mn-cs"/>
              </a:rPr>
              <a:t>Year 2021 Data Listed by State</a:t>
            </a:r>
            <a:br>
              <a:rPr lang="en-US" sz="3600" kern="1200" dirty="0">
                <a:effectLst/>
                <a:latin typeface="+mj-lt"/>
                <a:ea typeface="+mn-ea"/>
                <a:cs typeface="+mn-cs"/>
              </a:rPr>
            </a:br>
            <a:r>
              <a:rPr lang="en-US" sz="3600" kern="1200" dirty="0">
                <a:effectLst/>
                <a:latin typeface="+mj-lt"/>
                <a:ea typeface="+mn-ea"/>
                <a:cs typeface="+mn-cs"/>
              </a:rPr>
              <a:t>(A-K)</a:t>
            </a:r>
            <a:endParaRPr lang="en-IN" dirty="0">
              <a:latin typeface="+mj-lt"/>
            </a:endParaRPr>
          </a:p>
        </p:txBody>
      </p:sp>
      <p:graphicFrame>
        <p:nvGraphicFramePr>
          <p:cNvPr id="13" name="Table 13">
            <a:extLst>
              <a:ext uri="{FF2B5EF4-FFF2-40B4-BE49-F238E27FC236}">
                <a16:creationId xmlns:a16="http://schemas.microsoft.com/office/drawing/2014/main" id="{38FDF4D3-5320-D502-467A-967E0D0ECB98}"/>
              </a:ext>
            </a:extLst>
          </p:cNvPr>
          <p:cNvGraphicFramePr>
            <a:graphicFrameLocks noGrp="1"/>
          </p:cNvGraphicFramePr>
          <p:nvPr>
            <p:extLst>
              <p:ext uri="{D42A27DB-BD31-4B8C-83A1-F6EECF244321}">
                <p14:modId xmlns:p14="http://schemas.microsoft.com/office/powerpoint/2010/main" val="3116349530"/>
              </p:ext>
            </p:extLst>
          </p:nvPr>
        </p:nvGraphicFramePr>
        <p:xfrm>
          <a:off x="5650805" y="224827"/>
          <a:ext cx="5513382" cy="6408339"/>
        </p:xfrm>
        <a:graphic>
          <a:graphicData uri="http://schemas.openxmlformats.org/drawingml/2006/table">
            <a:tbl>
              <a:tblPr firstRow="1" firstCol="1" bandRow="1">
                <a:tableStyleId>{B301B821-A1FF-4177-AEE7-76D212191A09}</a:tableStyleId>
              </a:tblPr>
              <a:tblGrid>
                <a:gridCol w="1837794">
                  <a:extLst>
                    <a:ext uri="{9D8B030D-6E8A-4147-A177-3AD203B41FA5}">
                      <a16:colId xmlns:a16="http://schemas.microsoft.com/office/drawing/2014/main" val="425399174"/>
                    </a:ext>
                  </a:extLst>
                </a:gridCol>
                <a:gridCol w="1837794">
                  <a:extLst>
                    <a:ext uri="{9D8B030D-6E8A-4147-A177-3AD203B41FA5}">
                      <a16:colId xmlns:a16="http://schemas.microsoft.com/office/drawing/2014/main" val="318477015"/>
                    </a:ext>
                  </a:extLst>
                </a:gridCol>
                <a:gridCol w="1837794">
                  <a:extLst>
                    <a:ext uri="{9D8B030D-6E8A-4147-A177-3AD203B41FA5}">
                      <a16:colId xmlns:a16="http://schemas.microsoft.com/office/drawing/2014/main" val="241651614"/>
                    </a:ext>
                  </a:extLst>
                </a:gridCol>
              </a:tblGrid>
              <a:tr h="337281">
                <a:tc>
                  <a:txBody>
                    <a:bodyPr/>
                    <a:lstStyle/>
                    <a:p>
                      <a:pPr algn="ctr"/>
                      <a:r>
                        <a:rPr lang="en-US" sz="1600">
                          <a:latin typeface="Arial" panose="020B0604020202020204" pitchFamily="34" charset="0"/>
                          <a:cs typeface="Arial" panose="020B0604020202020204" pitchFamily="34" charset="0"/>
                        </a:rPr>
                        <a:t>State</a:t>
                      </a:r>
                    </a:p>
                  </a:txBody>
                  <a:tcPr marL="45720" marR="45720"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Percentage</a:t>
                      </a: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Number</a:t>
                      </a:r>
                    </a:p>
                  </a:txBody>
                  <a:tcPr marL="45720" marR="45720"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286281419"/>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AK</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67.2%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2768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61101145"/>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AL</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46.8%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4250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2518168"/>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AR</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50.3%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3610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730209065"/>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AZ</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34.3%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7640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4340228"/>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CA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11.7%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8379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63944163"/>
                  </a:ext>
                </a:extLst>
              </a:tr>
              <a:tr h="337281">
                <a:tc>
                  <a:txBody>
                    <a:bodyPr/>
                    <a:lstStyle/>
                    <a:p>
                      <a:pPr marL="0" marR="0" algn="l">
                        <a:lnSpc>
                          <a:spcPts val="2000"/>
                        </a:lnSpc>
                        <a:spcBef>
                          <a:spcPts val="0"/>
                        </a:spcBef>
                        <a:spcAft>
                          <a:spcPts val="0"/>
                        </a:spcAft>
                      </a:pPr>
                      <a:r>
                        <a:rPr lang="pt-BR" sz="1600" dirty="0">
                          <a:solidFill>
                            <a:srgbClr val="000000"/>
                          </a:solidFill>
                          <a:effectLst/>
                          <a:latin typeface="Arial" panose="020B0604020202020204" pitchFamily="34" charset="0"/>
                          <a:cs typeface="Arial" panose="020B0604020202020204" pitchFamily="34" charset="0"/>
                        </a:rPr>
                        <a:t>CO</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dirty="0">
                          <a:solidFill>
                            <a:srgbClr val="000000"/>
                          </a:solidFill>
                          <a:effectLst/>
                          <a:latin typeface="Arial" panose="020B0604020202020204" pitchFamily="34" charset="0"/>
                          <a:cs typeface="Arial" panose="020B0604020202020204" pitchFamily="34" charset="0"/>
                        </a:rPr>
                        <a:t>49.9%</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4063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92573737"/>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CT</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43.4%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2189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84984547"/>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DC</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15.7%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127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961256785"/>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DE</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19.6%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142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25413004"/>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FL</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51.8%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18745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70295147"/>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GA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44.7%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7161</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741501669"/>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HI</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35.4%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855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96384260"/>
                  </a:ext>
                </a:extLst>
              </a:tr>
              <a:tr h="337281">
                <a:tc>
                  <a:txBody>
                    <a:bodyPr/>
                    <a:lstStyle/>
                    <a:p>
                      <a:pPr marL="0" marR="0" algn="l">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IA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60.0%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pt-BR" sz="1600">
                          <a:solidFill>
                            <a:srgbClr val="000000"/>
                          </a:solidFill>
                          <a:effectLst/>
                          <a:latin typeface="Arial" panose="020B0604020202020204" pitchFamily="34" charset="0"/>
                          <a:cs typeface="Arial" panose="020B0604020202020204" pitchFamily="34" charset="0"/>
                        </a:rPr>
                        <a:t>4448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463930392"/>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ID</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41.9%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1130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659644571"/>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IL</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11.1%</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3033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90886581"/>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IN</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61.7%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13504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93317824"/>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KS</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35.5%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3654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60044665"/>
                  </a:ext>
                </a:extLst>
              </a:tr>
              <a:tr h="337281">
                <a:tc>
                  <a:txBody>
                    <a:bodyPr/>
                    <a:lstStyle/>
                    <a:p>
                      <a:pPr marL="0" marR="0" algn="l">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KY</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ts val="2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41.6%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ts val="2000"/>
                        </a:lnSpc>
                        <a:spcBef>
                          <a:spcPts val="0"/>
                        </a:spcBef>
                        <a:spcAft>
                          <a:spcPts val="0"/>
                        </a:spcAft>
                      </a:pPr>
                      <a:r>
                        <a:rPr lang="en-US" sz="1600" dirty="0">
                          <a:solidFill>
                            <a:srgbClr val="000000"/>
                          </a:solidFill>
                          <a:effectLst/>
                          <a:latin typeface="Arial" panose="020B0604020202020204" pitchFamily="34" charset="0"/>
                          <a:cs typeface="Arial" panose="020B0604020202020204" pitchFamily="34" charset="0"/>
                        </a:rPr>
                        <a:t>5678</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ctr">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434213701"/>
                  </a:ext>
                </a:extLst>
              </a:tr>
            </a:tbl>
          </a:graphicData>
        </a:graphic>
      </p:graphicFrame>
      <p:sp>
        <p:nvSpPr>
          <p:cNvPr id="5" name="Content Placeholder 4">
            <a:extLst>
              <a:ext uri="{FF2B5EF4-FFF2-40B4-BE49-F238E27FC236}">
                <a16:creationId xmlns:a16="http://schemas.microsoft.com/office/drawing/2014/main" id="{CCBD8213-12B8-A068-0DB5-13D47AF1132C}"/>
              </a:ext>
            </a:extLst>
          </p:cNvPr>
          <p:cNvSpPr>
            <a:spLocks noGrp="1"/>
          </p:cNvSpPr>
          <p:nvPr>
            <p:ph sz="quarter" idx="23"/>
          </p:nvPr>
        </p:nvSpPr>
        <p:spPr>
          <a:xfrm>
            <a:off x="214448" y="6557827"/>
            <a:ext cx="3297169" cy="352425"/>
          </a:xfrm>
        </p:spPr>
        <p:txBody>
          <a:bodyPr/>
          <a:lstStyle/>
          <a:p>
            <a:pPr marL="0" indent="0" algn="r">
              <a:buNone/>
            </a:pPr>
            <a:r>
              <a:rPr lang="en-US" sz="1200" i="0">
                <a:solidFill>
                  <a:srgbClr val="46505F"/>
                </a:solidFill>
                <a:latin typeface="Arial" panose="020B0604020202020204" pitchFamily="34" charset="0"/>
                <a:cs typeface="Arial" panose="020B0604020202020204" pitchFamily="34" charset="0"/>
              </a:rPr>
              <a:t>Source: AFCARS Data 2021, as of </a:t>
            </a:r>
            <a:r>
              <a:rPr lang="en-US" sz="1200">
                <a:solidFill>
                  <a:srgbClr val="46505F"/>
                </a:solidFill>
                <a:latin typeface="Arial" panose="020B0604020202020204" pitchFamily="34" charset="0"/>
                <a:cs typeface="Arial" panose="020B0604020202020204" pitchFamily="34" charset="0"/>
              </a:rPr>
              <a:t>10/01/24</a:t>
            </a:r>
            <a:endParaRPr lang="en-IN" sz="1200">
              <a:solidFill>
                <a:srgbClr val="46505F"/>
              </a:solidFill>
            </a:endParaRPr>
          </a:p>
        </p:txBody>
      </p:sp>
    </p:spTree>
    <p:extLst>
      <p:ext uri="{BB962C8B-B14F-4D97-AF65-F5344CB8AC3E}">
        <p14:creationId xmlns:p14="http://schemas.microsoft.com/office/powerpoint/2010/main" val="1298655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p:spPr>
        <p:txBody>
          <a:bodyPr>
            <a:normAutofit/>
          </a:bodyPr>
          <a:lstStyle/>
          <a:p>
            <a:r>
              <a:rPr lang="en-US" dirty="0"/>
              <a:t>References, 2 of 5</a:t>
            </a:r>
          </a:p>
        </p:txBody>
      </p:sp>
      <p:sp>
        <p:nvSpPr>
          <p:cNvPr id="4" name="Content Placeholder 3"/>
          <p:cNvSpPr>
            <a:spLocks noGrp="1"/>
          </p:cNvSpPr>
          <p:nvPr>
            <p:ph idx="4294967295"/>
          </p:nvPr>
        </p:nvSpPr>
        <p:spPr>
          <a:xfrm>
            <a:off x="408432" y="1097280"/>
            <a:ext cx="11375136" cy="5375047"/>
          </a:xfrm>
        </p:spPr>
        <p:txBody>
          <a:bodyPr vert="horz" lIns="91440" tIns="45720" rIns="91440" bIns="45720" rtlCol="0" anchor="t">
            <a:noAutofit/>
          </a:bodyPr>
          <a:lstStyle/>
          <a:p>
            <a:pPr>
              <a:spcBef>
                <a:spcPts val="800"/>
              </a:spcBef>
            </a:pPr>
            <a:endParaRPr lang="en-US" sz="1400" b="0" i="0" dirty="0">
              <a:solidFill>
                <a:srgbClr val="000000"/>
              </a:solidFill>
              <a:effectLst/>
              <a:latin typeface="Arial" panose="020B0604020202020204" pitchFamily="34" charset="0"/>
            </a:endParaRPr>
          </a:p>
          <a:p>
            <a:pPr fontAlgn="base">
              <a:spcBef>
                <a:spcPts val="800"/>
              </a:spcBef>
            </a:pPr>
            <a:r>
              <a:rPr lang="en-US" sz="1400" kern="100" dirty="0">
                <a:effectLst/>
                <a:ea typeface="Aptos" panose="020B0004020202020204" pitchFamily="34" charset="0"/>
                <a:cs typeface="Times New Roman" panose="02020603050405020304" pitchFamily="18" charset="0"/>
              </a:rPr>
              <a:t>Child Welfare Information Gateway. (2019b). </a:t>
            </a:r>
            <a:r>
              <a:rPr lang="en-US" sz="1400" i="1" kern="100" dirty="0">
                <a:effectLst/>
                <a:ea typeface="Aptos" panose="020B0004020202020204" pitchFamily="34" charset="0"/>
                <a:cs typeface="Times New Roman" panose="02020603050405020304" pitchFamily="18" charset="0"/>
              </a:rPr>
              <a:t>Major federal legislation concerned with child protection, child welfare, and adoption</a:t>
            </a:r>
            <a:r>
              <a:rPr lang="en-US" sz="1400" kern="100" dirty="0">
                <a:effectLst/>
                <a:ea typeface="Aptos" panose="020B0004020202020204" pitchFamily="34" charset="0"/>
                <a:cs typeface="Times New Roman" panose="02020603050405020304" pitchFamily="18" charset="0"/>
              </a:rPr>
              <a:t>. U.S. Department of Health and Human Services, Children's Bureau. </a:t>
            </a:r>
            <a:r>
              <a:rPr lang="en-US" sz="1400" u="sng" dirty="0">
                <a:solidFill>
                  <a:srgbClr val="306B91"/>
                </a:solidFill>
                <a:effectLst/>
                <a:latin typeface="Arial" panose="020B0604020202020204" pitchFamily="34" charset="0"/>
                <a:ea typeface="Arial" panose="020B0604020202020204" pitchFamily="34" charset="0"/>
                <a:hlinkClick r:id="rId3"/>
              </a:rPr>
              <a:t>https://www.childwelfare.gov/resources/major-federal-legislation-concerned-child-protection-child-welfare-and-adoption</a:t>
            </a:r>
            <a:r>
              <a:rPr lang="en-US" sz="1800" u="sng" dirty="0">
                <a:solidFill>
                  <a:srgbClr val="306B91"/>
                </a:solidFill>
                <a:effectLst/>
                <a:latin typeface="Arial" panose="020B0604020202020204" pitchFamily="34" charset="0"/>
                <a:ea typeface="Arial" panose="020B0604020202020204" pitchFamily="34" charset="0"/>
                <a:hlinkClick r:id="rId3"/>
              </a:rPr>
              <a:t>/</a:t>
            </a:r>
            <a:endParaRPr lang="en-US" sz="1400" b="0" i="0" dirty="0">
              <a:solidFill>
                <a:srgbClr val="000000"/>
              </a:solidFill>
              <a:effectLst/>
            </a:endParaRPr>
          </a:p>
          <a:p>
            <a:pPr fontAlgn="base">
              <a:spcBef>
                <a:spcPts val="800"/>
              </a:spcBef>
            </a:pPr>
            <a:r>
              <a:rPr lang="en-US" sz="1400" b="0" i="0" dirty="0">
                <a:solidFill>
                  <a:srgbClr val="000000"/>
                </a:solidFill>
                <a:effectLst/>
              </a:rPr>
              <a:t>Child Welfare Information Gateway. (2022). </a:t>
            </a:r>
            <a:r>
              <a:rPr lang="en-US" sz="1400" b="0" i="1" dirty="0">
                <a:solidFill>
                  <a:srgbClr val="000000"/>
                </a:solidFill>
                <a:effectLst/>
              </a:rPr>
              <a:t>The use of safety and risk assessments in child protection cases. </a:t>
            </a:r>
            <a:r>
              <a:rPr lang="en-US" sz="1400" b="0" dirty="0">
                <a:solidFill>
                  <a:srgbClr val="000000"/>
                </a:solidFill>
                <a:effectLst/>
              </a:rPr>
              <a:t>U.S. Department of Health and Human Services, Administration for Children and Families, Children’s Bureau. </a:t>
            </a:r>
            <a:r>
              <a:rPr lang="en-US" sz="1400" b="0" i="0" u="sng" strike="noStrike" dirty="0">
                <a:solidFill>
                  <a:srgbClr val="000000"/>
                </a:solidFill>
                <a:effectLst/>
                <a:hlinkClick r:id="rId4"/>
              </a:rPr>
              <a:t>https://www.childwelfare.gov/topics/systemwide/laws-policies/statutes/safety-risk  </a:t>
            </a:r>
            <a:r>
              <a:rPr lang="en-US" sz="1400" b="0" i="0" dirty="0">
                <a:solidFill>
                  <a:srgbClr val="000000"/>
                </a:solidFill>
                <a:effectLst/>
              </a:rPr>
              <a:t> </a:t>
            </a:r>
          </a:p>
          <a:p>
            <a:pPr fontAlgn="base">
              <a:spcBef>
                <a:spcPts val="800"/>
              </a:spcBef>
            </a:pPr>
            <a:r>
              <a:rPr lang="en-US" sz="1400" b="0" i="0" dirty="0">
                <a:solidFill>
                  <a:srgbClr val="000000"/>
                </a:solidFill>
                <a:effectLst/>
              </a:rPr>
              <a:t>Dennis, K., Rodi, M. S., Robinson, G., </a:t>
            </a:r>
            <a:r>
              <a:rPr lang="en-US" sz="1400" b="0" i="0" dirty="0" err="1">
                <a:solidFill>
                  <a:srgbClr val="000000"/>
                </a:solidFill>
                <a:effectLst/>
              </a:rPr>
              <a:t>DeCerchio</a:t>
            </a:r>
            <a:r>
              <a:rPr lang="en-US" sz="1400" b="0" i="0" dirty="0">
                <a:solidFill>
                  <a:srgbClr val="000000"/>
                </a:solidFill>
                <a:effectLst/>
              </a:rPr>
              <a:t>, K., Young, N. K., Gardner, S. L., </a:t>
            </a:r>
            <a:r>
              <a:rPr lang="en-US" sz="1400" b="0" i="0" dirty="0" err="1">
                <a:solidFill>
                  <a:srgbClr val="000000"/>
                </a:solidFill>
                <a:effectLst/>
              </a:rPr>
              <a:t>Stedt</a:t>
            </a:r>
            <a:r>
              <a:rPr lang="en-US" sz="1400" b="0" i="0" dirty="0">
                <a:solidFill>
                  <a:srgbClr val="000000"/>
                </a:solidFill>
                <a:effectLst/>
              </a:rPr>
              <a:t>, E., &amp; Corona, M. (2015). Promising results for cross-systems collaborative efforts to meet the needs of families impacted by substance use. </a:t>
            </a:r>
            <a:r>
              <a:rPr lang="en-US" sz="1400" b="0" i="1" dirty="0">
                <a:solidFill>
                  <a:srgbClr val="000000"/>
                </a:solidFill>
                <a:effectLst/>
              </a:rPr>
              <a:t>Child Welfare, 94</a:t>
            </a:r>
            <a:r>
              <a:rPr lang="en-US" sz="1400" b="0" i="0" dirty="0">
                <a:solidFill>
                  <a:srgbClr val="000000"/>
                </a:solidFill>
                <a:effectLst/>
              </a:rPr>
              <a:t>(</a:t>
            </a:r>
            <a:r>
              <a:rPr lang="en-US" sz="1400" b="0" i="0" dirty="0" err="1">
                <a:solidFill>
                  <a:srgbClr val="000000"/>
                </a:solidFill>
                <a:effectLst/>
              </a:rPr>
              <a:t>5e</a:t>
            </a:r>
            <a:r>
              <a:rPr lang="en-US" sz="1400" b="0" i="0" dirty="0">
                <a:solidFill>
                  <a:srgbClr val="000000"/>
                </a:solidFill>
                <a:effectLst/>
              </a:rPr>
              <a:t>), 21. </a:t>
            </a:r>
            <a:r>
              <a:rPr lang="en-US" sz="1400" b="0" i="0" u="sng" strike="noStrike" dirty="0">
                <a:solidFill>
                  <a:srgbClr val="000000"/>
                </a:solidFill>
                <a:effectLst/>
                <a:hlinkClick r:id="rId5"/>
              </a:rPr>
              <a:t>https://www.ncbi.nlm.nih.gov/pubmed/26827463</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Drabble, L. (2010). Advancing collaborative practice between substance abuse treatment and child welfare fields: What helps and hinders the process? </a:t>
            </a:r>
            <a:r>
              <a:rPr lang="en-US" sz="1400" b="0" i="1" dirty="0">
                <a:solidFill>
                  <a:srgbClr val="000000"/>
                </a:solidFill>
                <a:effectLst/>
              </a:rPr>
              <a:t>Administration in Social Work, 35</a:t>
            </a:r>
            <a:r>
              <a:rPr lang="en-US" sz="1400" b="0" i="0" dirty="0">
                <a:solidFill>
                  <a:srgbClr val="000000"/>
                </a:solidFill>
                <a:effectLst/>
              </a:rPr>
              <a:t>(1), 88-106. </a:t>
            </a:r>
            <a:r>
              <a:rPr lang="en-US" sz="1400" b="0" i="0" u="sng" strike="noStrike" dirty="0">
                <a:solidFill>
                  <a:srgbClr val="000000"/>
                </a:solidFill>
                <a:effectLst/>
                <a:hlinkClick r:id="rId6"/>
              </a:rPr>
              <a:t>http://dx.doi.org/10.1080/03643107.2011.533625</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Education Development Center. (2017). </a:t>
            </a:r>
            <a:r>
              <a:rPr lang="en-US" sz="1400" b="0" i="1" dirty="0">
                <a:solidFill>
                  <a:srgbClr val="000000"/>
                </a:solidFill>
                <a:effectLst/>
              </a:rPr>
              <a:t>Words matter: How language choice can reduce stigma. </a:t>
            </a:r>
            <a:r>
              <a:rPr lang="en-US" sz="1400" b="0" dirty="0">
                <a:solidFill>
                  <a:srgbClr val="000000"/>
                </a:solidFill>
                <a:effectLst/>
              </a:rPr>
              <a:t>EDC Solutions. </a:t>
            </a:r>
            <a:r>
              <a:rPr lang="en-US" sz="1400" b="0" i="0" u="sng" strike="noStrike" dirty="0">
                <a:solidFill>
                  <a:srgbClr val="000000"/>
                </a:solidFill>
                <a:effectLst/>
                <a:hlinkClick r:id="rId7"/>
              </a:rPr>
              <a:t>https://preventionsolutions.edc.org/sites/default/files/attachments/Words-Matter-How-Language-Choice-Can-Reduce-Stigma.pdf</a:t>
            </a:r>
            <a:r>
              <a:rPr lang="en-US" sz="1400" b="0" i="0" dirty="0">
                <a:solidFill>
                  <a:srgbClr val="000000"/>
                </a:solidFill>
                <a:effectLst/>
              </a:rPr>
              <a:t>  </a:t>
            </a:r>
          </a:p>
          <a:p>
            <a:pPr fontAlgn="base">
              <a:lnSpc>
                <a:spcPct val="100000"/>
              </a:lnSpc>
              <a:spcBef>
                <a:spcPts val="800"/>
              </a:spcBef>
            </a:pPr>
            <a:r>
              <a:rPr lang="en-US" sz="1400" b="0" i="0" dirty="0" err="1">
                <a:solidFill>
                  <a:srgbClr val="000000"/>
                </a:solidFill>
                <a:effectLst/>
              </a:rPr>
              <a:t>Felitti</a:t>
            </a:r>
            <a:r>
              <a:rPr lang="en-US" sz="1400" b="0" i="0" dirty="0">
                <a:solidFill>
                  <a:srgbClr val="000000"/>
                </a:solidFill>
                <a:effectLst/>
              </a:rPr>
              <a:t>, V.J., Anda, R.F., Nordenberg, D., Edwards, V., Koss, M.P., Marks, J.S. (1998). Relationship of childhood abuse and household dysfunction to many of the leading causes of death in adults the adverse childhood experiences (ACE) study. </a:t>
            </a:r>
            <a:r>
              <a:rPr lang="en-US" sz="1400" b="0" i="1" dirty="0">
                <a:solidFill>
                  <a:srgbClr val="000000"/>
                </a:solidFill>
                <a:effectLst/>
              </a:rPr>
              <a:t>American Journal of Preventive Medicine, 14</a:t>
            </a:r>
            <a:r>
              <a:rPr lang="en-US" sz="1400" b="0" i="0" dirty="0">
                <a:solidFill>
                  <a:srgbClr val="000000"/>
                </a:solidFill>
                <a:effectLst/>
              </a:rPr>
              <a:t>(4), 245-258. </a:t>
            </a:r>
            <a:r>
              <a:rPr lang="en-US" sz="1400" b="0" i="0" u="sng" strike="noStrike" dirty="0">
                <a:solidFill>
                  <a:srgbClr val="000000"/>
                </a:solidFill>
                <a:effectLst/>
                <a:hlinkClick r:id="rId8"/>
              </a:rPr>
              <a:t>https://doi.org/10.1016/S0749-3797(98)00017-8</a:t>
            </a:r>
            <a:r>
              <a:rPr lang="en-US" sz="1400" b="0" i="0" dirty="0">
                <a:solidFill>
                  <a:srgbClr val="000000"/>
                </a:solidFill>
                <a:effectLst/>
              </a:rPr>
              <a:t>   </a:t>
            </a:r>
          </a:p>
          <a:p>
            <a:pPr fontAlgn="base">
              <a:lnSpc>
                <a:spcPct val="100000"/>
              </a:lnSpc>
              <a:spcBef>
                <a:spcPts val="800"/>
              </a:spcBef>
            </a:pPr>
            <a:r>
              <a:rPr lang="en-US" sz="1400" b="0" i="0" u="none" strike="noStrike" dirty="0" err="1">
                <a:solidFill>
                  <a:srgbClr val="000000"/>
                </a:solidFill>
                <a:effectLst/>
              </a:rPr>
              <a:t>Ghertner</a:t>
            </a:r>
            <a:r>
              <a:rPr lang="en-US" sz="1400" b="0" i="0" u="none" strike="noStrike" dirty="0">
                <a:solidFill>
                  <a:srgbClr val="000000"/>
                </a:solidFill>
                <a:effectLst/>
              </a:rPr>
              <a:t>, R. (2023). </a:t>
            </a:r>
            <a:r>
              <a:rPr lang="en-US" sz="1400" b="0" i="1" u="none" strike="noStrike" dirty="0">
                <a:solidFill>
                  <a:srgbClr val="000000"/>
                </a:solidFill>
                <a:effectLst/>
              </a:rPr>
              <a:t>U.S. national and state estimates of children living with parents using substances, 2015-2019</a:t>
            </a:r>
            <a:r>
              <a:rPr lang="en-US" sz="1400" b="0" i="0" u="none" strike="noStrike" dirty="0">
                <a:solidFill>
                  <a:srgbClr val="000000"/>
                </a:solidFill>
                <a:effectLst/>
              </a:rPr>
              <a:t>. Assistant Secretary for Planning and Evaluation, Office of Human Services Policy. </a:t>
            </a:r>
            <a:r>
              <a:rPr lang="en-US" sz="1400" b="0" i="0" u="sng" strike="noStrike" dirty="0">
                <a:solidFill>
                  <a:srgbClr val="5351AF"/>
                </a:solidFill>
                <a:effectLst/>
                <a:hlinkClick r:id="rId9"/>
              </a:rPr>
              <a:t>https://aspe.hhs.gov/sites/default/files/documents/faa1b19e66053008e89782914f0aa693/children-at-risk-of-sud.pdf</a:t>
            </a:r>
            <a:r>
              <a:rPr lang="en-US" sz="1400" b="0" i="0" u="none" strike="noStrike" dirty="0">
                <a:solidFill>
                  <a:srgbClr val="000000"/>
                </a:solidFill>
                <a:effectLst/>
              </a:rPr>
              <a:t> </a:t>
            </a:r>
            <a:r>
              <a:rPr lang="en-US" sz="1400" b="0" i="0" dirty="0">
                <a:solidFill>
                  <a:srgbClr val="000000"/>
                </a:solidFill>
                <a:effectLst/>
              </a:rPr>
              <a:t>​</a:t>
            </a:r>
          </a:p>
          <a:p>
            <a:pPr fontAlgn="base">
              <a:lnSpc>
                <a:spcPct val="100000"/>
              </a:lnSpc>
              <a:spcBef>
                <a:spcPts val="800"/>
              </a:spcBef>
            </a:pPr>
            <a:r>
              <a:rPr lang="en-US" sz="1400" dirty="0">
                <a:solidFill>
                  <a:srgbClr val="000000"/>
                </a:solidFill>
              </a:rPr>
              <a:t>Green, B. L., Rockhill, A., &amp; Furrer, C. (2007). Does substance abuse treatment make a difference for child welfare case outcomes? A statewide longitudinal analysis. </a:t>
            </a:r>
            <a:r>
              <a:rPr lang="en-US" sz="1400" i="1" dirty="0">
                <a:solidFill>
                  <a:srgbClr val="000000"/>
                </a:solidFill>
              </a:rPr>
              <a:t>Children and Youth Services Review, 29</a:t>
            </a:r>
            <a:r>
              <a:rPr lang="en-US" sz="1400" dirty="0">
                <a:solidFill>
                  <a:srgbClr val="000000"/>
                </a:solidFill>
              </a:rPr>
              <a:t>(4), 460–473. </a:t>
            </a:r>
            <a:r>
              <a:rPr lang="en-US" sz="1400" u="sng" dirty="0">
                <a:solidFill>
                  <a:srgbClr val="000000"/>
                </a:solidFill>
                <a:hlinkClick r:id="rId10"/>
              </a:rPr>
              <a:t>https://doi.org/10.1016/j.childyouth.2006.08.006</a:t>
            </a:r>
            <a:r>
              <a:rPr lang="en-US" sz="1400" dirty="0">
                <a:solidFill>
                  <a:srgbClr val="000000"/>
                </a:solidFill>
              </a:rPr>
              <a:t> </a:t>
            </a:r>
          </a:p>
        </p:txBody>
      </p:sp>
    </p:spTree>
    <p:extLst>
      <p:ext uri="{BB962C8B-B14F-4D97-AF65-F5344CB8AC3E}">
        <p14:creationId xmlns:p14="http://schemas.microsoft.com/office/powerpoint/2010/main" val="71980223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p:spPr>
        <p:txBody>
          <a:bodyPr>
            <a:normAutofit/>
          </a:bodyPr>
          <a:lstStyle/>
          <a:p>
            <a:r>
              <a:rPr lang="en-US" dirty="0"/>
              <a:t>References, 3 of 5 </a:t>
            </a:r>
          </a:p>
        </p:txBody>
      </p:sp>
      <p:sp>
        <p:nvSpPr>
          <p:cNvPr id="4" name="Content Placeholder 3"/>
          <p:cNvSpPr>
            <a:spLocks noGrp="1"/>
          </p:cNvSpPr>
          <p:nvPr>
            <p:ph idx="4294967295"/>
          </p:nvPr>
        </p:nvSpPr>
        <p:spPr>
          <a:xfrm>
            <a:off x="344424" y="1292802"/>
            <a:ext cx="11503152" cy="5064645"/>
          </a:xfrm>
        </p:spPr>
        <p:txBody>
          <a:bodyPr vert="horz" lIns="91440" tIns="45720" rIns="91440" bIns="45720" rtlCol="0" anchor="t">
            <a:noAutofit/>
          </a:bodyPr>
          <a:lstStyle/>
          <a:p>
            <a:pPr fontAlgn="base">
              <a:lnSpc>
                <a:spcPct val="100000"/>
              </a:lnSpc>
              <a:spcBef>
                <a:spcPts val="800"/>
              </a:spcBef>
            </a:pPr>
            <a:r>
              <a:rPr lang="en-US" sz="1400" b="0" i="0" dirty="0">
                <a:solidFill>
                  <a:srgbClr val="000000"/>
                </a:solidFill>
                <a:effectLst/>
              </a:rPr>
              <a:t>Grella, C. E., Hser, Y., &amp; Huang, Y. (2006). Mothers in substance abuse treatment: Differences in characteristics based on involvement with child welfare services. </a:t>
            </a:r>
            <a:r>
              <a:rPr lang="en-US" sz="1400" b="0" i="1" dirty="0">
                <a:solidFill>
                  <a:srgbClr val="000000"/>
                </a:solidFill>
                <a:effectLst/>
              </a:rPr>
              <a:t>Child Abuse &amp; Neglect, 30</a:t>
            </a:r>
            <a:r>
              <a:rPr lang="en-US" sz="1400" b="0" i="0" dirty="0">
                <a:solidFill>
                  <a:srgbClr val="000000"/>
                </a:solidFill>
                <a:effectLst/>
              </a:rPr>
              <a:t>(1), 55–73. </a:t>
            </a:r>
            <a:r>
              <a:rPr lang="en-US" sz="1400" b="0" i="0" u="sng" strike="noStrike" dirty="0">
                <a:solidFill>
                  <a:srgbClr val="000000"/>
                </a:solidFill>
                <a:effectLst/>
                <a:hlinkClick r:id="rId3"/>
              </a:rPr>
              <a:t>https://doi.org/10.1016/j.chiabu.2005.07.005</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Kennedy, S. C., Miller, C., &amp; Wilke, D. (2020). Development and validation of the child welfare provider stigma inventory. </a:t>
            </a:r>
            <a:r>
              <a:rPr lang="en-US" sz="1400" b="0" i="1" dirty="0">
                <a:solidFill>
                  <a:srgbClr val="000000"/>
                </a:solidFill>
                <a:effectLst/>
              </a:rPr>
              <a:t>Journal of Social Work, 20</a:t>
            </a:r>
            <a:r>
              <a:rPr lang="en-US" sz="1400" b="0" i="0" dirty="0">
                <a:solidFill>
                  <a:srgbClr val="000000"/>
                </a:solidFill>
                <a:effectLst/>
              </a:rPr>
              <a:t>(6), 703–729. </a:t>
            </a:r>
            <a:r>
              <a:rPr lang="en-US" sz="1400" b="0" i="0" u="sng" strike="noStrike" dirty="0">
                <a:solidFill>
                  <a:srgbClr val="000000"/>
                </a:solidFill>
                <a:effectLst/>
                <a:hlinkClick r:id="rId4"/>
              </a:rPr>
              <a:t>https://doi.org/10.1177/1468017319837518</a:t>
            </a:r>
            <a:r>
              <a:rPr lang="en-US" sz="1400" b="0" i="0" dirty="0">
                <a:solidFill>
                  <a:srgbClr val="000000"/>
                </a:solidFill>
                <a:effectLst/>
              </a:rPr>
              <a:t>   </a:t>
            </a:r>
          </a:p>
          <a:p>
            <a:pPr fontAlgn="base">
              <a:lnSpc>
                <a:spcPct val="100000"/>
              </a:lnSpc>
              <a:spcBef>
                <a:spcPts val="800"/>
              </a:spcBef>
            </a:pPr>
            <a:r>
              <a:rPr lang="en-US" sz="1400" kern="100" dirty="0" err="1">
                <a:effectLst/>
                <a:ea typeface="Aptos" panose="020B0004020202020204" pitchFamily="34" charset="0"/>
                <a:cs typeface="Times New Roman" panose="02020603050405020304" pitchFamily="18" charset="0"/>
              </a:rPr>
              <a:t>Koennicke</a:t>
            </a:r>
            <a:r>
              <a:rPr lang="en-US" sz="1400" kern="100" dirty="0">
                <a:effectLst/>
                <a:ea typeface="Aptos" panose="020B0004020202020204" pitchFamily="34" charset="0"/>
                <a:cs typeface="Times New Roman" panose="02020603050405020304" pitchFamily="18" charset="0"/>
              </a:rPr>
              <a:t>, A. (2021). </a:t>
            </a:r>
            <a:r>
              <a:rPr lang="en-US" sz="1400" i="1" kern="100" dirty="0">
                <a:effectLst/>
                <a:ea typeface="Aptos" panose="020B0004020202020204" pitchFamily="34" charset="0"/>
                <a:cs typeface="Times New Roman" panose="02020603050405020304" pitchFamily="18" charset="0"/>
              </a:rPr>
              <a:t>Relationship between substance abuse and domestic violence.</a:t>
            </a:r>
            <a:r>
              <a:rPr lang="en-US" sz="1400" kern="100" dirty="0">
                <a:effectLst/>
                <a:ea typeface="Aptos" panose="020B0004020202020204" pitchFamily="34" charset="0"/>
                <a:cs typeface="Times New Roman" panose="02020603050405020304" pitchFamily="18" charset="0"/>
              </a:rPr>
              <a:t> Addiction Resource. </a:t>
            </a:r>
            <a:r>
              <a:rPr lang="en-US" sz="1400" u="sng" kern="100" dirty="0">
                <a:solidFill>
                  <a:srgbClr val="467886"/>
                </a:solidFill>
                <a:effectLst/>
                <a:ea typeface="Aptos" panose="020B0004020202020204" pitchFamily="34" charset="0"/>
                <a:cs typeface="Times New Roman" panose="02020603050405020304" pitchFamily="18" charset="0"/>
                <a:hlinkClick r:id="rId5"/>
              </a:rPr>
              <a:t>https://www.addictionresource.net/substance-abuse-and-domestic-violence/</a:t>
            </a:r>
            <a:r>
              <a:rPr lang="en-US" sz="1400" kern="100" dirty="0">
                <a:effectLst/>
                <a:ea typeface="Aptos" panose="020B0004020202020204" pitchFamily="34" charset="0"/>
                <a:cs typeface="Times New Roman" panose="02020603050405020304" pitchFamily="18" charset="0"/>
              </a:rPr>
              <a:t> </a:t>
            </a:r>
            <a:endParaRPr lang="en-US" sz="1400" b="0" i="0" dirty="0">
              <a:solidFill>
                <a:srgbClr val="000000"/>
              </a:solidFill>
              <a:effectLst/>
            </a:endParaRPr>
          </a:p>
          <a:p>
            <a:pPr fontAlgn="base">
              <a:lnSpc>
                <a:spcPct val="100000"/>
              </a:lnSpc>
              <a:spcBef>
                <a:spcPts val="800"/>
              </a:spcBef>
            </a:pPr>
            <a:r>
              <a:rPr lang="en-US" sz="1400" b="0" i="0" dirty="0">
                <a:solidFill>
                  <a:srgbClr val="000000"/>
                </a:solidFill>
                <a:effectLst/>
              </a:rPr>
              <a:t>Marsh, J. C., Smith, B. D., &amp; Bruni, M. (2011). Integrated substance abuse and child welfare services for women: A progress review. </a:t>
            </a:r>
            <a:r>
              <a:rPr lang="en-US" sz="1400" b="0" i="1" dirty="0">
                <a:solidFill>
                  <a:srgbClr val="000000"/>
                </a:solidFill>
                <a:effectLst/>
              </a:rPr>
              <a:t>Children and Youth Services Review, 33</a:t>
            </a:r>
            <a:r>
              <a:rPr lang="en-US" sz="1400" b="0" i="0" dirty="0">
                <a:solidFill>
                  <a:srgbClr val="000000"/>
                </a:solidFill>
                <a:effectLst/>
              </a:rPr>
              <a:t>(3), 466–472. </a:t>
            </a:r>
            <a:r>
              <a:rPr lang="en-US" sz="1400" b="0" i="0" u="sng" strike="noStrike" dirty="0">
                <a:solidFill>
                  <a:srgbClr val="000000"/>
                </a:solidFill>
                <a:effectLst/>
                <a:hlinkClick r:id="rId6"/>
              </a:rPr>
              <a:t>https://doi.org/10.1016/j.childyouth.2010.06.017</a:t>
            </a:r>
            <a:r>
              <a:rPr lang="en-US" sz="1400" b="0" i="0" dirty="0">
                <a:solidFill>
                  <a:srgbClr val="000000"/>
                </a:solidFill>
                <a:effectLst/>
              </a:rPr>
              <a:t>  </a:t>
            </a:r>
          </a:p>
          <a:p>
            <a:pPr fontAlgn="base">
              <a:lnSpc>
                <a:spcPct val="100000"/>
              </a:lnSpc>
              <a:spcBef>
                <a:spcPts val="800"/>
              </a:spcBef>
            </a:pPr>
            <a:r>
              <a:rPr lang="en-US" sz="1400" b="0" i="0" dirty="0" err="1">
                <a:solidFill>
                  <a:srgbClr val="212121"/>
                </a:solidFill>
                <a:effectLst/>
              </a:rPr>
              <a:t>Meinhofer</a:t>
            </a:r>
            <a:r>
              <a:rPr lang="en-US" sz="1400" b="0" i="0" dirty="0">
                <a:solidFill>
                  <a:srgbClr val="212121"/>
                </a:solidFill>
                <a:effectLst/>
              </a:rPr>
              <a:t>, A., &amp; </a:t>
            </a:r>
            <a:r>
              <a:rPr lang="en-US" sz="1400" b="0" i="0" dirty="0" err="1">
                <a:solidFill>
                  <a:srgbClr val="212121"/>
                </a:solidFill>
                <a:effectLst/>
              </a:rPr>
              <a:t>Angleró</a:t>
            </a:r>
            <a:r>
              <a:rPr lang="en-US" sz="1400" b="0" i="0" dirty="0">
                <a:solidFill>
                  <a:srgbClr val="212121"/>
                </a:solidFill>
                <a:effectLst/>
              </a:rPr>
              <a:t>-Díaz, Y. (2019). Trends in foster care entry among children removed from their homes because of parental drug use, 2000 to 2017. </a:t>
            </a:r>
            <a:r>
              <a:rPr lang="en-US" sz="1400" b="0" i="1" dirty="0">
                <a:solidFill>
                  <a:srgbClr val="212121"/>
                </a:solidFill>
                <a:effectLst/>
              </a:rPr>
              <a:t>JAMA Pediatrics</a:t>
            </a:r>
            <a:r>
              <a:rPr lang="en-US" sz="1400" b="0" i="0" dirty="0">
                <a:solidFill>
                  <a:srgbClr val="212121"/>
                </a:solidFill>
                <a:effectLst/>
              </a:rPr>
              <a:t>, </a:t>
            </a:r>
            <a:r>
              <a:rPr lang="en-US" sz="1400" b="0" i="1" dirty="0">
                <a:solidFill>
                  <a:srgbClr val="212121"/>
                </a:solidFill>
                <a:effectLst/>
              </a:rPr>
              <a:t>173</a:t>
            </a:r>
            <a:r>
              <a:rPr lang="en-US" sz="1400" b="0" i="0" dirty="0">
                <a:solidFill>
                  <a:srgbClr val="212121"/>
                </a:solidFill>
                <a:effectLst/>
              </a:rPr>
              <a:t>(9), 881–883. </a:t>
            </a:r>
            <a:r>
              <a:rPr lang="en-US" sz="1400" b="0" i="0" u="sng" strike="noStrike" dirty="0">
                <a:solidFill>
                  <a:srgbClr val="212121"/>
                </a:solidFill>
                <a:effectLst/>
                <a:hlinkClick r:id="rId7"/>
              </a:rPr>
              <a:t>https://doi.org/10.1001/jamapediatrics.2019.1738</a:t>
            </a:r>
            <a:r>
              <a:rPr lang="en-US" sz="1400" b="0" i="0" dirty="0">
                <a:solidFill>
                  <a:srgbClr val="212121"/>
                </a:solidFill>
                <a:effectLst/>
              </a:rPr>
              <a:t> </a:t>
            </a:r>
            <a:endParaRPr lang="en-US" sz="1400" b="0" i="0" dirty="0">
              <a:solidFill>
                <a:srgbClr val="000000"/>
              </a:solidFill>
              <a:effectLst/>
            </a:endParaRPr>
          </a:p>
          <a:p>
            <a:pPr fontAlgn="base">
              <a:lnSpc>
                <a:spcPct val="100000"/>
              </a:lnSpc>
              <a:spcBef>
                <a:spcPts val="800"/>
              </a:spcBef>
            </a:pPr>
            <a:r>
              <a:rPr lang="en-US" sz="1400" b="0" i="0" dirty="0">
                <a:solidFill>
                  <a:srgbClr val="000000"/>
                </a:solidFill>
                <a:effectLst/>
              </a:rPr>
              <a:t>National Center on Substance Abuse and Child Welfare. (2021). </a:t>
            </a:r>
            <a:r>
              <a:rPr lang="en-US" sz="1400" b="0" i="1" dirty="0">
                <a:solidFill>
                  <a:srgbClr val="000000"/>
                </a:solidFill>
                <a:effectLst/>
              </a:rPr>
              <a:t>Overview of a family-centered approach and its effectiveness. </a:t>
            </a:r>
            <a:r>
              <a:rPr lang="en-US" sz="1400" b="0" i="0" dirty="0">
                <a:solidFill>
                  <a:srgbClr val="000000"/>
                </a:solidFill>
                <a:effectLst/>
              </a:rPr>
              <a:t>Administration for Children and Families, Substance Abuse and Mental Health Services Administration. </a:t>
            </a:r>
            <a:r>
              <a:rPr lang="en-US" sz="1400" b="0" i="0" u="sng" strike="noStrike" dirty="0">
                <a:solidFill>
                  <a:srgbClr val="000000"/>
                </a:solidFill>
                <a:effectLst/>
                <a:hlinkClick r:id="rId8"/>
              </a:rPr>
              <a:t>https://ncsacw.acf.hhs.gov/files/fca-practice-module-1.pdf</a:t>
            </a:r>
            <a:r>
              <a:rPr lang="en-US" sz="1400" b="0" i="0" dirty="0">
                <a:solidFill>
                  <a:srgbClr val="000000"/>
                </a:solidFill>
                <a:effectLst/>
              </a:rPr>
              <a:t> </a:t>
            </a:r>
          </a:p>
          <a:p>
            <a:pPr fontAlgn="base">
              <a:lnSpc>
                <a:spcPct val="100000"/>
              </a:lnSpc>
              <a:spcBef>
                <a:spcPts val="800"/>
              </a:spcBef>
            </a:pPr>
            <a:r>
              <a:rPr lang="en-US" sz="1400" b="0" i="0" dirty="0">
                <a:effectLst/>
              </a:rPr>
              <a:t>National Center on Substance Abuse and Child Welfare. </a:t>
            </a:r>
            <a:r>
              <a:rPr lang="en-US" sz="1400" b="0" i="0" dirty="0">
                <a:solidFill>
                  <a:srgbClr val="000000"/>
                </a:solidFill>
                <a:effectLst/>
              </a:rPr>
              <a:t>(20</a:t>
            </a:r>
            <a:r>
              <a:rPr lang="en-US" sz="1400" dirty="0">
                <a:solidFill>
                  <a:srgbClr val="000000"/>
                </a:solidFill>
              </a:rPr>
              <a:t>22</a:t>
            </a:r>
            <a:r>
              <a:rPr lang="en-US" sz="1400" b="0" i="0" dirty="0">
                <a:solidFill>
                  <a:srgbClr val="000000"/>
                </a:solidFill>
                <a:effectLst/>
              </a:rPr>
              <a:t>). </a:t>
            </a:r>
            <a:r>
              <a:rPr lang="en-US" sz="1400" b="0" i="1" dirty="0">
                <a:solidFill>
                  <a:srgbClr val="000000"/>
                </a:solidFill>
                <a:effectLst/>
              </a:rPr>
              <a:t>Understanding screening and assessment of substance use disorders: Child welfare practice tips. </a:t>
            </a:r>
            <a:r>
              <a:rPr lang="en-US" sz="1400" b="0" i="0" dirty="0">
                <a:solidFill>
                  <a:srgbClr val="000000"/>
                </a:solidFill>
                <a:effectLst/>
              </a:rPr>
              <a:t>Administration for Children and Families, Substance Abuse and Mental Health Services Administration. </a:t>
            </a:r>
            <a:r>
              <a:rPr lang="en-US" sz="1400" b="0" i="0" u="sng" strike="noStrike" dirty="0">
                <a:solidFill>
                  <a:srgbClr val="0563C1"/>
                </a:solidFill>
                <a:effectLst/>
                <a:hlinkClick r:id="rId9"/>
              </a:rPr>
              <a:t>https://ncsacw.acf.hhs.gov/files/tips-screening-assessment-508.pdf</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National Geographic Society. (2022). </a:t>
            </a:r>
            <a:r>
              <a:rPr lang="en-US" sz="1400" b="0" i="1" dirty="0">
                <a:solidFill>
                  <a:srgbClr val="000000"/>
                </a:solidFill>
                <a:effectLst/>
              </a:rPr>
              <a:t>Indian Removal </a:t>
            </a:r>
            <a:r>
              <a:rPr lang="en-US" sz="1400" i="1" dirty="0">
                <a:solidFill>
                  <a:srgbClr val="000000"/>
                </a:solidFill>
              </a:rPr>
              <a:t>A</a:t>
            </a:r>
            <a:r>
              <a:rPr lang="en-US" sz="1400" b="0" i="1" dirty="0">
                <a:solidFill>
                  <a:srgbClr val="000000"/>
                </a:solidFill>
                <a:effectLst/>
              </a:rPr>
              <a:t>ct. </a:t>
            </a:r>
            <a:r>
              <a:rPr lang="en-US" sz="1400" b="0" dirty="0">
                <a:solidFill>
                  <a:srgbClr val="000000"/>
                </a:solidFill>
                <a:effectLst/>
              </a:rPr>
              <a:t>Indian Removal Act.</a:t>
            </a:r>
            <a:r>
              <a:rPr lang="en-US" sz="1400" dirty="0">
                <a:solidFill>
                  <a:srgbClr val="000000"/>
                </a:solidFill>
              </a:rPr>
              <a:t> </a:t>
            </a:r>
            <a:r>
              <a:rPr lang="en-US" sz="1400" b="0" i="0" u="sng" strike="noStrike" dirty="0">
                <a:solidFill>
                  <a:srgbClr val="000000"/>
                </a:solidFill>
                <a:effectLst/>
                <a:hlinkClick r:id="rId10"/>
              </a:rPr>
              <a:t>https://education.nationalgeographic.org/resource/indian-removal-act/ </a:t>
            </a:r>
            <a:r>
              <a:rPr lang="en-US" sz="1400" b="0" i="0" dirty="0">
                <a:solidFill>
                  <a:srgbClr val="000000"/>
                </a:solidFill>
                <a:effectLst/>
              </a:rPr>
              <a:t> </a:t>
            </a:r>
          </a:p>
          <a:p>
            <a:pPr fontAlgn="base">
              <a:lnSpc>
                <a:spcPct val="100000"/>
              </a:lnSpc>
              <a:spcBef>
                <a:spcPts val="800"/>
              </a:spcBef>
            </a:pPr>
            <a:r>
              <a:rPr lang="en-US" sz="1400" dirty="0">
                <a:solidFill>
                  <a:srgbClr val="000000"/>
                </a:solidFill>
              </a:rPr>
              <a:t>National Indian Law Library. (2011).</a:t>
            </a:r>
            <a:r>
              <a:rPr lang="en-US" sz="1400" i="1" dirty="0">
                <a:solidFill>
                  <a:srgbClr val="000000"/>
                </a:solidFill>
              </a:rPr>
              <a:t> A practical guide to the Indian Child Welfare Act. </a:t>
            </a:r>
            <a:r>
              <a:rPr lang="en-US" sz="1400" dirty="0">
                <a:solidFill>
                  <a:srgbClr val="000000"/>
                </a:solidFill>
              </a:rPr>
              <a:t>Native American Rights Fund. </a:t>
            </a:r>
            <a:r>
              <a:rPr lang="en-US" sz="1400" u="sng" dirty="0">
                <a:solidFill>
                  <a:srgbClr val="000000"/>
                </a:solidFill>
                <a:hlinkClick r:id="rId11"/>
              </a:rPr>
              <a:t>https://narf.org/nill/documents/icwa/faq/voluntary.html</a:t>
            </a:r>
            <a:endParaRPr lang="en-US" sz="1400" dirty="0">
              <a:solidFill>
                <a:srgbClr val="000000"/>
              </a:solidFill>
            </a:endParaRPr>
          </a:p>
        </p:txBody>
      </p:sp>
    </p:spTree>
    <p:extLst>
      <p:ext uri="{BB962C8B-B14F-4D97-AF65-F5344CB8AC3E}">
        <p14:creationId xmlns:p14="http://schemas.microsoft.com/office/powerpoint/2010/main" val="233778486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12192000" cy="1097280"/>
          </a:xfrm>
        </p:spPr>
        <p:txBody>
          <a:bodyPr>
            <a:normAutofit/>
          </a:bodyPr>
          <a:lstStyle/>
          <a:p>
            <a:r>
              <a:rPr lang="en-US" dirty="0"/>
              <a:t>References, 4 of 5</a:t>
            </a:r>
          </a:p>
        </p:txBody>
      </p:sp>
      <p:sp>
        <p:nvSpPr>
          <p:cNvPr id="4" name="Content Placeholder 3"/>
          <p:cNvSpPr>
            <a:spLocks noGrp="1"/>
          </p:cNvSpPr>
          <p:nvPr>
            <p:ph idx="4294967295"/>
          </p:nvPr>
        </p:nvSpPr>
        <p:spPr>
          <a:xfrm>
            <a:off x="335280" y="1180045"/>
            <a:ext cx="11521440" cy="5101949"/>
          </a:xfrm>
        </p:spPr>
        <p:txBody>
          <a:bodyPr vert="horz" lIns="91440" tIns="45720" rIns="91440" bIns="45720" rtlCol="0" anchor="t">
            <a:noAutofit/>
          </a:bodyPr>
          <a:lstStyle/>
          <a:p>
            <a:pPr fontAlgn="base">
              <a:lnSpc>
                <a:spcPct val="100000"/>
              </a:lnSpc>
            </a:pPr>
            <a:r>
              <a:rPr lang="en-US" sz="1400" b="0" i="0" dirty="0">
                <a:solidFill>
                  <a:srgbClr val="000000"/>
                </a:solidFill>
                <a:effectLst/>
              </a:rPr>
              <a:t>National Institute on Drug Abuse. (2018). </a:t>
            </a:r>
            <a:r>
              <a:rPr lang="en-US" sz="1400" b="0" i="1" dirty="0">
                <a:solidFill>
                  <a:srgbClr val="000000"/>
                </a:solidFill>
                <a:effectLst/>
              </a:rPr>
              <a:t>Principles of drug addiction treatment: A research-based guide (3rd ed.)</a:t>
            </a:r>
            <a:r>
              <a:rPr lang="en-US" sz="1400" b="0" i="0" dirty="0">
                <a:solidFill>
                  <a:srgbClr val="000000"/>
                </a:solidFill>
                <a:effectLst/>
              </a:rPr>
              <a:t>. U.S. Department of Health and Human Services, National Institutes of Health. </a:t>
            </a:r>
            <a:r>
              <a:rPr lang="en-US" sz="1400" b="0" i="0" u="sng" strike="noStrike" dirty="0">
                <a:solidFill>
                  <a:srgbClr val="000000"/>
                </a:solidFill>
                <a:effectLst/>
                <a:hlinkClick r:id="rId3"/>
              </a:rPr>
              <a:t>https://www.drugabuse.gov/publications/principles-drug-addiction-treatment-research-based-guide-third-edition</a:t>
            </a:r>
            <a:r>
              <a:rPr lang="en-US" sz="1400" b="0" i="0" dirty="0">
                <a:solidFill>
                  <a:srgbClr val="000000"/>
                </a:solidFill>
                <a:effectLst/>
              </a:rPr>
              <a:t>  </a:t>
            </a:r>
          </a:p>
          <a:p>
            <a:pPr fontAlgn="base">
              <a:lnSpc>
                <a:spcPct val="100000"/>
              </a:lnSpc>
            </a:pPr>
            <a:r>
              <a:rPr lang="en-US" sz="1400" b="0" i="0" dirty="0">
                <a:solidFill>
                  <a:srgbClr val="000000"/>
                </a:solidFill>
                <a:effectLst/>
              </a:rPr>
              <a:t>National Institute on Drug Abuse. (2023). </a:t>
            </a:r>
            <a:r>
              <a:rPr lang="en-US" sz="1400" b="0" i="1" dirty="0">
                <a:solidFill>
                  <a:srgbClr val="000000"/>
                </a:solidFill>
                <a:effectLst/>
              </a:rPr>
              <a:t>Drug overdose death rates. </a:t>
            </a:r>
            <a:r>
              <a:rPr lang="en-US" sz="1400" dirty="0">
                <a:solidFill>
                  <a:srgbClr val="000000"/>
                </a:solidFill>
              </a:rPr>
              <a:t>U.S.</a:t>
            </a:r>
            <a:r>
              <a:rPr lang="en-US" sz="1400" b="0" i="0" dirty="0">
                <a:solidFill>
                  <a:srgbClr val="000000"/>
                </a:solidFill>
                <a:effectLst/>
              </a:rPr>
              <a:t> Department of Health and Human Services, National Institutes of Health. </a:t>
            </a:r>
            <a:r>
              <a:rPr lang="en-US" sz="1400" b="0" i="0" u="sng" strike="noStrike" dirty="0">
                <a:solidFill>
                  <a:srgbClr val="000000"/>
                </a:solidFill>
                <a:effectLst/>
                <a:hlinkClick r:id="rId4"/>
              </a:rPr>
              <a:t>https://nida.nih.gov/research-topics/trends-statistics/overdose-death-rates</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Radel, L., Baldwin, M., Crouse, G., </a:t>
            </a:r>
            <a:r>
              <a:rPr lang="en-US" sz="1400" b="0" i="0" dirty="0" err="1">
                <a:solidFill>
                  <a:srgbClr val="000000"/>
                </a:solidFill>
                <a:effectLst/>
              </a:rPr>
              <a:t>Ghertner</a:t>
            </a:r>
            <a:r>
              <a:rPr lang="en-US" sz="1400" b="0" i="0" dirty="0">
                <a:solidFill>
                  <a:srgbClr val="000000"/>
                </a:solidFill>
                <a:effectLst/>
              </a:rPr>
              <a:t>, R. &amp; Waters, A. (2018). </a:t>
            </a:r>
            <a:r>
              <a:rPr lang="en-US" sz="1400" b="0" i="1" dirty="0">
                <a:solidFill>
                  <a:srgbClr val="000000"/>
                </a:solidFill>
                <a:effectLst/>
              </a:rPr>
              <a:t>ASPE research brief: Substance use, the opioid epidemic, and the child welfare system: Key findings from a mixed methods study</a:t>
            </a:r>
            <a:r>
              <a:rPr lang="en-US" sz="1400" b="0" i="0" dirty="0">
                <a:solidFill>
                  <a:srgbClr val="000000"/>
                </a:solidFill>
                <a:effectLst/>
              </a:rPr>
              <a:t>. Office of the Assistant Secretary for Planning and Evaluation, U.S. Department of Health and Human Services. </a:t>
            </a:r>
            <a:r>
              <a:rPr lang="en-US" sz="1400" b="0" i="0" u="sng" strike="noStrike" dirty="0">
                <a:solidFill>
                  <a:srgbClr val="000000"/>
                </a:solidFill>
                <a:effectLst/>
                <a:hlinkClick r:id="rId5"/>
              </a:rPr>
              <a:t>https://aspe.hhs.gov/system/files/pdf/258836/SubstanceUseChildWelfareOverview.pdf</a:t>
            </a:r>
            <a:r>
              <a:rPr lang="en-US" sz="1400" b="0" i="0" dirty="0">
                <a:solidFill>
                  <a:srgbClr val="000000"/>
                </a:solidFill>
                <a:effectLst/>
              </a:rPr>
              <a:t> </a:t>
            </a:r>
          </a:p>
          <a:p>
            <a:pPr fontAlgn="base">
              <a:lnSpc>
                <a:spcPct val="100000"/>
              </a:lnSpc>
            </a:pPr>
            <a:r>
              <a:rPr lang="en-US" sz="1400" b="0" i="0" dirty="0">
                <a:solidFill>
                  <a:srgbClr val="000000"/>
                </a:solidFill>
                <a:effectLst/>
              </a:rPr>
              <a:t>Smith, V. C., &amp; Wilson, C. R., AAP Committee on Substance Use and Prevention. (2016). Families affected by parental substance use. </a:t>
            </a:r>
            <a:r>
              <a:rPr lang="en-US" sz="1400" b="0" i="1" dirty="0">
                <a:solidFill>
                  <a:srgbClr val="000000"/>
                </a:solidFill>
                <a:effectLst/>
              </a:rPr>
              <a:t>Pediatrics, 138</a:t>
            </a:r>
            <a:r>
              <a:rPr lang="en-US" sz="1400" b="0" i="0" dirty="0">
                <a:solidFill>
                  <a:srgbClr val="000000"/>
                </a:solidFill>
                <a:effectLst/>
              </a:rPr>
              <a:t>(2), </a:t>
            </a:r>
            <a:r>
              <a:rPr lang="en-US" sz="1400" b="0" i="0" dirty="0" err="1">
                <a:solidFill>
                  <a:srgbClr val="000000"/>
                </a:solidFill>
                <a:effectLst/>
              </a:rPr>
              <a:t>e20161575</a:t>
            </a:r>
            <a:r>
              <a:rPr lang="en-US" sz="1400" b="0" i="0" dirty="0">
                <a:solidFill>
                  <a:srgbClr val="000000"/>
                </a:solidFill>
                <a:effectLst/>
              </a:rPr>
              <a:t>. </a:t>
            </a:r>
            <a:r>
              <a:rPr lang="en-US" sz="1400" b="0" i="0" u="sng" strike="noStrike" dirty="0">
                <a:solidFill>
                  <a:srgbClr val="000000"/>
                </a:solidFill>
                <a:effectLst/>
                <a:hlinkClick r:id="rId6"/>
              </a:rPr>
              <a:t>https://doi.org/10.1542/peds.2016-1575</a:t>
            </a:r>
            <a:r>
              <a:rPr lang="en-US" sz="1400" b="0" i="0" dirty="0">
                <a:solidFill>
                  <a:srgbClr val="000000"/>
                </a:solidFill>
                <a:effectLst/>
              </a:rPr>
              <a:t> </a:t>
            </a:r>
          </a:p>
          <a:p>
            <a:pPr fontAlgn="base">
              <a:lnSpc>
                <a:spcPct val="100000"/>
              </a:lnSpc>
            </a:pPr>
            <a:r>
              <a:rPr lang="en-US" sz="1400" b="0" i="0" dirty="0">
                <a:solidFill>
                  <a:srgbClr val="000000"/>
                </a:solidFill>
                <a:effectLst/>
              </a:rPr>
              <a:t>Substance Abuse and Mental Health Services Administration. (2013). </a:t>
            </a:r>
            <a:r>
              <a:rPr lang="en-US" sz="1400" b="0" i="1" dirty="0">
                <a:solidFill>
                  <a:srgbClr val="000000"/>
                </a:solidFill>
                <a:effectLst/>
              </a:rPr>
              <a:t>Addressing the specific behavioral health needs of men. Treatment improvement protocol (TIP) series 56. </a:t>
            </a:r>
            <a:r>
              <a:rPr lang="en-US" sz="1400" b="0" i="0" dirty="0">
                <a:solidFill>
                  <a:srgbClr val="000000"/>
                </a:solidFill>
                <a:effectLst/>
              </a:rPr>
              <a:t>HHS Publication No. (SMA) 13-4736. U.S. Department of Health and Human Services. </a:t>
            </a:r>
            <a:r>
              <a:rPr lang="en-US" sz="1400" b="0" i="0" u="sng" strike="noStrike" dirty="0">
                <a:solidFill>
                  <a:srgbClr val="000000"/>
                </a:solidFill>
                <a:effectLst/>
                <a:hlinkClick r:id="rId7"/>
              </a:rPr>
              <a:t>https://store.samhsa.gov/product/tip-56-addressing-specific-behavioral-health-needs-men/sma14-4736</a:t>
            </a:r>
            <a:r>
              <a:rPr lang="en-US" sz="1400" b="0" i="0" dirty="0">
                <a:solidFill>
                  <a:srgbClr val="000000"/>
                </a:solidFill>
                <a:effectLst/>
              </a:rPr>
              <a:t>  </a:t>
            </a:r>
          </a:p>
          <a:p>
            <a:pPr fontAlgn="base">
              <a:lnSpc>
                <a:spcPct val="100000"/>
              </a:lnSpc>
            </a:pPr>
            <a:r>
              <a:rPr lang="en-US" sz="1400" i="0" u="none" dirty="0">
                <a:latin typeface="Arial" panose="020B0604020202020204" pitchFamily="34" charset="0"/>
                <a:cs typeface="Arial" panose="020B0604020202020204" pitchFamily="34" charset="0"/>
              </a:rPr>
              <a:t>Substance Abuse and Mental Health Services Administration. (2014). </a:t>
            </a:r>
            <a:r>
              <a:rPr lang="en-US" sz="1400" i="1" u="none" dirty="0">
                <a:latin typeface="Arial" panose="020B0604020202020204" pitchFamily="34" charset="0"/>
                <a:cs typeface="Arial" panose="020B0604020202020204" pitchFamily="34" charset="0"/>
              </a:rPr>
              <a:t>SAMHSA’s concept of trauma and guidance for a trauma-informed approach. </a:t>
            </a:r>
            <a:r>
              <a:rPr lang="en-US" sz="1400" i="0" u="none" dirty="0">
                <a:latin typeface="Arial" panose="020B0604020202020204" pitchFamily="34" charset="0"/>
                <a:cs typeface="Arial" panose="020B0604020202020204" pitchFamily="34" charset="0"/>
              </a:rPr>
              <a:t>HHS Publication No. (SMA) 14-4884. U.S. Department of Health and Human Services. </a:t>
            </a:r>
            <a:r>
              <a:rPr lang="en-US" sz="1400" dirty="0">
                <a:effectLst/>
                <a:hlinkClick r:id="rId8"/>
              </a:rPr>
              <a:t>https://library.samhsa.gov/sites/default/files/sma14-4884.pdf</a:t>
            </a:r>
            <a:endParaRPr lang="en-US" sz="1400" dirty="0">
              <a:effectLst/>
            </a:endParaRPr>
          </a:p>
          <a:p>
            <a:pPr fontAlgn="base">
              <a:lnSpc>
                <a:spcPct val="100000"/>
              </a:lnSpc>
            </a:pPr>
            <a:r>
              <a:rPr lang="en-US" sz="1400" b="0" i="0" dirty="0">
                <a:solidFill>
                  <a:srgbClr val="000000"/>
                </a:solidFill>
                <a:effectLst/>
              </a:rPr>
              <a:t>Substance Abuse and Mental Health Services Administration. (2020). </a:t>
            </a:r>
            <a:r>
              <a:rPr lang="en-US" sz="1400" b="0" i="1" dirty="0">
                <a:solidFill>
                  <a:srgbClr val="000000"/>
                </a:solidFill>
                <a:effectLst/>
              </a:rPr>
              <a:t>Substance </a:t>
            </a:r>
            <a:r>
              <a:rPr lang="en-US" sz="1400" i="1" dirty="0">
                <a:solidFill>
                  <a:srgbClr val="000000"/>
                </a:solidFill>
              </a:rPr>
              <a:t>use disorder</a:t>
            </a:r>
            <a:r>
              <a:rPr lang="en-US" sz="1400" b="0" i="1" dirty="0">
                <a:solidFill>
                  <a:srgbClr val="000000"/>
                </a:solidFill>
                <a:effectLst/>
              </a:rPr>
              <a:t> treatment and family therapy</a:t>
            </a:r>
            <a:r>
              <a:rPr lang="en-US" sz="1400" b="0" i="0" dirty="0">
                <a:solidFill>
                  <a:srgbClr val="000000"/>
                </a:solidFill>
                <a:effectLst/>
              </a:rPr>
              <a:t>. </a:t>
            </a:r>
            <a:r>
              <a:rPr lang="en-US" sz="1400" b="0" i="1" dirty="0">
                <a:solidFill>
                  <a:srgbClr val="000000"/>
                </a:solidFill>
                <a:effectLst/>
              </a:rPr>
              <a:t>Treatment improvement protocol (TIP) series, No. 39. </a:t>
            </a:r>
            <a:r>
              <a:rPr lang="en-US" sz="1400" b="0" i="0" dirty="0">
                <a:solidFill>
                  <a:srgbClr val="000000"/>
                </a:solidFill>
                <a:effectLst/>
              </a:rPr>
              <a:t>HHS Publication No. PEP20-02-02-012. U.S. Department of Health and Human Services. </a:t>
            </a:r>
            <a:r>
              <a:rPr lang="en-US" sz="1400" b="0" i="0" u="sng" strike="noStrike" dirty="0">
                <a:solidFill>
                  <a:srgbClr val="000000"/>
                </a:solidFill>
                <a:effectLst/>
                <a:hlinkClick r:id="rId9"/>
              </a:rPr>
              <a:t>https://store.samhsa.gov/sites/default/files/tip-39-substance-abuse-treatment-family-therapy-pep20-02-02-012.pdf</a:t>
            </a:r>
            <a:endParaRPr lang="en-US" sz="1400" b="0" i="0" u="sng" strike="noStrike" dirty="0">
              <a:solidFill>
                <a:srgbClr val="000000"/>
              </a:solidFill>
              <a:effectLst/>
            </a:endParaRPr>
          </a:p>
          <a:p>
            <a:pPr fontAlgn="base">
              <a:lnSpc>
                <a:spcPct val="100000"/>
              </a:lnSpc>
            </a:pPr>
            <a:r>
              <a:rPr lang="en-US" sz="1400" dirty="0">
                <a:solidFill>
                  <a:srgbClr val="000000"/>
                </a:solidFill>
              </a:rPr>
              <a:t>Substance Abuse and Mental Health Services Administration. (2021a). </a:t>
            </a:r>
            <a:r>
              <a:rPr lang="en-US" sz="1400" i="1" dirty="0">
                <a:solidFill>
                  <a:srgbClr val="000000"/>
                </a:solidFill>
              </a:rPr>
              <a:t>Addressing the specific needs of women for treatment of substance use disorders. Advisory. </a:t>
            </a:r>
            <a:r>
              <a:rPr lang="en-US" sz="1400" dirty="0">
                <a:solidFill>
                  <a:srgbClr val="000000"/>
                </a:solidFill>
              </a:rPr>
              <a:t>Publication No. PEP20-06-04-002. U.S. Department of Health and Human Services. </a:t>
            </a:r>
            <a:r>
              <a:rPr lang="en-US" sz="1400" u="sng" dirty="0">
                <a:solidFill>
                  <a:srgbClr val="000000"/>
                </a:solidFill>
                <a:hlinkClick r:id="rId10"/>
              </a:rPr>
              <a:t>https://store.samhsa.gov/sites/default/files/pep20-06-04-002.pdf</a:t>
            </a:r>
            <a:r>
              <a:rPr lang="en-US" sz="1400" dirty="0">
                <a:solidFill>
                  <a:srgbClr val="000000"/>
                </a:solidFill>
              </a:rPr>
              <a:t> </a:t>
            </a:r>
          </a:p>
        </p:txBody>
      </p:sp>
    </p:spTree>
    <p:extLst>
      <p:ext uri="{BB962C8B-B14F-4D97-AF65-F5344CB8AC3E}">
        <p14:creationId xmlns:p14="http://schemas.microsoft.com/office/powerpoint/2010/main" val="332058797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3F83E7-E5E7-7231-9B7B-2359CE6A38D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89BBBBD-A241-DDC2-E050-6520F117B15B}"/>
              </a:ext>
            </a:extLst>
          </p:cNvPr>
          <p:cNvSpPr>
            <a:spLocks noGrp="1"/>
          </p:cNvSpPr>
          <p:nvPr>
            <p:ph type="title"/>
          </p:nvPr>
        </p:nvSpPr>
        <p:spPr>
          <a:xfrm>
            <a:off x="0" y="0"/>
            <a:ext cx="12192000" cy="1097280"/>
          </a:xfrm>
        </p:spPr>
        <p:txBody>
          <a:bodyPr>
            <a:normAutofit/>
          </a:bodyPr>
          <a:lstStyle/>
          <a:p>
            <a:r>
              <a:rPr lang="en-US" dirty="0"/>
              <a:t>References, 5 of 5</a:t>
            </a:r>
          </a:p>
        </p:txBody>
      </p:sp>
      <p:sp>
        <p:nvSpPr>
          <p:cNvPr id="4" name="Content Placeholder 3">
            <a:extLst>
              <a:ext uri="{FF2B5EF4-FFF2-40B4-BE49-F238E27FC236}">
                <a16:creationId xmlns:a16="http://schemas.microsoft.com/office/drawing/2014/main" id="{3CE82778-15E1-DCD6-4E97-B01487F7A398}"/>
              </a:ext>
            </a:extLst>
          </p:cNvPr>
          <p:cNvSpPr>
            <a:spLocks noGrp="1"/>
          </p:cNvSpPr>
          <p:nvPr>
            <p:ph idx="4294967295"/>
          </p:nvPr>
        </p:nvSpPr>
        <p:spPr>
          <a:xfrm>
            <a:off x="228953" y="1165353"/>
            <a:ext cx="11785837" cy="5101949"/>
          </a:xfrm>
        </p:spPr>
        <p:txBody>
          <a:bodyPr vert="horz" lIns="91440" tIns="45720" rIns="91440" bIns="45720" rtlCol="0" anchor="t">
            <a:noAutofit/>
          </a:bodyPr>
          <a:lstStyle/>
          <a:p>
            <a:pPr fontAlgn="base">
              <a:lnSpc>
                <a:spcPct val="100000"/>
              </a:lnSpc>
              <a:spcBef>
                <a:spcPts val="800"/>
              </a:spcBef>
            </a:pPr>
            <a:r>
              <a:rPr lang="en-US" sz="1400" b="0" i="0" dirty="0">
                <a:solidFill>
                  <a:srgbClr val="000000"/>
                </a:solidFill>
                <a:effectLst/>
              </a:rPr>
              <a:t>Substance Abuse and Mental Health Services Administration. (</a:t>
            </a:r>
            <a:r>
              <a:rPr lang="en-US" sz="1400" b="0" i="0" dirty="0" err="1">
                <a:solidFill>
                  <a:srgbClr val="000000"/>
                </a:solidFill>
                <a:effectLst/>
              </a:rPr>
              <a:t>2021b</a:t>
            </a:r>
            <a:r>
              <a:rPr lang="en-US" sz="1400" b="0" i="0" dirty="0">
                <a:solidFill>
                  <a:srgbClr val="000000"/>
                </a:solidFill>
                <a:effectLst/>
              </a:rPr>
              <a:t>). </a:t>
            </a:r>
            <a:r>
              <a:rPr lang="en-US" sz="1400" b="0" i="1" dirty="0">
                <a:solidFill>
                  <a:srgbClr val="000000"/>
                </a:solidFill>
                <a:effectLst/>
              </a:rPr>
              <a:t>Medications for opioid use disorder. Treatment improvement protocol (TIP) series 63</a:t>
            </a:r>
            <a:r>
              <a:rPr lang="en-US" sz="1400" b="0" i="0" dirty="0">
                <a:solidFill>
                  <a:srgbClr val="000000"/>
                </a:solidFill>
                <a:effectLst/>
              </a:rPr>
              <a:t>. Publication No. PEP21-02-01-002. </a:t>
            </a:r>
            <a:r>
              <a:rPr lang="en-US" sz="1400" b="0" i="0" u="sng" strike="noStrike" dirty="0">
                <a:solidFill>
                  <a:srgbClr val="000000"/>
                </a:solidFill>
                <a:effectLst/>
                <a:hlinkClick r:id="rId3"/>
              </a:rPr>
              <a:t>https://store.samhsa.gov/product/TIP-63-Medications-for-Opioid-Use-Disorder-Full-</a:t>
            </a:r>
            <a:r>
              <a:rPr lang="en-US" sz="1400" b="0" i="0" u="sng" strike="noStrike" dirty="0">
                <a:solidFill>
                  <a:srgbClr val="000000"/>
                </a:solidFill>
                <a:effectLst/>
                <a:hlinkClick r:id="rId4"/>
              </a:rPr>
              <a:t>Document/PEP21-02-01-002</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Substance Abuse and Mental Health Services Administration. (2023). </a:t>
            </a:r>
            <a:r>
              <a:rPr lang="en-US" sz="1400" b="0" i="1" dirty="0">
                <a:solidFill>
                  <a:srgbClr val="000000"/>
                </a:solidFill>
                <a:effectLst/>
              </a:rPr>
              <a:t>Key substance use and mental health indicators in the United States: Results from the 2022 National </a:t>
            </a:r>
            <a:r>
              <a:rPr lang="en-US" sz="1400" i="1" dirty="0">
                <a:solidFill>
                  <a:srgbClr val="000000"/>
                </a:solidFill>
              </a:rPr>
              <a:t>S</a:t>
            </a:r>
            <a:r>
              <a:rPr lang="en-US" sz="1400" b="0" i="1" dirty="0">
                <a:solidFill>
                  <a:srgbClr val="000000"/>
                </a:solidFill>
                <a:effectLst/>
              </a:rPr>
              <a:t>urvey on Drug </a:t>
            </a:r>
            <a:r>
              <a:rPr lang="en-US" sz="1400" i="1" dirty="0">
                <a:solidFill>
                  <a:srgbClr val="000000"/>
                </a:solidFill>
              </a:rPr>
              <a:t>U</a:t>
            </a:r>
            <a:r>
              <a:rPr lang="en-US" sz="1400" b="0" i="1" dirty="0">
                <a:solidFill>
                  <a:srgbClr val="000000"/>
                </a:solidFill>
                <a:effectLst/>
              </a:rPr>
              <a:t>se and Health (NSDUH)</a:t>
            </a:r>
            <a:r>
              <a:rPr lang="en-US" sz="1400" b="0" i="0" dirty="0">
                <a:solidFill>
                  <a:srgbClr val="000000"/>
                </a:solidFill>
                <a:effectLst/>
              </a:rPr>
              <a:t>. HHS Publication No. PEP23-07-01-006, NSDUH Series H-58. U.S. Department of Health and Human Services. </a:t>
            </a:r>
            <a:r>
              <a:rPr lang="en-US" sz="1400" dirty="0">
                <a:effectLst/>
                <a:hlinkClick r:id="rId5"/>
              </a:rPr>
              <a:t>https://library.samhsa.gov/product/results-2022-national-survey-drug-use-and-health-nsduh-key-substance-use-and-mental-health</a:t>
            </a:r>
            <a:r>
              <a:rPr lang="en-US" sz="1400" b="0" i="0" dirty="0">
                <a:solidFill>
                  <a:srgbClr val="000000"/>
                </a:solidFill>
                <a:effectLst/>
              </a:rPr>
              <a:t> </a:t>
            </a:r>
          </a:p>
          <a:p>
            <a:pPr fontAlgn="base">
              <a:lnSpc>
                <a:spcPct val="100000"/>
              </a:lnSpc>
              <a:spcBef>
                <a:spcPts val="800"/>
              </a:spcBef>
            </a:pPr>
            <a:r>
              <a:rPr lang="en-US" sz="1400" dirty="0">
                <a:solidFill>
                  <a:srgbClr val="000000"/>
                </a:solidFill>
                <a:effectLst/>
                <a:ea typeface="Arial" panose="020B0604020202020204" pitchFamily="34" charset="0"/>
                <a:cs typeface="Arial" panose="020B0604020202020204" pitchFamily="34" charset="0"/>
              </a:rPr>
              <a:t>Tribal Information Exchange. (n.d.). </a:t>
            </a:r>
            <a:r>
              <a:rPr lang="en-US" sz="1400" i="1" dirty="0">
                <a:solidFill>
                  <a:srgbClr val="000000"/>
                </a:solidFill>
                <a:effectLst/>
                <a:ea typeface="Arial" panose="020B0604020202020204" pitchFamily="34" charset="0"/>
                <a:cs typeface="Arial" panose="020B0604020202020204" pitchFamily="34" charset="0"/>
              </a:rPr>
              <a:t>Indian Child Welfare Act. </a:t>
            </a:r>
            <a:r>
              <a:rPr lang="en-US" sz="1400" dirty="0">
                <a:solidFill>
                  <a:srgbClr val="000000"/>
                </a:solidFill>
                <a:effectLst/>
                <a:ea typeface="Arial" panose="020B0604020202020204" pitchFamily="34" charset="0"/>
                <a:cs typeface="Arial" panose="020B0604020202020204" pitchFamily="34" charset="0"/>
              </a:rPr>
              <a:t>Capacity Building Center for Tribes, Administration for Children and Families, Children's Bureau</a:t>
            </a:r>
            <a:r>
              <a:rPr lang="en-US" sz="1400" i="1" dirty="0">
                <a:solidFill>
                  <a:srgbClr val="000000"/>
                </a:solidFill>
                <a:effectLst/>
                <a:ea typeface="Arial" panose="020B0604020202020204" pitchFamily="34" charset="0"/>
                <a:cs typeface="Arial" panose="020B0604020202020204" pitchFamily="34" charset="0"/>
              </a:rPr>
              <a:t>. </a:t>
            </a:r>
            <a:r>
              <a:rPr lang="en-US" sz="1400" u="sng" dirty="0">
                <a:solidFill>
                  <a:srgbClr val="000000"/>
                </a:solidFill>
                <a:effectLst/>
                <a:ea typeface="Arial" panose="020B0604020202020204" pitchFamily="34" charset="0"/>
                <a:cs typeface="Arial" panose="020B0604020202020204" pitchFamily="34" charset="0"/>
                <a:hlinkClick r:id="rId6"/>
              </a:rPr>
              <a:t>https://tribalinformationexchange.org/index.php/icwa/</a:t>
            </a:r>
            <a:endParaRPr lang="en-US" sz="1400" b="0" i="0" u="sng" strike="noStrike" dirty="0">
              <a:solidFill>
                <a:srgbClr val="000000"/>
              </a:solidFill>
              <a:effectLst/>
              <a:highlight>
                <a:srgbClr val="FFFF00"/>
              </a:highlight>
            </a:endParaRPr>
          </a:p>
          <a:p>
            <a:pPr fontAlgn="base">
              <a:lnSpc>
                <a:spcPct val="100000"/>
              </a:lnSpc>
              <a:spcBef>
                <a:spcPts val="800"/>
              </a:spcBef>
            </a:pPr>
            <a:r>
              <a:rPr lang="en-US" sz="1400" b="0" i="0" dirty="0">
                <a:solidFill>
                  <a:srgbClr val="000000"/>
                </a:solidFill>
                <a:effectLst/>
              </a:rPr>
              <a:t>Volkow, N. D., Koob, G. F., &amp; </a:t>
            </a:r>
            <a:r>
              <a:rPr lang="en-US" sz="1400" b="0" i="0" dirty="0" err="1">
                <a:solidFill>
                  <a:srgbClr val="000000"/>
                </a:solidFill>
                <a:effectLst/>
              </a:rPr>
              <a:t>Mclellan</a:t>
            </a:r>
            <a:r>
              <a:rPr lang="en-US" sz="1400" b="0" i="0" dirty="0">
                <a:solidFill>
                  <a:srgbClr val="000000"/>
                </a:solidFill>
                <a:effectLst/>
              </a:rPr>
              <a:t>, T. A. (2016). </a:t>
            </a:r>
            <a:r>
              <a:rPr lang="en-US" sz="1400" b="0" i="0" dirty="0" err="1">
                <a:solidFill>
                  <a:srgbClr val="000000"/>
                </a:solidFill>
                <a:effectLst/>
              </a:rPr>
              <a:t>Neurobiologic</a:t>
            </a:r>
            <a:r>
              <a:rPr lang="en-US" sz="1400" b="0" i="0" dirty="0">
                <a:solidFill>
                  <a:srgbClr val="000000"/>
                </a:solidFill>
                <a:effectLst/>
              </a:rPr>
              <a:t> advances from the brain disease model of addiction. </a:t>
            </a:r>
            <a:r>
              <a:rPr lang="en-US" sz="1400" b="0" i="1" dirty="0">
                <a:solidFill>
                  <a:srgbClr val="000000"/>
                </a:solidFill>
                <a:effectLst/>
              </a:rPr>
              <a:t>New England Journal of Medicine</a:t>
            </a:r>
            <a:r>
              <a:rPr lang="en-US" sz="1400" b="0" i="0" dirty="0">
                <a:solidFill>
                  <a:srgbClr val="000000"/>
                </a:solidFill>
                <a:effectLst/>
              </a:rPr>
              <a:t>, </a:t>
            </a:r>
            <a:r>
              <a:rPr lang="en-US" sz="1400" b="0" i="1" dirty="0">
                <a:solidFill>
                  <a:srgbClr val="000000"/>
                </a:solidFill>
                <a:effectLst/>
              </a:rPr>
              <a:t>374</a:t>
            </a:r>
            <a:r>
              <a:rPr lang="en-US" sz="1400" b="0" i="0" dirty="0">
                <a:solidFill>
                  <a:srgbClr val="000000"/>
                </a:solidFill>
                <a:effectLst/>
              </a:rPr>
              <a:t>(4), 363-371. </a:t>
            </a:r>
            <a:r>
              <a:rPr lang="en-US" sz="1400" b="0" i="0" u="sng" strike="noStrike" dirty="0">
                <a:solidFill>
                  <a:srgbClr val="000000"/>
                </a:solidFill>
                <a:effectLst/>
                <a:hlinkClick r:id="rId7"/>
              </a:rPr>
              <a:t>https://doi.org/10.1056/NEJMra1511480</a:t>
            </a:r>
            <a:r>
              <a:rPr lang="en-US" sz="1400" b="0" i="0" dirty="0">
                <a:solidFill>
                  <a:srgbClr val="000000"/>
                </a:solidFill>
                <a:effectLst/>
              </a:rPr>
              <a:t>  </a:t>
            </a:r>
          </a:p>
          <a:p>
            <a:pPr fontAlgn="base">
              <a:lnSpc>
                <a:spcPct val="100000"/>
              </a:lnSpc>
              <a:spcBef>
                <a:spcPts val="800"/>
              </a:spcBef>
            </a:pPr>
            <a:r>
              <a:rPr lang="pt-BR" sz="1400" kern="100" dirty="0">
                <a:effectLst/>
                <a:ea typeface="Aptos" panose="020B0004020202020204" pitchFamily="34" charset="0"/>
                <a:cs typeface="Times New Roman" panose="02020603050405020304" pitchFamily="18" charset="0"/>
              </a:rPr>
              <a:t>Warshaw, C., &amp; Zapata-Alma, G. (2025). </a:t>
            </a:r>
            <a:r>
              <a:rPr lang="en-US" sz="1400" i="1" kern="100" dirty="0">
                <a:effectLst/>
                <a:ea typeface="Aptos" panose="020B0004020202020204" pitchFamily="34" charset="0"/>
                <a:cs typeface="Times New Roman" panose="02020603050405020304" pitchFamily="18" charset="0"/>
              </a:rPr>
              <a:t>In honor of domestic violence awareness month: Responding to substance use coercion in treatment and recovery services. </a:t>
            </a:r>
            <a:r>
              <a:rPr lang="en-US" sz="1400" kern="100" dirty="0">
                <a:effectLst/>
                <a:ea typeface="Aptos" panose="020B0004020202020204" pitchFamily="34" charset="0"/>
                <a:cs typeface="Times New Roman" panose="02020603050405020304" pitchFamily="18" charset="0"/>
              </a:rPr>
              <a:t>National Center on Domestic Violence, Trauma, and Mental Health, Addiction Technology Transfer Center Network. </a:t>
            </a:r>
            <a:r>
              <a:rPr lang="en-US" sz="1400" u="sng" kern="100" dirty="0">
                <a:solidFill>
                  <a:srgbClr val="467886"/>
                </a:solidFill>
                <a:effectLst/>
                <a:ea typeface="Aptos" panose="020B0004020202020204" pitchFamily="34" charset="0"/>
                <a:cs typeface="Times New Roman" panose="02020603050405020304" pitchFamily="18" charset="0"/>
                <a:hlinkClick r:id="rId8"/>
              </a:rPr>
              <a:t>https://attcnetwork.org/in-honor-of-domestic-violence-awareness-month-responding-to-substance-use-coercion-in-treatment-and-recovery-services/</a:t>
            </a:r>
            <a:r>
              <a:rPr lang="en-US" sz="1400" kern="100" dirty="0">
                <a:effectLst/>
                <a:ea typeface="Aptos" panose="020B0004020202020204" pitchFamily="34" charset="0"/>
                <a:cs typeface="Times New Roman" panose="02020603050405020304" pitchFamily="18" charset="0"/>
              </a:rPr>
              <a:t> </a:t>
            </a:r>
            <a:endParaRPr lang="en-US" sz="1400" b="0" i="0" dirty="0">
              <a:solidFill>
                <a:srgbClr val="000000"/>
              </a:solidFill>
              <a:effectLst/>
            </a:endParaRPr>
          </a:p>
          <a:p>
            <a:pPr fontAlgn="base">
              <a:lnSpc>
                <a:spcPct val="100000"/>
              </a:lnSpc>
              <a:spcBef>
                <a:spcPts val="800"/>
              </a:spcBef>
            </a:pPr>
            <a:r>
              <a:rPr lang="en-US" sz="1400" b="0" i="0" dirty="0">
                <a:solidFill>
                  <a:srgbClr val="000000"/>
                </a:solidFill>
                <a:effectLst/>
              </a:rPr>
              <a:t>Wogen, J., &amp; Restrepo, M. T. (2020). </a:t>
            </a:r>
            <a:r>
              <a:rPr lang="en-US" sz="1400" b="0" i="1" dirty="0">
                <a:solidFill>
                  <a:srgbClr val="000000"/>
                </a:solidFill>
                <a:effectLst/>
              </a:rPr>
              <a:t>Human rights, stigma, and substance use.</a:t>
            </a:r>
            <a:r>
              <a:rPr lang="en-US" sz="1400" b="0" i="0" dirty="0">
                <a:solidFill>
                  <a:srgbClr val="000000"/>
                </a:solidFill>
                <a:effectLst/>
              </a:rPr>
              <a:t> Health and Human Rights. </a:t>
            </a:r>
            <a:r>
              <a:rPr lang="en-US" sz="1400" b="0" i="0" u="sng" strike="noStrike" dirty="0">
                <a:solidFill>
                  <a:srgbClr val="000000"/>
                </a:solidFill>
                <a:effectLst/>
                <a:hlinkClick r:id="rId9"/>
              </a:rPr>
              <a:t>https://www.ncbi.nlm.nih.gov/pmc/articles/PMC7348456/</a:t>
            </a:r>
            <a:r>
              <a:rPr lang="en-US" sz="1400" b="0" i="0" dirty="0">
                <a:solidFill>
                  <a:srgbClr val="000000"/>
                </a:solidFill>
                <a:effectLst/>
              </a:rPr>
              <a:t>  </a:t>
            </a:r>
          </a:p>
          <a:p>
            <a:pPr fontAlgn="base">
              <a:lnSpc>
                <a:spcPct val="100000"/>
              </a:lnSpc>
              <a:spcBef>
                <a:spcPts val="800"/>
              </a:spcBef>
            </a:pPr>
            <a:r>
              <a:rPr lang="en-US" sz="1400" b="0" i="0" dirty="0" err="1">
                <a:solidFill>
                  <a:srgbClr val="000000"/>
                </a:solidFill>
                <a:effectLst/>
              </a:rPr>
              <a:t>Wulczyn</a:t>
            </a:r>
            <a:r>
              <a:rPr lang="en-US" sz="1400" b="0" i="0" dirty="0">
                <a:solidFill>
                  <a:srgbClr val="000000"/>
                </a:solidFill>
                <a:effectLst/>
              </a:rPr>
              <a:t>, F., Ernst, M., &amp; Fisher, P. (2011). </a:t>
            </a:r>
            <a:r>
              <a:rPr lang="en-US" sz="1400" b="0" i="1" dirty="0">
                <a:solidFill>
                  <a:srgbClr val="000000"/>
                </a:solidFill>
                <a:effectLst/>
              </a:rPr>
              <a:t>Who are the infants in out-of-home care? An epidemiological and developmental snapshot. </a:t>
            </a:r>
            <a:r>
              <a:rPr lang="en-US" sz="1400" b="0" i="0" dirty="0">
                <a:solidFill>
                  <a:srgbClr val="000000"/>
                </a:solidFill>
                <a:effectLst/>
              </a:rPr>
              <a:t>Chapin Hall at the University of Chicago, </a:t>
            </a:r>
            <a:r>
              <a:rPr lang="en-US" sz="1400" dirty="0">
                <a:solidFill>
                  <a:srgbClr val="000000"/>
                </a:solidFill>
              </a:rPr>
              <a:t>The Center for State Child Welfare Data</a:t>
            </a:r>
            <a:r>
              <a:rPr lang="en-US" sz="1400" b="0" i="0" dirty="0">
                <a:solidFill>
                  <a:srgbClr val="000000"/>
                </a:solidFill>
                <a:effectLst/>
              </a:rPr>
              <a:t>. </a:t>
            </a:r>
            <a:r>
              <a:rPr lang="en-US" sz="1400" b="0" i="0" u="sng" strike="noStrike" dirty="0">
                <a:solidFill>
                  <a:srgbClr val="000000"/>
                </a:solidFill>
                <a:effectLst/>
                <a:hlinkClick r:id="rId10"/>
              </a:rPr>
              <a:t>https://fcda.chapinhall.org/wp-content/uploads/2012/10/2011_infants_issue-brief.pdf</a:t>
            </a:r>
            <a:r>
              <a:rPr lang="en-US" sz="1400" b="0" i="0" dirty="0">
                <a:solidFill>
                  <a:srgbClr val="000000"/>
                </a:solidFill>
                <a:effectLst/>
              </a:rPr>
              <a:t> </a:t>
            </a:r>
          </a:p>
          <a:p>
            <a:pPr fontAlgn="base">
              <a:lnSpc>
                <a:spcPct val="100000"/>
              </a:lnSpc>
              <a:spcBef>
                <a:spcPts val="800"/>
              </a:spcBef>
            </a:pPr>
            <a:r>
              <a:rPr lang="en-US" sz="1400" b="0" i="0" dirty="0">
                <a:solidFill>
                  <a:srgbClr val="000000"/>
                </a:solidFill>
                <a:effectLst/>
              </a:rPr>
              <a:t>Zweben, J. E., Moses, Y., Cohen, J. B., Price, G., Chapman, W., &amp; Lamb, J. (2015). Enhancing family protective factors in residential treatment for substance use disorders. </a:t>
            </a:r>
            <a:r>
              <a:rPr lang="en-US" sz="1400" b="0" i="1" dirty="0">
                <a:solidFill>
                  <a:srgbClr val="000000"/>
                </a:solidFill>
                <a:effectLst/>
              </a:rPr>
              <a:t>Child Welfare</a:t>
            </a:r>
            <a:r>
              <a:rPr lang="en-US" sz="1400" b="0" i="0" dirty="0">
                <a:solidFill>
                  <a:srgbClr val="000000"/>
                </a:solidFill>
                <a:effectLst/>
              </a:rPr>
              <a:t>, </a:t>
            </a:r>
            <a:r>
              <a:rPr lang="en-US" sz="1400" b="0" i="1" dirty="0">
                <a:solidFill>
                  <a:srgbClr val="000000"/>
                </a:solidFill>
                <a:effectLst/>
              </a:rPr>
              <a:t>94</a:t>
            </a:r>
            <a:r>
              <a:rPr lang="en-US" sz="1400" b="0" i="0" dirty="0">
                <a:solidFill>
                  <a:srgbClr val="000000"/>
                </a:solidFill>
                <a:effectLst/>
              </a:rPr>
              <a:t>(5), 145–166. </a:t>
            </a:r>
          </a:p>
        </p:txBody>
      </p:sp>
    </p:spTree>
    <p:extLst>
      <p:ext uri="{BB962C8B-B14F-4D97-AF65-F5344CB8AC3E}">
        <p14:creationId xmlns:p14="http://schemas.microsoft.com/office/powerpoint/2010/main" val="425723920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Rectangle 1">
            <a:extLst>
              <a:ext uri="{C183D7F6-B498-43B3-948B-1728B52AA6E4}">
                <adec:decorative xmlns:adec="http://schemas.microsoft.com/office/drawing/2017/decorative" val="1"/>
              </a:ext>
            </a:extLst>
          </p:cNvPr>
          <p:cNvSpPr/>
          <p:nvPr/>
        </p:nvSpPr>
        <p:spPr>
          <a:xfrm>
            <a:off x="0" y="1063254"/>
            <a:ext cx="9031518" cy="4678327"/>
          </a:xfrm>
          <a:prstGeom prst="rect">
            <a:avLst/>
          </a:prstGeom>
          <a:gradFill>
            <a:gsLst>
              <a:gs pos="16000">
                <a:srgbClr val="116889"/>
              </a:gs>
              <a:gs pos="0">
                <a:schemeClr val="accent2"/>
              </a:gs>
              <a:gs pos="100000">
                <a:schemeClr val="tx2"/>
              </a:gs>
            </a:gsLst>
            <a:lin ang="13500000" scaled="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5" name="Straight Connector 4">
            <a:extLst>
              <a:ext uri="{C183D7F6-B498-43B3-948B-1728B52AA6E4}">
                <adec:decorative xmlns:adec="http://schemas.microsoft.com/office/drawing/2017/decorative" val="1"/>
              </a:ext>
            </a:extLst>
          </p:cNvPr>
          <p:cNvCxnSpPr/>
          <p:nvPr/>
        </p:nvCxnSpPr>
        <p:spPr>
          <a:xfrm>
            <a:off x="318977" y="285306"/>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C183D7F6-B498-43B3-948B-1728B52AA6E4}">
                <adec:decorative xmlns:adec="http://schemas.microsoft.com/office/drawing/2017/decorative" val="1"/>
              </a:ext>
            </a:extLst>
          </p:cNvPr>
          <p:cNvCxnSpPr/>
          <p:nvPr/>
        </p:nvCxnSpPr>
        <p:spPr>
          <a:xfrm>
            <a:off x="318977" y="6530162"/>
            <a:ext cx="11536324" cy="0"/>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C183D7F6-B498-43B3-948B-1728B52AA6E4}">
                <adec:decorative xmlns:adec="http://schemas.microsoft.com/office/drawing/2017/decorative" val="1"/>
              </a:ext>
            </a:extLst>
          </p:cNvPr>
          <p:cNvCxnSpPr/>
          <p:nvPr/>
        </p:nvCxnSpPr>
        <p:spPr>
          <a:xfrm flipH="1">
            <a:off x="308345" y="285306"/>
            <a:ext cx="10632"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C183D7F6-B498-43B3-948B-1728B52AA6E4}">
                <adec:decorative xmlns:adec="http://schemas.microsoft.com/office/drawing/2017/decorative" val="1"/>
              </a:ext>
            </a:extLst>
          </p:cNvPr>
          <p:cNvCxnSpPr/>
          <p:nvPr/>
        </p:nvCxnSpPr>
        <p:spPr>
          <a:xfrm>
            <a:off x="11855301" y="285306"/>
            <a:ext cx="1" cy="6244856"/>
          </a:xfrm>
          <a:prstGeom prst="line">
            <a:avLst/>
          </a:prstGeom>
          <a:ln w="25400">
            <a:solidFill>
              <a:schemeClr val="bg1"/>
            </a:solidFill>
          </a:ln>
        </p:spPr>
        <p:style>
          <a:lnRef idx="1">
            <a:schemeClr val="accent1"/>
          </a:lnRef>
          <a:fillRef idx="0">
            <a:schemeClr val="accent1"/>
          </a:fillRef>
          <a:effectRef idx="0">
            <a:schemeClr val="accent1"/>
          </a:effectRef>
          <a:fontRef idx="minor">
            <a:schemeClr val="tx1"/>
          </a:fontRef>
        </p:style>
      </p:cxnSp>
      <p:sp>
        <p:nvSpPr>
          <p:cNvPr id="9" name="Title 8">
            <a:extLst>
              <a:ext uri="{FF2B5EF4-FFF2-40B4-BE49-F238E27FC236}">
                <a16:creationId xmlns:a16="http://schemas.microsoft.com/office/drawing/2014/main" id="{C989B592-6905-3B67-AA51-F41934DCC7A2}"/>
              </a:ext>
            </a:extLst>
          </p:cNvPr>
          <p:cNvSpPr>
            <a:spLocks noGrp="1"/>
          </p:cNvSpPr>
          <p:nvPr>
            <p:ph type="ctrTitle"/>
          </p:nvPr>
        </p:nvSpPr>
        <p:spPr/>
        <p:txBody>
          <a:bodyPr/>
          <a:lstStyle/>
          <a:p>
            <a:r>
              <a:rPr lang="en-US" sz="4800" dirty="0">
                <a:solidFill>
                  <a:prstClr val="white"/>
                </a:solidFill>
                <a:latin typeface="+mj-lt"/>
              </a:rPr>
              <a:t>Resources</a:t>
            </a:r>
            <a:endParaRPr lang="en-US" dirty="0">
              <a:latin typeface="+mj-lt"/>
            </a:endParaRPr>
          </a:p>
        </p:txBody>
      </p:sp>
    </p:spTree>
    <p:extLst>
      <p:ext uri="{BB962C8B-B14F-4D97-AF65-F5344CB8AC3E}">
        <p14:creationId xmlns:p14="http://schemas.microsoft.com/office/powerpoint/2010/main" val="7646727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667" y="1"/>
            <a:ext cx="12192000" cy="1197864"/>
          </a:xfrm>
        </p:spPr>
        <p:txBody>
          <a:bodyPr>
            <a:normAutofit/>
          </a:bodyPr>
          <a:lstStyle/>
          <a:p>
            <a:pPr algn="ctr"/>
            <a:r>
              <a:rPr lang="en-US" sz="3200" dirty="0"/>
              <a:t>Resources, 1 of 4 </a:t>
            </a:r>
          </a:p>
        </p:txBody>
      </p:sp>
      <p:sp>
        <p:nvSpPr>
          <p:cNvPr id="4" name="Content Placeholder 3"/>
          <p:cNvSpPr>
            <a:spLocks noGrp="1"/>
          </p:cNvSpPr>
          <p:nvPr>
            <p:ph idx="1"/>
          </p:nvPr>
        </p:nvSpPr>
        <p:spPr>
          <a:xfrm>
            <a:off x="401052" y="1390370"/>
            <a:ext cx="11325727" cy="5051423"/>
          </a:xfrm>
        </p:spPr>
        <p:txBody>
          <a:bodyPr>
            <a:noAutofit/>
          </a:bodyPr>
          <a:lstStyle/>
          <a:p>
            <a:pPr>
              <a:spcBef>
                <a:spcPts val="600"/>
              </a:spcBef>
              <a:spcAft>
                <a:spcPts val="600"/>
              </a:spcAft>
              <a:tabLst>
                <a:tab pos="457200" algn="l"/>
              </a:tabLst>
            </a:pPr>
            <a:r>
              <a:rPr lang="en-US" sz="1400" dirty="0">
                <a:effectLst/>
                <a:ea typeface="Calibri" panose="020F0502020204030204" pitchFamily="34" charset="0"/>
                <a:cs typeface="Times New Roman"/>
              </a:rPr>
              <a:t>Casey Family Programs: </a:t>
            </a:r>
            <a:r>
              <a:rPr lang="en-US" sz="1400" i="1" u="sng" dirty="0">
                <a:solidFill>
                  <a:srgbClr val="3C3C3C"/>
                </a:solidFill>
                <a:ea typeface="Calibri" panose="020F0502020204030204" pitchFamily="34" charset="0"/>
                <a:cs typeface="Times New Roman"/>
                <a:hlinkClick r:id="rId3"/>
              </a:rPr>
              <a:t>Resource List: Strong Families: What is the Impact of Substance Abuse on Child Welfare</a:t>
            </a:r>
            <a:r>
              <a:rPr lang="en-US" sz="1400" i="1" dirty="0">
                <a:solidFill>
                  <a:srgbClr val="3C3C3C"/>
                </a:solidFill>
                <a:ea typeface="Calibri" panose="020F0502020204030204" pitchFamily="34" charset="0"/>
                <a:cs typeface="Times New Roman"/>
                <a:hlinkClick r:id="rId3"/>
              </a:rPr>
              <a:t>? </a:t>
            </a:r>
            <a:r>
              <a:rPr lang="en-US" sz="1400" i="1" dirty="0">
                <a:solidFill>
                  <a:srgbClr val="3C3C3C"/>
                </a:solidFill>
                <a:ea typeface="Calibri" panose="020F0502020204030204" pitchFamily="34" charset="0"/>
                <a:cs typeface="Times New Roman"/>
              </a:rPr>
              <a:t> </a:t>
            </a:r>
            <a:r>
              <a:rPr lang="en-US" sz="1400" dirty="0">
                <a:effectLst/>
                <a:ea typeface="Calibri" panose="020F0502020204030204" pitchFamily="34" charset="0"/>
                <a:cs typeface="Times New Roman"/>
              </a:rPr>
              <a:t>(2018) </a:t>
            </a:r>
          </a:p>
          <a:p>
            <a:pPr>
              <a:spcBef>
                <a:spcPts val="600"/>
              </a:spcBef>
              <a:spcAft>
                <a:spcPts val="600"/>
              </a:spcAft>
              <a:tabLst>
                <a:tab pos="457200" algn="l"/>
              </a:tabLst>
            </a:pPr>
            <a:r>
              <a:rPr lang="en-US" sz="1400" dirty="0">
                <a:effectLst/>
                <a:ea typeface="Calibri" panose="020F0502020204030204" pitchFamily="34" charset="0"/>
                <a:cs typeface="Times New Roman"/>
              </a:rPr>
              <a:t>Centers for Disease Control and Prevention: </a:t>
            </a:r>
            <a:r>
              <a:rPr lang="en-US" sz="1400" b="0" i="1" u="sng" strike="noStrike" dirty="0">
                <a:solidFill>
                  <a:srgbClr val="2B809A"/>
                </a:solidFill>
                <a:effectLst/>
                <a:latin typeface="Arial" panose="020B0604020202020204" pitchFamily="34" charset="0"/>
                <a:cs typeface="Arial" panose="020B0604020202020204" pitchFamily="34" charset="0"/>
                <a:hlinkClick r:id="rId4"/>
              </a:rPr>
              <a:t>About the CDC-Kaiser ACE Study</a:t>
            </a:r>
            <a:r>
              <a:rPr lang="en-US" sz="1400" b="0" i="1" strike="noStrike" dirty="0">
                <a:solidFill>
                  <a:srgbClr val="2B809A"/>
                </a:solidFill>
                <a:effectLst/>
                <a:latin typeface="Arial" panose="020B0604020202020204" pitchFamily="34" charset="0"/>
                <a:cs typeface="Arial" panose="020B0604020202020204" pitchFamily="34" charset="0"/>
              </a:rPr>
              <a:t> </a:t>
            </a:r>
            <a:r>
              <a:rPr lang="en-US" sz="1400" b="0" strike="noStrike" dirty="0">
                <a:effectLst/>
                <a:latin typeface="Arial" panose="020B0604020202020204" pitchFamily="34" charset="0"/>
                <a:cs typeface="Arial" panose="020B0604020202020204" pitchFamily="34" charset="0"/>
              </a:rPr>
              <a:t>(2021)</a:t>
            </a:r>
            <a:endParaRPr lang="en-US" sz="1400" b="0" strike="noStrike" dirty="0">
              <a:latin typeface="Arial" panose="020B0604020202020204" pitchFamily="34" charset="0"/>
              <a:ea typeface="Calibri" panose="020F0502020204030204" pitchFamily="34" charset="0"/>
              <a:cs typeface="Arial" panose="020B0604020202020204" pitchFamily="34" charset="0"/>
            </a:endParaRPr>
          </a:p>
          <a:p>
            <a:pPr>
              <a:spcBef>
                <a:spcPts val="600"/>
              </a:spcBef>
              <a:spcAft>
                <a:spcPts val="600"/>
              </a:spcAft>
              <a:tabLst>
                <a:tab pos="457200" algn="l"/>
              </a:tabLst>
            </a:pPr>
            <a:r>
              <a:rPr lang="en-US" sz="1400" kern="100" dirty="0">
                <a:effectLst/>
                <a:ea typeface="Aptos" panose="020B0004020202020204" pitchFamily="34" charset="0"/>
                <a:cs typeface="Times New Roman" panose="02020603050405020304" pitchFamily="18" charset="0"/>
              </a:rPr>
              <a:t>Child Welfare Information Gateway: </a:t>
            </a:r>
            <a:r>
              <a:rPr lang="en-US" sz="1400" i="1" u="sng" kern="100" dirty="0">
                <a:solidFill>
                  <a:srgbClr val="467886"/>
                </a:solidFill>
                <a:effectLst/>
                <a:ea typeface="Aptos" panose="020B0004020202020204" pitchFamily="34" charset="0"/>
                <a:cs typeface="Times New Roman" panose="02020603050405020304" pitchFamily="18" charset="0"/>
                <a:hlinkClick r:id="rId5"/>
              </a:rPr>
              <a:t>About CAPTA: A Legislative History</a:t>
            </a:r>
            <a:r>
              <a:rPr lang="en-US" sz="1400" i="1" kern="100" dirty="0">
                <a:effectLst/>
                <a:ea typeface="Aptos" panose="020B0004020202020204" pitchFamily="34" charset="0"/>
                <a:cs typeface="Times New Roman" panose="02020603050405020304" pitchFamily="18" charset="0"/>
              </a:rPr>
              <a:t> </a:t>
            </a:r>
            <a:r>
              <a:rPr lang="en-US" sz="1400" kern="100" dirty="0">
                <a:effectLst/>
                <a:ea typeface="Aptos" panose="020B0004020202020204" pitchFamily="34" charset="0"/>
                <a:cs typeface="Times New Roman" panose="02020603050405020304" pitchFamily="18" charset="0"/>
              </a:rPr>
              <a:t>(2019) </a:t>
            </a:r>
            <a:endParaRPr lang="en-US" sz="1400" dirty="0">
              <a:effectLst/>
              <a:ea typeface="Calibri" panose="020F0502020204030204" pitchFamily="34" charset="0"/>
              <a:cs typeface="Times New Roman"/>
            </a:endParaRPr>
          </a:p>
          <a:p>
            <a:pPr>
              <a:spcBef>
                <a:spcPts val="600"/>
              </a:spcBef>
              <a:spcAft>
                <a:spcPts val="600"/>
              </a:spcAft>
              <a:tabLst>
                <a:tab pos="457200" algn="l"/>
              </a:tabLst>
            </a:pPr>
            <a:r>
              <a:rPr lang="en-US" sz="1400" dirty="0">
                <a:effectLst/>
                <a:ea typeface="Calibri" panose="020F0502020204030204" pitchFamily="34" charset="0"/>
                <a:cs typeface="Times New Roman"/>
              </a:rPr>
              <a:t>Children and Family Futures: </a:t>
            </a:r>
            <a:r>
              <a:rPr lang="en-US" sz="1400" i="1" u="sng" dirty="0">
                <a:solidFill>
                  <a:srgbClr val="3C3C3C"/>
                </a:solidFill>
                <a:effectLst/>
                <a:ea typeface="Calibri" panose="020F0502020204030204" pitchFamily="34" charset="0"/>
                <a:cs typeface="Times New Roman"/>
                <a:hlinkClick r:id="rId6"/>
              </a:rPr>
              <a:t>Comprehensive Framework to Improve Outcomes for Families Affected by Substance Use Disorders and Child Welfare Involvement</a:t>
            </a:r>
            <a:r>
              <a:rPr lang="en-US" sz="1400" dirty="0">
                <a:solidFill>
                  <a:srgbClr val="3C3C3C"/>
                </a:solidFill>
                <a:effectLst/>
                <a:ea typeface="Calibri" panose="020F0502020204030204" pitchFamily="34" charset="0"/>
                <a:cs typeface="Times New Roman"/>
              </a:rPr>
              <a:t> </a:t>
            </a:r>
            <a:r>
              <a:rPr lang="en-US" sz="1400" dirty="0">
                <a:effectLst/>
                <a:ea typeface="Calibri" panose="020F0502020204030204" pitchFamily="34" charset="0"/>
                <a:cs typeface="Times New Roman"/>
              </a:rPr>
              <a:t>(2021)</a:t>
            </a:r>
          </a:p>
          <a:p>
            <a:pPr>
              <a:spcBef>
                <a:spcPts val="600"/>
              </a:spcBef>
              <a:spcAft>
                <a:spcPts val="600"/>
              </a:spcAft>
              <a:tabLst>
                <a:tab pos="457200" algn="l"/>
              </a:tabLst>
            </a:pPr>
            <a:r>
              <a:rPr lang="en-US" sz="1400" dirty="0">
                <a:ea typeface="+mn-lt"/>
                <a:cs typeface="+mn-lt"/>
              </a:rPr>
              <a:t>Children and Family Futures: </a:t>
            </a:r>
            <a:r>
              <a:rPr lang="en-US" sz="1400" i="1" dirty="0">
                <a:ea typeface="+mn-lt"/>
                <a:cs typeface="+mn-lt"/>
                <a:hlinkClick r:id="rId7"/>
              </a:rPr>
              <a:t>Putting The Pieces Together. Disrupting Stigma to Support Meaningful Change for Families in Family Treatment Court</a:t>
            </a:r>
            <a:r>
              <a:rPr lang="en-US" sz="1400" i="1" dirty="0">
                <a:ea typeface="+mn-lt"/>
                <a:cs typeface="+mn-lt"/>
              </a:rPr>
              <a:t> </a:t>
            </a:r>
            <a:r>
              <a:rPr lang="en-US" sz="1400" dirty="0">
                <a:ea typeface="+mn-lt"/>
                <a:cs typeface="+mn-lt"/>
              </a:rPr>
              <a:t>(2022)</a:t>
            </a:r>
          </a:p>
          <a:p>
            <a:pPr>
              <a:spcBef>
                <a:spcPts val="600"/>
              </a:spcBef>
              <a:spcAft>
                <a:spcPts val="600"/>
              </a:spcAft>
              <a:tabLst>
                <a:tab pos="457200" algn="l"/>
              </a:tabLst>
            </a:pPr>
            <a:r>
              <a:rPr lang="en-US" sz="1400" dirty="0">
                <a:effectLst/>
                <a:ea typeface="Calibri" panose="020F0502020204030204" pitchFamily="34" charset="0"/>
                <a:cs typeface="Times New Roman"/>
              </a:rPr>
              <a:t>Children and Family Futures: </a:t>
            </a:r>
            <a:r>
              <a:rPr lang="en-US" sz="1400" i="1" u="sng" dirty="0">
                <a:solidFill>
                  <a:srgbClr val="3C3C3C"/>
                </a:solidFill>
                <a:effectLst/>
                <a:ea typeface="Calibri" panose="020F0502020204030204" pitchFamily="34" charset="0"/>
                <a:cs typeface="Times New Roman"/>
                <a:hlinkClick r:id="rId8"/>
              </a:rPr>
              <a:t>The Collaborative Practice Model for Family Recovery, Safety and Stability</a:t>
            </a:r>
            <a:r>
              <a:rPr lang="en-US" sz="1400" dirty="0">
                <a:solidFill>
                  <a:srgbClr val="3C3C3C"/>
                </a:solidFill>
                <a:effectLst/>
                <a:ea typeface="Calibri" panose="020F0502020204030204" pitchFamily="34" charset="0"/>
                <a:cs typeface="Times New Roman"/>
              </a:rPr>
              <a:t> </a:t>
            </a:r>
            <a:r>
              <a:rPr lang="en-US" sz="1400" dirty="0">
                <a:effectLst/>
                <a:ea typeface="Calibri" panose="020F0502020204030204" pitchFamily="34" charset="0"/>
                <a:cs typeface="Times New Roman"/>
              </a:rPr>
              <a:t>(2011)</a:t>
            </a:r>
            <a:endParaRPr lang="en-US" sz="1400" dirty="0">
              <a:solidFill>
                <a:srgbClr val="2B809A"/>
              </a:solidFill>
              <a:cs typeface="Arial" panose="020B0604020202020204"/>
            </a:endParaRPr>
          </a:p>
          <a:p>
            <a:pPr>
              <a:spcBef>
                <a:spcPts val="600"/>
              </a:spcBef>
              <a:spcAft>
                <a:spcPts val="600"/>
              </a:spcAft>
              <a:tabLst>
                <a:tab pos="457200" algn="l"/>
              </a:tabLst>
            </a:pPr>
            <a:r>
              <a:rPr lang="en-US" sz="1400" dirty="0">
                <a:effectLst/>
                <a:ea typeface="Calibri" panose="020F0502020204030204" pitchFamily="34" charset="0"/>
                <a:cs typeface="Times New Roman"/>
              </a:rPr>
              <a:t>National Association for Children of Addiction</a:t>
            </a:r>
            <a:r>
              <a:rPr lang="en-US" sz="1400" dirty="0">
                <a:solidFill>
                  <a:srgbClr val="3C3C3C"/>
                </a:solidFill>
                <a:effectLst/>
                <a:ea typeface="Calibri" panose="020F0502020204030204" pitchFamily="34" charset="0"/>
                <a:cs typeface="Times New Roman"/>
              </a:rPr>
              <a:t>: </a:t>
            </a:r>
            <a:r>
              <a:rPr lang="en-US" sz="1400" dirty="0">
                <a:solidFill>
                  <a:srgbClr val="3C3C3C"/>
                </a:solidFill>
                <a:effectLst/>
                <a:ea typeface="Calibri" panose="020F0502020204030204" pitchFamily="34" charset="0"/>
                <a:cs typeface="Times New Roman"/>
                <a:hlinkClick r:id="rId9"/>
              </a:rPr>
              <a:t>Celebrating Families!™</a:t>
            </a:r>
            <a:r>
              <a:rPr lang="en-US" sz="1400" dirty="0">
                <a:solidFill>
                  <a:srgbClr val="3C3C3C"/>
                </a:solidFill>
                <a:effectLst/>
                <a:ea typeface="Calibri" panose="020F0502020204030204" pitchFamily="34" charset="0"/>
                <a:cs typeface="Times New Roman"/>
              </a:rPr>
              <a:t> (n.d.)</a:t>
            </a:r>
          </a:p>
          <a:p>
            <a:pPr>
              <a:spcBef>
                <a:spcPts val="600"/>
              </a:spcBef>
              <a:spcAft>
                <a:spcPts val="600"/>
              </a:spcAft>
              <a:tabLst>
                <a:tab pos="457200" algn="l"/>
              </a:tabLst>
            </a:pPr>
            <a:r>
              <a:rPr lang="en-US" sz="1400" dirty="0">
                <a:effectLst/>
                <a:ea typeface="Calibri" panose="020F0502020204030204" pitchFamily="34" charset="0"/>
                <a:cs typeface="Times New Roman"/>
              </a:rPr>
              <a:t>National Center on Substance Abuse and Child Welfare</a:t>
            </a:r>
            <a:r>
              <a:rPr lang="en-US" sz="1400" dirty="0">
                <a:solidFill>
                  <a:srgbClr val="3C3C3C"/>
                </a:solidFill>
                <a:effectLst/>
                <a:ea typeface="Calibri" panose="020F0502020204030204" pitchFamily="34" charset="0"/>
                <a:cs typeface="Times New Roman"/>
              </a:rPr>
              <a:t>: </a:t>
            </a:r>
            <a:r>
              <a:rPr lang="en-US" sz="1400" i="1" u="sng" dirty="0">
                <a:solidFill>
                  <a:srgbClr val="3C3C3C"/>
                </a:solidFill>
                <a:effectLst/>
                <a:ea typeface="Calibri" panose="020F0502020204030204" pitchFamily="34" charset="0"/>
                <a:cs typeface="Times New Roman"/>
                <a:hlinkClick r:id="rId10"/>
              </a:rPr>
              <a:t>Building Collaborative Capacity Series</a:t>
            </a:r>
            <a:r>
              <a:rPr lang="en-US" sz="1400" i="1" dirty="0">
                <a:solidFill>
                  <a:srgbClr val="3C3C3C"/>
                </a:solidFill>
                <a:effectLst/>
                <a:ea typeface="Calibri" panose="020F0502020204030204" pitchFamily="34" charset="0"/>
                <a:cs typeface="Times New Roman"/>
              </a:rPr>
              <a:t> </a:t>
            </a:r>
            <a:r>
              <a:rPr lang="en-US" sz="1400" dirty="0">
                <a:effectLst/>
                <a:ea typeface="Calibri" panose="020F0502020204030204" pitchFamily="34" charset="0"/>
                <a:cs typeface="Times New Roman"/>
              </a:rPr>
              <a:t>(updated 2022)</a:t>
            </a:r>
          </a:p>
          <a:p>
            <a:pPr>
              <a:spcBef>
                <a:spcPts val="600"/>
              </a:spcBef>
              <a:spcAft>
                <a:spcPts val="600"/>
              </a:spcAft>
              <a:tabLst>
                <a:tab pos="457200" algn="l"/>
              </a:tabLst>
            </a:pPr>
            <a:r>
              <a:rPr lang="en-US" sz="1400" kern="100" dirty="0">
                <a:effectLst/>
                <a:ea typeface="Aptos" panose="020B0004020202020204" pitchFamily="34" charset="0"/>
                <a:cs typeface="Times New Roman" panose="02020603050405020304" pitchFamily="18" charset="0"/>
              </a:rPr>
              <a:t>National Center on Substance Abuse and Child Welfare:</a:t>
            </a:r>
            <a:r>
              <a:rPr lang="en-US" sz="1400" i="1" kern="100" dirty="0">
                <a:effectLst/>
                <a:ea typeface="Aptos" panose="020B0004020202020204" pitchFamily="34" charset="0"/>
                <a:cs typeface="Times New Roman" panose="02020603050405020304" pitchFamily="18" charset="0"/>
              </a:rPr>
              <a:t> </a:t>
            </a:r>
            <a:r>
              <a:rPr lang="en-US" sz="1400" i="1" u="sng" kern="100" dirty="0">
                <a:solidFill>
                  <a:srgbClr val="467886"/>
                </a:solidFill>
                <a:effectLst/>
                <a:ea typeface="Aptos" panose="020B0004020202020204" pitchFamily="34" charset="0"/>
                <a:cs typeface="Times New Roman" panose="02020603050405020304" pitchFamily="18" charset="0"/>
                <a:hlinkClick r:id="rId11"/>
              </a:rPr>
              <a:t>Building Collaborative Capacity Series—Module 6: Frontline Collaborative Efforts: Establishing Comprehensive Assessment Procedures and Promoting Family Engagement into Services</a:t>
            </a:r>
            <a:r>
              <a:rPr lang="en-US" sz="1400" i="1" kern="100" dirty="0">
                <a:effectLst/>
                <a:ea typeface="Aptos" panose="020B0004020202020204" pitchFamily="34" charset="0"/>
                <a:cs typeface="Times New Roman" panose="02020603050405020304" pitchFamily="18" charset="0"/>
              </a:rPr>
              <a:t> </a:t>
            </a:r>
            <a:r>
              <a:rPr lang="en-US" sz="1400" kern="100" dirty="0">
                <a:effectLst/>
                <a:ea typeface="Aptos" panose="020B0004020202020204" pitchFamily="34" charset="0"/>
                <a:cs typeface="Times New Roman" panose="02020603050405020304" pitchFamily="18" charset="0"/>
              </a:rPr>
              <a:t>(updated 202</a:t>
            </a:r>
            <a:r>
              <a:rPr lang="en-US" sz="1400" kern="100" dirty="0">
                <a:ea typeface="Aptos" panose="020B0004020202020204" pitchFamily="34" charset="0"/>
                <a:cs typeface="Times New Roman" panose="02020603050405020304" pitchFamily="18" charset="0"/>
              </a:rPr>
              <a:t>2</a:t>
            </a:r>
            <a:r>
              <a:rPr lang="en-US" sz="1400" kern="100" dirty="0">
                <a:effectLst/>
                <a:ea typeface="Aptos" panose="020B0004020202020204" pitchFamily="34" charset="0"/>
                <a:cs typeface="Times New Roman" panose="02020603050405020304" pitchFamily="18" charset="0"/>
              </a:rPr>
              <a:t>)</a:t>
            </a:r>
            <a:endParaRPr lang="en-US" sz="1400" dirty="0">
              <a:effectLst/>
              <a:ea typeface="Calibri" panose="020F0502020204030204" pitchFamily="34" charset="0"/>
              <a:cs typeface="Arial" panose="020B0604020202020204"/>
            </a:endParaRPr>
          </a:p>
          <a:p>
            <a:pPr>
              <a:spcBef>
                <a:spcPts val="600"/>
              </a:spcBef>
              <a:spcAft>
                <a:spcPts val="600"/>
              </a:spcAft>
              <a:tabLst>
                <a:tab pos="457200" algn="l"/>
              </a:tabLst>
            </a:pPr>
            <a:r>
              <a:rPr lang="en-US" sz="1400" kern="100" dirty="0">
                <a:effectLst/>
                <a:ea typeface="Aptos" panose="020B0004020202020204" pitchFamily="34" charset="0"/>
                <a:cs typeface="Times New Roman" panose="02020603050405020304" pitchFamily="18" charset="0"/>
              </a:rPr>
              <a:t>National Center on Substance Abuse and Child Welfare: </a:t>
            </a:r>
            <a:r>
              <a:rPr lang="en-US" sz="1400" i="1" u="sng" kern="100" dirty="0">
                <a:solidFill>
                  <a:srgbClr val="467886"/>
                </a:solidFill>
                <a:effectLst/>
                <a:ea typeface="Aptos" panose="020B0004020202020204" pitchFamily="34" charset="0"/>
                <a:cs typeface="Times New Roman" panose="02020603050405020304" pitchFamily="18" charset="0"/>
                <a:hlinkClick r:id="rId12"/>
              </a:rPr>
              <a:t>Child Welfare Timeline for Substance Use Disorder Treatment and Other Partners</a:t>
            </a:r>
            <a:r>
              <a:rPr lang="en-US" sz="1400" i="1" kern="100" dirty="0">
                <a:effectLst/>
                <a:ea typeface="Aptos" panose="020B0004020202020204" pitchFamily="34" charset="0"/>
                <a:cs typeface="Times New Roman" panose="02020603050405020304" pitchFamily="18" charset="0"/>
              </a:rPr>
              <a:t> </a:t>
            </a:r>
            <a:r>
              <a:rPr lang="en-US" sz="1400" kern="100" dirty="0">
                <a:effectLst/>
                <a:ea typeface="Aptos" panose="020B0004020202020204" pitchFamily="34" charset="0"/>
                <a:cs typeface="Times New Roman" panose="02020603050405020304" pitchFamily="18" charset="0"/>
              </a:rPr>
              <a:t>(2023)</a:t>
            </a:r>
          </a:p>
          <a:p>
            <a:pPr>
              <a:spcBef>
                <a:spcPts val="600"/>
              </a:spcBef>
              <a:spcAft>
                <a:spcPts val="600"/>
              </a:spcAft>
              <a:tabLst>
                <a:tab pos="457200" algn="l"/>
              </a:tabLst>
            </a:pPr>
            <a:r>
              <a:rPr lang="en-US" sz="1400" kern="100" dirty="0">
                <a:ea typeface="Aptos" panose="020B0004020202020204" pitchFamily="34" charset="0"/>
                <a:cs typeface="Times New Roman" panose="02020603050405020304" pitchFamily="18" charset="0"/>
              </a:rPr>
              <a:t>National Center on Substance Abuse and Child Welfare: </a:t>
            </a:r>
            <a:r>
              <a:rPr lang="en-US" sz="1400" i="1" u="sng" kern="100" dirty="0">
                <a:solidFill>
                  <a:srgbClr val="467886"/>
                </a:solidFill>
                <a:ea typeface="Aptos" panose="020B0004020202020204" pitchFamily="34" charset="0"/>
                <a:cs typeface="Times New Roman" panose="02020603050405020304" pitchFamily="18" charset="0"/>
                <a:hlinkClick r:id="rId13"/>
              </a:rPr>
              <a:t>Collaborative Teams Toolkit for Trauma-Informed Care—Part 1: Trauma-Informed Care Tip Sheet for Collaborative Teams Serving Children, Parents, and Family Members Affected by Substance Use and Co-occurring Mental Health Challenges</a:t>
            </a:r>
            <a:r>
              <a:rPr lang="en-US" sz="1400" i="1" kern="100" dirty="0">
                <a:ea typeface="Aptos" panose="020B0004020202020204" pitchFamily="34" charset="0"/>
                <a:cs typeface="Times New Roman" panose="02020603050405020304" pitchFamily="18" charset="0"/>
              </a:rPr>
              <a:t> </a:t>
            </a:r>
            <a:r>
              <a:rPr lang="en-US" sz="1400" kern="100" dirty="0">
                <a:ea typeface="Aptos" panose="020B0004020202020204" pitchFamily="34" charset="0"/>
                <a:cs typeface="Times New Roman" panose="02020603050405020304" pitchFamily="18" charset="0"/>
              </a:rPr>
              <a:t>(2024)</a:t>
            </a:r>
          </a:p>
        </p:txBody>
      </p:sp>
    </p:spTree>
    <p:extLst>
      <p:ext uri="{BB962C8B-B14F-4D97-AF65-F5344CB8AC3E}">
        <p14:creationId xmlns:p14="http://schemas.microsoft.com/office/powerpoint/2010/main" val="173132188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EDAAC7-ED3D-4BAA-5086-DF13C1F10E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DD32F1F-93B4-F077-6080-1FA4FB4F6D1A}"/>
              </a:ext>
            </a:extLst>
          </p:cNvPr>
          <p:cNvSpPr>
            <a:spLocks noGrp="1"/>
          </p:cNvSpPr>
          <p:nvPr>
            <p:ph type="title"/>
          </p:nvPr>
        </p:nvSpPr>
        <p:spPr>
          <a:xfrm>
            <a:off x="0" y="1"/>
            <a:ext cx="12192000" cy="1197864"/>
          </a:xfrm>
        </p:spPr>
        <p:txBody>
          <a:bodyPr>
            <a:normAutofit/>
          </a:bodyPr>
          <a:lstStyle/>
          <a:p>
            <a:pPr algn="ctr"/>
            <a:r>
              <a:rPr lang="en-US" sz="3200" dirty="0"/>
              <a:t>Resources, 2 of 4</a:t>
            </a:r>
          </a:p>
        </p:txBody>
      </p:sp>
      <p:sp>
        <p:nvSpPr>
          <p:cNvPr id="4" name="Content Placeholder 3">
            <a:extLst>
              <a:ext uri="{FF2B5EF4-FFF2-40B4-BE49-F238E27FC236}">
                <a16:creationId xmlns:a16="http://schemas.microsoft.com/office/drawing/2014/main" id="{0E2A9F91-DE7B-E5D7-BA1A-2AB7A9D4F09B}"/>
              </a:ext>
            </a:extLst>
          </p:cNvPr>
          <p:cNvSpPr>
            <a:spLocks noGrp="1"/>
          </p:cNvSpPr>
          <p:nvPr>
            <p:ph idx="1"/>
          </p:nvPr>
        </p:nvSpPr>
        <p:spPr>
          <a:xfrm>
            <a:off x="387349" y="1406527"/>
            <a:ext cx="11680825" cy="5051423"/>
          </a:xfrm>
        </p:spPr>
        <p:txBody>
          <a:bodyPr vert="horz" lIns="91440" tIns="45720" rIns="91440" bIns="45720" rtlCol="0" anchor="t">
            <a:noAutofit/>
          </a:bodyPr>
          <a:lstStyle/>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 </a:t>
            </a:r>
            <a:r>
              <a:rPr lang="en-US" sz="1400" i="1" u="sng" kern="100">
                <a:solidFill>
                  <a:srgbClr val="467886"/>
                </a:solidFill>
                <a:effectLst/>
                <a:ea typeface="Aptos" panose="020B0004020202020204" pitchFamily="34" charset="0"/>
                <a:cs typeface="Times New Roman" panose="02020603050405020304" pitchFamily="18" charset="0"/>
                <a:hlinkClick r:id="rId3"/>
              </a:rPr>
              <a:t>Collaborative Teams Toolkit for Trauma-Informed Care—Part 2: Trauma-Informed Care Tutorial Video</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(2024)</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a:t>
            </a:r>
            <a:r>
              <a:rPr lang="en-US" sz="1400" i="1" kern="100">
                <a:effectLst/>
                <a:ea typeface="Aptos" panose="020B0004020202020204" pitchFamily="34" charset="0"/>
                <a:cs typeface="Times New Roman" panose="02020603050405020304" pitchFamily="18" charset="0"/>
              </a:rPr>
              <a:t> </a:t>
            </a:r>
            <a:r>
              <a:rPr lang="en-US" sz="1400" i="1" u="sng" kern="100">
                <a:solidFill>
                  <a:srgbClr val="467886"/>
                </a:solidFill>
                <a:effectLst/>
                <a:ea typeface="Aptos" panose="020B0004020202020204" pitchFamily="34" charset="0"/>
                <a:cs typeface="Times New Roman" panose="02020603050405020304" pitchFamily="18" charset="0"/>
                <a:hlinkClick r:id="rId4"/>
              </a:rPr>
              <a:t>Collaborative Teams Toolkit for Trauma-Informed Care—Part 3: Collaborative Trauma-Informed Care (C-TIC) Tool</a:t>
            </a:r>
            <a:r>
              <a:rPr lang="en-US" sz="1400" i="1" kern="100">
                <a:solidFill>
                  <a:srgbClr val="467886"/>
                </a:solidFill>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(2024)</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a:t>
            </a:r>
            <a:r>
              <a:rPr lang="en-US" sz="1400" i="1" kern="100">
                <a:effectLst/>
                <a:ea typeface="Aptos" panose="020B0004020202020204" pitchFamily="34" charset="0"/>
                <a:cs typeface="Times New Roman" panose="02020603050405020304" pitchFamily="18" charset="0"/>
              </a:rPr>
              <a:t> </a:t>
            </a:r>
            <a:r>
              <a:rPr lang="en-US" sz="1400" i="1" u="sng" kern="100">
                <a:solidFill>
                  <a:srgbClr val="467886"/>
                </a:solidFill>
                <a:effectLst/>
                <a:ea typeface="Aptos" panose="020B0004020202020204" pitchFamily="34" charset="0"/>
                <a:cs typeface="Times New Roman" panose="02020603050405020304" pitchFamily="18" charset="0"/>
                <a:hlinkClick r:id="rId5"/>
              </a:rPr>
              <a:t>Comprehensive Framework to Improve Outcomes for Families Affected by Substance Use Disorders and Child Welfare Involvement</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(2021)</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a:t>
            </a:r>
            <a:r>
              <a:rPr lang="en-US" sz="1400" i="1" kern="100">
                <a:effectLst/>
                <a:ea typeface="Aptos" panose="020B0004020202020204" pitchFamily="34" charset="0"/>
                <a:cs typeface="Times New Roman" panose="02020603050405020304" pitchFamily="18" charset="0"/>
              </a:rPr>
              <a:t> </a:t>
            </a:r>
            <a:r>
              <a:rPr lang="en-US" sz="1400" i="1" u="sng" kern="100">
                <a:solidFill>
                  <a:srgbClr val="467886"/>
                </a:solidFill>
                <a:effectLst/>
                <a:ea typeface="Aptos" panose="020B0004020202020204" pitchFamily="34" charset="0"/>
                <a:cs typeface="Times New Roman" panose="02020603050405020304" pitchFamily="18" charset="0"/>
                <a:hlinkClick r:id="rId6"/>
              </a:rPr>
              <a:t>Disrupting Stigma: A Virtual Conversation</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(2022)</a:t>
            </a:r>
            <a:endParaRPr lang="en-US" sz="1400">
              <a:effectLst/>
              <a:ea typeface="Calibri" panose="020F0502020204030204" pitchFamily="34" charset="0"/>
              <a:cs typeface="Times New Roman"/>
            </a:endParaRPr>
          </a:p>
          <a:p>
            <a:pPr>
              <a:spcBef>
                <a:spcPts val="600"/>
              </a:spcBef>
              <a:spcAft>
                <a:spcPts val="600"/>
              </a:spcAft>
              <a:tabLst>
                <a:tab pos="457200" algn="l"/>
              </a:tabLst>
            </a:pPr>
            <a:r>
              <a:rPr lang="en-US" sz="1400" dirty="0">
                <a:effectLst/>
                <a:ea typeface="Calibri" panose="020F0502020204030204" pitchFamily="34" charset="0"/>
                <a:cs typeface="Times New Roman"/>
              </a:rPr>
              <a:t>National Center on Substance Abuse and Child Welfare: </a:t>
            </a:r>
            <a:r>
              <a:rPr lang="en-US" sz="1400" i="1" u="sng" dirty="0">
                <a:solidFill>
                  <a:srgbClr val="3C3C3C"/>
                </a:solidFill>
                <a:effectLst/>
                <a:ea typeface="Calibri" panose="020F0502020204030204" pitchFamily="34" charset="0"/>
                <a:cs typeface="Times New Roman"/>
                <a:hlinkClick r:id="rId7"/>
              </a:rPr>
              <a:t>Disrupting Stigma: How Understanding, Empathy, and Connection Can Improve Outcomes for Families Affected by Substance Use Disorders</a:t>
            </a:r>
            <a:r>
              <a:rPr lang="en-US" sz="1400" dirty="0">
                <a:solidFill>
                  <a:srgbClr val="3C3C3C"/>
                </a:solidFill>
                <a:effectLst/>
                <a:ea typeface="Calibri" panose="020F0502020204030204" pitchFamily="34" charset="0"/>
                <a:cs typeface="Times New Roman"/>
              </a:rPr>
              <a:t> </a:t>
            </a:r>
            <a:r>
              <a:rPr lang="en-US" sz="1400" dirty="0">
                <a:effectLst/>
                <a:ea typeface="Calibri" panose="020F0502020204030204" pitchFamily="34" charset="0"/>
                <a:cs typeface="Times New Roman"/>
              </a:rPr>
              <a:t>(2022)</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 </a:t>
            </a:r>
            <a:r>
              <a:rPr lang="en-US" sz="1400" i="1" u="sng" kern="100">
                <a:solidFill>
                  <a:srgbClr val="467886"/>
                </a:solidFill>
                <a:effectLst/>
                <a:ea typeface="Aptos" panose="020B0004020202020204" pitchFamily="34" charset="0"/>
                <a:cs typeface="Times New Roman" panose="02020603050405020304" pitchFamily="18" charset="0"/>
                <a:hlinkClick r:id="rId8"/>
              </a:rPr>
              <a:t>How States Serve Infants and Their Families Affected by Prenatal Substance Exposure</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(2021)</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a:t>
            </a:r>
            <a:r>
              <a:rPr lang="en-US" sz="1400" i="1" kern="100">
                <a:effectLst/>
                <a:ea typeface="Aptos" panose="020B0004020202020204" pitchFamily="34" charset="0"/>
                <a:cs typeface="Times New Roman" panose="02020603050405020304" pitchFamily="18" charset="0"/>
              </a:rPr>
              <a:t> </a:t>
            </a:r>
            <a:r>
              <a:rPr lang="en-US" sz="1400" i="1" u="sng" kern="100">
                <a:solidFill>
                  <a:srgbClr val="467886"/>
                </a:solidFill>
                <a:effectLst/>
                <a:ea typeface="Aptos" panose="020B0004020202020204" pitchFamily="34" charset="0"/>
                <a:cs typeface="Times New Roman" panose="02020603050405020304" pitchFamily="18" charset="0"/>
                <a:hlinkClick r:id="rId9"/>
              </a:rPr>
              <a:t>ICWA Active Efforts Guidance Document</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(2024)</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 </a:t>
            </a:r>
            <a:r>
              <a:rPr lang="en-US" sz="1400" i="1" u="sng" kern="100">
                <a:solidFill>
                  <a:srgbClr val="467886"/>
                </a:solidFill>
                <a:effectLst/>
                <a:ea typeface="Aptos" panose="020B0004020202020204" pitchFamily="34" charset="0"/>
                <a:cs typeface="Times New Roman" panose="02020603050405020304" pitchFamily="18" charset="0"/>
                <a:hlinkClick r:id="rId10"/>
              </a:rPr>
              <a:t>ICWA Active Efforts Support Tool</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(2024)</a:t>
            </a:r>
          </a:p>
          <a:p>
            <a:pPr marL="169863" indent="-169863">
              <a:lnSpc>
                <a:spcPct val="115000"/>
              </a:lnSpc>
              <a:spcAft>
                <a:spcPts val="800"/>
              </a:spcAft>
            </a:pPr>
            <a:r>
              <a:rPr lang="en-US" sz="1400" kern="100">
                <a:ea typeface="Aptos" panose="020B0004020202020204" pitchFamily="34" charset="0"/>
                <a:cs typeface="Times New Roman" panose="02020603050405020304" pitchFamily="18" charset="0"/>
              </a:rPr>
              <a:t>National Center on Substance Abuse and Child Welfare:</a:t>
            </a:r>
            <a:r>
              <a:rPr lang="en-US" sz="1400" i="1" kern="100">
                <a:ea typeface="Aptos" panose="020B0004020202020204" pitchFamily="34" charset="0"/>
                <a:cs typeface="Times New Roman" panose="02020603050405020304" pitchFamily="18" charset="0"/>
              </a:rPr>
              <a:t> </a:t>
            </a:r>
            <a:r>
              <a:rPr lang="en-US" sz="1400" i="1" u="sng" kern="100">
                <a:solidFill>
                  <a:srgbClr val="467886"/>
                </a:solidFill>
                <a:ea typeface="Aptos" panose="020B0004020202020204" pitchFamily="34" charset="0"/>
                <a:cs typeface="Times New Roman" panose="02020603050405020304" pitchFamily="18" charset="0"/>
                <a:hlinkClick r:id="rId11"/>
              </a:rPr>
              <a:t>ICWA Active Efforts—Module 1: An Introduction to the Indian Child Welfare Act and Active Efforts</a:t>
            </a:r>
            <a:r>
              <a:rPr lang="en-US" sz="1400" i="1" kern="100">
                <a:ea typeface="Aptos" panose="020B0004020202020204" pitchFamily="34" charset="0"/>
                <a:cs typeface="Times New Roman" panose="02020603050405020304" pitchFamily="18" charset="0"/>
              </a:rPr>
              <a:t> </a:t>
            </a:r>
            <a:r>
              <a:rPr lang="en-US" sz="1400" kern="100">
                <a:ea typeface="Aptos" panose="020B0004020202020204" pitchFamily="34" charset="0"/>
                <a:cs typeface="Times New Roman" panose="02020603050405020304" pitchFamily="18" charset="0"/>
              </a:rPr>
              <a:t>(2024)</a:t>
            </a:r>
          </a:p>
          <a:p>
            <a:pPr marL="169863" marR="0" indent="-169863">
              <a:lnSpc>
                <a:spcPct val="115000"/>
              </a:lnSpc>
              <a:spcAft>
                <a:spcPts val="800"/>
              </a:spcAft>
            </a:pPr>
            <a:r>
              <a:rPr lang="en-US" sz="1400" kern="100">
                <a:ea typeface="Aptos" panose="020B0004020202020204" pitchFamily="34" charset="0"/>
                <a:cs typeface="Times New Roman" panose="02020603050405020304" pitchFamily="18" charset="0"/>
              </a:rPr>
              <a:t>National Center on Substance Abuse and Child Welfare: </a:t>
            </a:r>
            <a:r>
              <a:rPr lang="en-US" sz="1400" i="1" u="sng" kern="100">
                <a:solidFill>
                  <a:srgbClr val="467886"/>
                </a:solidFill>
                <a:ea typeface="Aptos" panose="020B0004020202020204" pitchFamily="34" charset="0"/>
                <a:cs typeface="Times New Roman" panose="02020603050405020304" pitchFamily="18" charset="0"/>
                <a:hlinkClick r:id="rId12"/>
              </a:rPr>
              <a:t>ICWA Active Efforts—Module 2: An Introduction to the Five Points of Family Intervention</a:t>
            </a:r>
            <a:r>
              <a:rPr lang="en-US" sz="1400" i="1" kern="100">
                <a:ea typeface="Aptos" panose="020B0004020202020204" pitchFamily="34" charset="0"/>
                <a:cs typeface="Times New Roman" panose="02020603050405020304" pitchFamily="18" charset="0"/>
              </a:rPr>
              <a:t> </a:t>
            </a:r>
            <a:r>
              <a:rPr lang="en-US" sz="1400" kern="100">
                <a:ea typeface="Aptos" panose="020B0004020202020204" pitchFamily="34" charset="0"/>
                <a:cs typeface="Times New Roman" panose="02020603050405020304" pitchFamily="18" charset="0"/>
              </a:rPr>
              <a:t>(2024)</a:t>
            </a:r>
            <a:endParaRPr lang="en-US" sz="1400">
              <a:ea typeface="Calibri" panose="020F0502020204030204" pitchFamily="34" charset="0"/>
              <a:cs typeface="Times New Roman"/>
            </a:endParaRPr>
          </a:p>
        </p:txBody>
      </p:sp>
    </p:spTree>
    <p:extLst>
      <p:ext uri="{BB962C8B-B14F-4D97-AF65-F5344CB8AC3E}">
        <p14:creationId xmlns:p14="http://schemas.microsoft.com/office/powerpoint/2010/main" val="32484073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878389D-16C6-AEAD-3E97-EB9F160056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40DB36B-724E-FB3E-E72A-5E4E64FA916F}"/>
              </a:ext>
            </a:extLst>
          </p:cNvPr>
          <p:cNvSpPr>
            <a:spLocks noGrp="1"/>
          </p:cNvSpPr>
          <p:nvPr>
            <p:ph type="title"/>
          </p:nvPr>
        </p:nvSpPr>
        <p:spPr>
          <a:xfrm>
            <a:off x="0" y="1"/>
            <a:ext cx="12192000" cy="1197864"/>
          </a:xfrm>
        </p:spPr>
        <p:txBody>
          <a:bodyPr>
            <a:normAutofit/>
          </a:bodyPr>
          <a:lstStyle/>
          <a:p>
            <a:pPr algn="ctr"/>
            <a:r>
              <a:rPr lang="en-US" sz="3200" dirty="0"/>
              <a:t>Resources, 3 of 4</a:t>
            </a:r>
          </a:p>
        </p:txBody>
      </p:sp>
      <p:sp>
        <p:nvSpPr>
          <p:cNvPr id="4" name="Content Placeholder 3">
            <a:extLst>
              <a:ext uri="{FF2B5EF4-FFF2-40B4-BE49-F238E27FC236}">
                <a16:creationId xmlns:a16="http://schemas.microsoft.com/office/drawing/2014/main" id="{1292AD54-9C0C-5275-A2FD-77F163CC9255}"/>
              </a:ext>
            </a:extLst>
          </p:cNvPr>
          <p:cNvSpPr>
            <a:spLocks noGrp="1"/>
          </p:cNvSpPr>
          <p:nvPr>
            <p:ph idx="1"/>
          </p:nvPr>
        </p:nvSpPr>
        <p:spPr>
          <a:xfrm>
            <a:off x="387349" y="1406527"/>
            <a:ext cx="11680825" cy="5051423"/>
          </a:xfrm>
        </p:spPr>
        <p:txBody>
          <a:bodyPr vert="horz" lIns="91440" tIns="45720" rIns="91440" bIns="45720" rtlCol="0" anchor="t">
            <a:noAutofit/>
          </a:bodyPr>
          <a:lstStyle/>
          <a:p>
            <a:pPr>
              <a:spcBef>
                <a:spcPts val="600"/>
              </a:spcBef>
              <a:spcAft>
                <a:spcPts val="600"/>
              </a:spcAft>
              <a:tabLst>
                <a:tab pos="457200" algn="l"/>
              </a:tabLst>
            </a:pPr>
            <a:r>
              <a:rPr lang="en-US" sz="1400">
                <a:effectLst/>
                <a:ea typeface="Calibri" panose="020F0502020204030204" pitchFamily="34" charset="0"/>
                <a:cs typeface="Times New Roman"/>
              </a:rPr>
              <a:t>National Center on Substance Abuse and Child Welfare: </a:t>
            </a:r>
            <a:r>
              <a:rPr lang="en-US" sz="1400" i="1" u="none" strike="noStrike" dirty="0">
                <a:solidFill>
                  <a:srgbClr val="0070C0"/>
                </a:solidFill>
                <a:effectLst/>
                <a:ea typeface="Times New Roman" panose="02020603050405020304" pitchFamily="18" charset="0"/>
                <a:cs typeface="Times New Roman"/>
                <a:hlinkClick r:id="rId3"/>
              </a:rPr>
              <a:t>Identifying Safety and Protective Capacities for Families with Parental Substance Use Disorders and Child Welfare</a:t>
            </a:r>
            <a:r>
              <a:rPr lang="en-US" sz="1400" i="1" dirty="0">
                <a:solidFill>
                  <a:srgbClr val="0070C0"/>
                </a:solidFill>
                <a:effectLst/>
                <a:ea typeface="Times New Roman" panose="02020603050405020304" pitchFamily="18" charset="0"/>
                <a:cs typeface="Times New Roman"/>
              </a:rPr>
              <a:t> </a:t>
            </a:r>
            <a:r>
              <a:rPr lang="en-US" sz="1400" dirty="0">
                <a:effectLst/>
                <a:ea typeface="Times New Roman" panose="02020603050405020304" pitchFamily="18" charset="0"/>
                <a:cs typeface="Times New Roman"/>
              </a:rPr>
              <a:t>(</a:t>
            </a:r>
            <a:r>
              <a:rPr lang="en-US" sz="1400" dirty="0">
                <a:ea typeface="Times New Roman" panose="02020603050405020304" pitchFamily="18" charset="0"/>
                <a:cs typeface="Times New Roman"/>
              </a:rPr>
              <a:t>2023)</a:t>
            </a:r>
            <a:endParaRPr lang="en-US" sz="1400" dirty="0">
              <a:effectLst/>
              <a:ea typeface="Calibri" panose="020F0502020204030204" pitchFamily="34" charset="0"/>
              <a:cs typeface="Times New Roman"/>
            </a:endParaRPr>
          </a:p>
          <a:p>
            <a:pPr>
              <a:spcBef>
                <a:spcPts val="600"/>
              </a:spcBef>
              <a:spcAft>
                <a:spcPts val="600"/>
              </a:spcAft>
              <a:tabLst>
                <a:tab pos="457200" algn="l"/>
              </a:tabLst>
            </a:pPr>
            <a:r>
              <a:rPr lang="en-US" sz="1400" dirty="0">
                <a:effectLst/>
                <a:ea typeface="Calibri" panose="020F0502020204030204" pitchFamily="34" charset="0"/>
                <a:cs typeface="Times New Roman"/>
              </a:rPr>
              <a:t>National Center on Substance Abuse and Child Welfare: </a:t>
            </a:r>
            <a:r>
              <a:rPr lang="en-US" sz="1400" i="1" u="sng" dirty="0">
                <a:solidFill>
                  <a:srgbClr val="3C3C3C"/>
                </a:solidFill>
                <a:effectLst/>
                <a:ea typeface="Calibri" panose="020F0502020204030204" pitchFamily="34" charset="0"/>
                <a:cs typeface="Times New Roman"/>
                <a:hlinkClick r:id="rId4"/>
              </a:rPr>
              <a:t>Implementing a Family-Centered Approach Modules</a:t>
            </a:r>
            <a:r>
              <a:rPr lang="en-US" sz="1400" i="1" dirty="0">
                <a:solidFill>
                  <a:srgbClr val="3C3C3C"/>
                </a:solidFill>
                <a:effectLst/>
                <a:ea typeface="Calibri" panose="020F0502020204030204" pitchFamily="34" charset="0"/>
                <a:cs typeface="Times New Roman"/>
              </a:rPr>
              <a:t> </a:t>
            </a:r>
            <a:r>
              <a:rPr lang="en-US" sz="1400" dirty="0">
                <a:effectLst/>
                <a:ea typeface="Calibri" panose="020F0502020204030204" pitchFamily="34" charset="0"/>
                <a:cs typeface="Times New Roman"/>
              </a:rPr>
              <a:t>(2021)</a:t>
            </a:r>
          </a:p>
          <a:p>
            <a:pPr>
              <a:spcBef>
                <a:spcPts val="600"/>
              </a:spcBef>
              <a:spcAft>
                <a:spcPts val="600"/>
              </a:spcAft>
              <a:tabLst>
                <a:tab pos="457200" algn="l"/>
              </a:tabLst>
            </a:pPr>
            <a:r>
              <a:rPr lang="en-US" sz="1400" kern="100">
                <a:effectLst/>
                <a:ea typeface="Aptos" panose="020B0004020202020204" pitchFamily="34" charset="0"/>
                <a:cs typeface="Times New Roman" panose="02020603050405020304" pitchFamily="18" charset="0"/>
              </a:rPr>
              <a:t>National Center on Substance Abuse and Child Welfare:</a:t>
            </a:r>
            <a:r>
              <a:rPr lang="en-US" sz="1400" i="1" kern="100">
                <a:effectLst/>
                <a:ea typeface="Aptos" panose="020B0004020202020204" pitchFamily="34" charset="0"/>
                <a:cs typeface="Times New Roman" panose="02020603050405020304" pitchFamily="18" charset="0"/>
              </a:rPr>
              <a:t> </a:t>
            </a:r>
            <a:r>
              <a:rPr lang="en-US" sz="1400" i="1" u="sng" kern="100">
                <a:solidFill>
                  <a:srgbClr val="467886"/>
                </a:solidFill>
                <a:effectLst/>
                <a:ea typeface="Aptos" panose="020B0004020202020204" pitchFamily="34" charset="0"/>
                <a:cs typeface="Times New Roman" panose="02020603050405020304" pitchFamily="18" charset="0"/>
                <a:hlinkClick r:id="rId5"/>
              </a:rPr>
              <a:t>Infants with Prenatal Substance Exposure and their Families: Five Points of Family Intervention</a:t>
            </a:r>
            <a:r>
              <a:rPr lang="en-US" sz="1400" i="1" kern="100">
                <a:effectLst/>
                <a:ea typeface="Aptos" panose="020B0004020202020204" pitchFamily="34" charset="0"/>
                <a:cs typeface="Times New Roman" panose="02020603050405020304" pitchFamily="18" charset="0"/>
              </a:rPr>
              <a:t> </a:t>
            </a:r>
            <a:r>
              <a:rPr lang="en-US" sz="1400" kern="100">
                <a:effectLst/>
                <a:ea typeface="Aptos" panose="020B0004020202020204" pitchFamily="34" charset="0"/>
                <a:cs typeface="Times New Roman" panose="02020603050405020304" pitchFamily="18" charset="0"/>
              </a:rPr>
              <a:t>(2020)</a:t>
            </a:r>
          </a:p>
          <a:p>
            <a:pPr>
              <a:spcBef>
                <a:spcPts val="600"/>
              </a:spcBef>
              <a:spcAft>
                <a:spcPts val="600"/>
              </a:spcAft>
              <a:tabLst>
                <a:tab pos="457200" algn="l"/>
              </a:tabLst>
            </a:pPr>
            <a:r>
              <a:rPr lang="en-US" sz="1400">
                <a:ea typeface="+mn-lt"/>
                <a:cs typeface="+mn-lt"/>
              </a:rPr>
              <a:t>National Center on Substance Abuse and Child Welfare: </a:t>
            </a:r>
            <a:r>
              <a:rPr lang="en-US" sz="1400" i="1" dirty="0">
                <a:ea typeface="+mn-lt"/>
                <a:cs typeface="+mn-lt"/>
                <a:hlinkClick r:id="rId6"/>
              </a:rPr>
              <a:t>Overview of a Family-Centered Approach and Its Effectiveness</a:t>
            </a:r>
            <a:r>
              <a:rPr lang="en-US" sz="1400" dirty="0">
                <a:ea typeface="+mn-lt"/>
                <a:cs typeface="+mn-lt"/>
              </a:rPr>
              <a:t> (2021)</a:t>
            </a:r>
          </a:p>
          <a:p>
            <a:pPr>
              <a:spcBef>
                <a:spcPts val="600"/>
              </a:spcBef>
              <a:spcAft>
                <a:spcPts val="600"/>
              </a:spcAft>
              <a:tabLst>
                <a:tab pos="457200" algn="l"/>
              </a:tabLst>
            </a:pPr>
            <a:r>
              <a:rPr lang="en-US" sz="1400">
                <a:cs typeface="Arial"/>
              </a:rPr>
              <a:t>National Center on Substance Abuse and Child Welfare: </a:t>
            </a:r>
            <a:r>
              <a:rPr lang="en-US" sz="1400" i="1" u="sng">
                <a:solidFill>
                  <a:srgbClr val="3C3C3C"/>
                </a:solidFill>
                <a:cs typeface="Arial"/>
                <a:hlinkClick r:id="rId7"/>
              </a:rPr>
              <a:t>Understanding Substance Use Disorder Treatment: A Resource Guide for Professionals Referring to Treatment</a:t>
            </a:r>
            <a:r>
              <a:rPr lang="en-US" sz="1400" i="1">
                <a:solidFill>
                  <a:srgbClr val="3C3C3C"/>
                </a:solidFill>
                <a:cs typeface="Arial"/>
              </a:rPr>
              <a:t> </a:t>
            </a:r>
            <a:r>
              <a:rPr lang="en-US" sz="1400">
                <a:cs typeface="Arial"/>
              </a:rPr>
              <a:t>(updated 2022)</a:t>
            </a:r>
            <a:r>
              <a:rPr lang="en-US" sz="1400">
                <a:highlight>
                  <a:srgbClr val="FFFF00"/>
                </a:highlight>
                <a:ea typeface="+mn-lt"/>
                <a:cs typeface="Arial"/>
              </a:rPr>
              <a:t> </a:t>
            </a:r>
          </a:p>
          <a:p>
            <a:pPr>
              <a:spcBef>
                <a:spcPts val="600"/>
              </a:spcBef>
              <a:spcAft>
                <a:spcPts val="600"/>
              </a:spcAft>
              <a:tabLst>
                <a:tab pos="457200" algn="l"/>
              </a:tabLst>
            </a:pPr>
            <a:r>
              <a:rPr lang="en-US" sz="1400">
                <a:effectLst/>
                <a:ea typeface="Calibri"/>
                <a:cs typeface="Times New Roman"/>
              </a:rPr>
              <a:t>National Center on Substance Abuse and Child Welfare: </a:t>
            </a:r>
            <a:r>
              <a:rPr lang="en-US" sz="1400" i="1" u="sng">
                <a:solidFill>
                  <a:srgbClr val="2B809A"/>
                </a:solidFill>
                <a:effectLst/>
                <a:ea typeface="Calibri"/>
                <a:cs typeface="Times New Roman"/>
                <a:hlinkClick r:id="rId8"/>
              </a:rPr>
              <a:t>Understanding Engagement of Families Affected by Substance Use Disorders: Child Welfare Practice Tips</a:t>
            </a:r>
            <a:r>
              <a:rPr lang="en-US" sz="1400">
                <a:effectLst/>
                <a:ea typeface="Calibri"/>
                <a:cs typeface="Times New Roman"/>
              </a:rPr>
              <a:t> (updated 2023)</a:t>
            </a:r>
          </a:p>
          <a:p>
            <a:pPr>
              <a:spcBef>
                <a:spcPts val="600"/>
              </a:spcBef>
              <a:spcAft>
                <a:spcPts val="600"/>
              </a:spcAft>
              <a:tabLst>
                <a:tab pos="457200" algn="l"/>
              </a:tabLst>
            </a:pPr>
            <a:r>
              <a:rPr lang="en-US" sz="1400">
                <a:ea typeface="Calibri"/>
                <a:cs typeface="Times New Roman"/>
              </a:rPr>
              <a:t>National Center on Substance Abuse and Child Welfare: </a:t>
            </a:r>
            <a:r>
              <a:rPr lang="en-US" sz="1400" i="1" u="sng">
                <a:solidFill>
                  <a:srgbClr val="2B809A"/>
                </a:solidFill>
                <a:ea typeface="Calibri"/>
                <a:cs typeface="Times New Roman"/>
                <a:hlinkClick r:id="rId9"/>
              </a:rPr>
              <a:t>Understanding Screening and Assessment of Substance Use Disorders: Child Welfare Practice Tips</a:t>
            </a:r>
            <a:r>
              <a:rPr lang="en-US" sz="1400">
                <a:ea typeface="Calibri"/>
                <a:cs typeface="Times New Roman"/>
              </a:rPr>
              <a:t> (updated 2022)</a:t>
            </a:r>
          </a:p>
          <a:p>
            <a:pPr>
              <a:spcBef>
                <a:spcPts val="600"/>
              </a:spcBef>
              <a:spcAft>
                <a:spcPts val="600"/>
              </a:spcAft>
              <a:tabLst>
                <a:tab pos="457200" algn="l"/>
              </a:tabLst>
            </a:pPr>
            <a:r>
              <a:rPr lang="en-US" sz="1400">
                <a:ea typeface="Calibri"/>
                <a:cs typeface="Times New Roman"/>
              </a:rPr>
              <a:t>National Center on Substance Abuse and Child Welfare: </a:t>
            </a:r>
            <a:r>
              <a:rPr lang="en-US" sz="1400" i="1" u="sng">
                <a:solidFill>
                  <a:srgbClr val="2B809A"/>
                </a:solidFill>
                <a:ea typeface="Calibri"/>
                <a:cs typeface="Times New Roman"/>
                <a:hlinkClick r:id="rId10"/>
              </a:rPr>
              <a:t>Understanding Substance Use Disorders: What Child Welfare Staff Need to Know</a:t>
            </a:r>
            <a:r>
              <a:rPr lang="en-US" sz="1400">
                <a:ea typeface="Calibri"/>
                <a:cs typeface="Times New Roman"/>
              </a:rPr>
              <a:t> (updated 2022)</a:t>
            </a:r>
          </a:p>
          <a:p>
            <a:pPr>
              <a:spcBef>
                <a:spcPts val="600"/>
              </a:spcBef>
              <a:spcAft>
                <a:spcPts val="600"/>
              </a:spcAft>
              <a:tabLst>
                <a:tab pos="457200" algn="l"/>
              </a:tabLst>
            </a:pPr>
            <a:r>
              <a:rPr lang="en-US" sz="1400">
                <a:ea typeface="Calibri"/>
                <a:cs typeface="Times New Roman"/>
              </a:rPr>
              <a:t>National Indian Child Welfare Association: </a:t>
            </a:r>
            <a:r>
              <a:rPr lang="en-US" sz="1400" i="1" u="sng">
                <a:solidFill>
                  <a:srgbClr val="2B809A"/>
                </a:solidFill>
                <a:ea typeface="Calibri"/>
                <a:cs typeface="Times New Roman"/>
                <a:hlinkClick r:id="rId11"/>
              </a:rPr>
              <a:t>Setting the Record Straight: The Indian Child Welfare Act Fact Sheet</a:t>
            </a:r>
            <a:r>
              <a:rPr lang="en-US" sz="1400" i="1">
                <a:ea typeface="Calibri"/>
                <a:cs typeface="Times New Roman"/>
              </a:rPr>
              <a:t> </a:t>
            </a:r>
            <a:r>
              <a:rPr lang="en-US" sz="1400">
                <a:ea typeface="Calibri"/>
                <a:cs typeface="Times New Roman"/>
              </a:rPr>
              <a:t>(2015)</a:t>
            </a:r>
          </a:p>
          <a:p>
            <a:pPr>
              <a:spcBef>
                <a:spcPts val="600"/>
              </a:spcBef>
              <a:spcAft>
                <a:spcPts val="600"/>
              </a:spcAft>
              <a:tabLst>
                <a:tab pos="457200" algn="l"/>
              </a:tabLst>
            </a:pPr>
            <a:r>
              <a:rPr lang="en-US" sz="1400" u="sng">
                <a:solidFill>
                  <a:srgbClr val="0563C1"/>
                </a:solidFill>
                <a:ea typeface="Calibri" panose="020F0502020204030204" pitchFamily="34" charset="0"/>
                <a:cs typeface="Arial" panose="020B0604020202020204" pitchFamily="34" charset="0"/>
                <a:hlinkClick r:id="rId12"/>
              </a:rPr>
              <a:t>National Indian Child Welfare Association Website</a:t>
            </a:r>
            <a:r>
              <a:rPr lang="en-US" sz="1400">
                <a:solidFill>
                  <a:srgbClr val="0563C1"/>
                </a:solidFill>
                <a:ea typeface="Calibri" panose="020F0502020204030204" pitchFamily="34" charset="0"/>
                <a:cs typeface="Arial" panose="020B0604020202020204" pitchFamily="34" charset="0"/>
              </a:rPr>
              <a:t> </a:t>
            </a:r>
            <a:r>
              <a:rPr lang="en-US" sz="1400" kern="100">
                <a:ea typeface="Calibri" panose="020F0502020204030204" pitchFamily="34" charset="0"/>
                <a:cs typeface="Arial" panose="020B0604020202020204" pitchFamily="34" charset="0"/>
              </a:rPr>
              <a:t>(2024)</a:t>
            </a:r>
            <a:endParaRPr lang="en-US" sz="1400">
              <a:ea typeface="Calibri"/>
              <a:cs typeface="Times New Roman"/>
            </a:endParaRPr>
          </a:p>
          <a:p>
            <a:pPr>
              <a:spcBef>
                <a:spcPts val="600"/>
              </a:spcBef>
              <a:spcAft>
                <a:spcPts val="600"/>
              </a:spcAft>
              <a:tabLst>
                <a:tab pos="457200" algn="l"/>
              </a:tabLst>
            </a:pPr>
            <a:endParaRPr lang="en-US" sz="1400" dirty="0"/>
          </a:p>
        </p:txBody>
      </p:sp>
    </p:spTree>
    <p:extLst>
      <p:ext uri="{BB962C8B-B14F-4D97-AF65-F5344CB8AC3E}">
        <p14:creationId xmlns:p14="http://schemas.microsoft.com/office/powerpoint/2010/main" val="274572867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
            <a:ext cx="12192000" cy="1197864"/>
          </a:xfrm>
        </p:spPr>
        <p:txBody>
          <a:bodyPr>
            <a:normAutofit/>
          </a:bodyPr>
          <a:lstStyle/>
          <a:p>
            <a:pPr algn="ctr"/>
            <a:r>
              <a:rPr lang="en-US" sz="3200" dirty="0"/>
              <a:t>Resources, 4 of 4</a:t>
            </a:r>
          </a:p>
        </p:txBody>
      </p:sp>
      <p:sp>
        <p:nvSpPr>
          <p:cNvPr id="4" name="Content Placeholder 3"/>
          <p:cNvSpPr>
            <a:spLocks noGrp="1"/>
          </p:cNvSpPr>
          <p:nvPr>
            <p:ph idx="1"/>
          </p:nvPr>
        </p:nvSpPr>
        <p:spPr>
          <a:xfrm>
            <a:off x="387349" y="1406527"/>
            <a:ext cx="11680825" cy="5051423"/>
          </a:xfrm>
        </p:spPr>
        <p:txBody>
          <a:bodyPr vert="horz" lIns="91440" tIns="45720" rIns="91440" bIns="45720" rtlCol="0" anchor="t">
            <a:noAutofit/>
          </a:bodyPr>
          <a:lstStyle/>
          <a:p>
            <a:pPr>
              <a:spcBef>
                <a:spcPts val="600"/>
              </a:spcBef>
              <a:spcAft>
                <a:spcPts val="600"/>
              </a:spcAft>
              <a:tabLst>
                <a:tab pos="457200" algn="l"/>
              </a:tabLst>
            </a:pPr>
            <a:r>
              <a:rPr lang="en-US" sz="1400" dirty="0" err="1">
                <a:solidFill>
                  <a:srgbClr val="000000"/>
                </a:solidFill>
                <a:effectLst/>
                <a:latin typeface="Arial" panose="020B0604020202020204" pitchFamily="34" charset="0"/>
                <a:ea typeface="Aptos" panose="020B0004020202020204" pitchFamily="34" charset="0"/>
                <a:cs typeface="Times New Roman" panose="02020603050405020304" pitchFamily="18" charset="0"/>
              </a:rPr>
              <a:t>ShatterProof</a:t>
            </a:r>
            <a:r>
              <a:rPr lang="en-US" sz="14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400" i="1" u="sng" dirty="0">
                <a:solidFill>
                  <a:srgbClr val="000000"/>
                </a:solidFill>
                <a:effectLst/>
                <a:latin typeface="Arial" panose="020B0604020202020204" pitchFamily="34" charset="0"/>
                <a:ea typeface="Aptos" panose="020B0004020202020204" pitchFamily="34" charset="0"/>
                <a:cs typeface="Times New Roman" panose="02020603050405020304" pitchFamily="18" charset="0"/>
                <a:hlinkClick r:id="rId4"/>
              </a:rPr>
              <a:t>Addiction Language Guide</a:t>
            </a:r>
            <a:r>
              <a:rPr lang="en-US" sz="1400" i="1"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4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(2023)</a:t>
            </a:r>
          </a:p>
          <a:p>
            <a:pPr>
              <a:spcBef>
                <a:spcPts val="600"/>
              </a:spcBef>
              <a:spcAft>
                <a:spcPts val="600"/>
              </a:spcAft>
            </a:pPr>
            <a:r>
              <a:rPr lang="en-US" sz="1400" dirty="0">
                <a:latin typeface="Arial" panose="020B0604020202020204" pitchFamily="34" charset="0"/>
                <a:cs typeface="Arial" panose="020B0604020202020204" pitchFamily="34" charset="0"/>
              </a:rPr>
              <a:t>Substance Abuse and Mental Health Services Administration: </a:t>
            </a:r>
            <a:r>
              <a:rPr lang="en-US" sz="1400" b="0" i="1" u="sng" strike="noStrike" dirty="0">
                <a:solidFill>
                  <a:srgbClr val="2B809A"/>
                </a:solidFill>
                <a:effectLst/>
                <a:latin typeface="Arial" panose="020B0604020202020204" pitchFamily="34" charset="0"/>
                <a:cs typeface="Arial" panose="020B0604020202020204" pitchFamily="34" charset="0"/>
                <a:hlinkClick r:id="rId5"/>
              </a:rPr>
              <a:t>2022 National Survey of Drug Use and Health (NSDUH)</a:t>
            </a:r>
            <a:r>
              <a:rPr lang="en-US" sz="1400" b="0" i="0" dirty="0">
                <a:solidFill>
                  <a:srgbClr val="000000"/>
                </a:solidFill>
                <a:effectLst/>
                <a:latin typeface="Arial" panose="020B0604020202020204" pitchFamily="34" charset="0"/>
                <a:cs typeface="Arial" panose="020B0604020202020204" pitchFamily="34" charset="0"/>
                <a:hlinkClick r:id="rId5"/>
              </a:rPr>
              <a:t> </a:t>
            </a:r>
            <a:r>
              <a:rPr lang="en-US" sz="1400" b="0" i="0" dirty="0">
                <a:solidFill>
                  <a:srgbClr val="000000"/>
                </a:solidFill>
                <a:effectLst/>
                <a:latin typeface="Arial" panose="020B0604020202020204" pitchFamily="34" charset="0"/>
                <a:cs typeface="Arial" panose="020B0604020202020204" pitchFamily="34" charset="0"/>
              </a:rPr>
              <a:t>(2023)</a:t>
            </a:r>
            <a:endParaRPr lang="en-US" sz="1400" dirty="0">
              <a:effectLst/>
              <a:ea typeface="Calibri"/>
              <a:cs typeface="Times New Roman"/>
            </a:endParaRPr>
          </a:p>
          <a:p>
            <a:pPr>
              <a:spcBef>
                <a:spcPts val="600"/>
              </a:spcBef>
              <a:spcAft>
                <a:spcPts val="600"/>
              </a:spcAft>
              <a:tabLst>
                <a:tab pos="457200" algn="l"/>
              </a:tabLst>
            </a:pPr>
            <a:r>
              <a:rPr lang="en-US" sz="1400" dirty="0">
                <a:effectLst/>
                <a:ea typeface="Calibri"/>
                <a:cs typeface="Times New Roman"/>
              </a:rPr>
              <a:t>Substance Abuse and Mental Health Services Administration: </a:t>
            </a:r>
            <a:r>
              <a:rPr lang="en-US" sz="1400" i="1" u="sng" dirty="0">
                <a:solidFill>
                  <a:srgbClr val="2B809A"/>
                </a:solidFill>
                <a:effectLst/>
                <a:ea typeface="Calibri"/>
                <a:cs typeface="Times New Roman"/>
                <a:hlinkClick r:id="rId6"/>
              </a:rPr>
              <a:t>Concept of Trauma and Guidance for a Trauma-Informed Approach</a:t>
            </a:r>
            <a:r>
              <a:rPr lang="en-US" sz="1400" i="1" dirty="0">
                <a:effectLst/>
                <a:ea typeface="Calibri"/>
                <a:cs typeface="Times New Roman"/>
              </a:rPr>
              <a:t> </a:t>
            </a:r>
            <a:r>
              <a:rPr lang="en-US" sz="1400" dirty="0">
                <a:effectLst/>
                <a:ea typeface="Calibri"/>
                <a:cs typeface="Times New Roman"/>
              </a:rPr>
              <a:t>(2014)</a:t>
            </a:r>
            <a:endParaRPr lang="en-US" sz="1400">
              <a:effectLst/>
              <a:ea typeface="Calibri"/>
              <a:cs typeface="Times New Roman"/>
            </a:endParaRPr>
          </a:p>
          <a:p>
            <a:pPr>
              <a:spcBef>
                <a:spcPts val="600"/>
              </a:spcBef>
              <a:spcAft>
                <a:spcPts val="600"/>
              </a:spcAft>
              <a:tabLst>
                <a:tab pos="457200" algn="l"/>
              </a:tabLst>
            </a:pPr>
            <a:r>
              <a:rPr lang="en-US" sz="1400" dirty="0">
                <a:effectLst/>
                <a:ea typeface="Calibri"/>
                <a:cs typeface="Times New Roman"/>
              </a:rPr>
              <a:t>Substance Abuse and Mental Health Services Administration and the Office of the National Coordinator for Health Information Technology: </a:t>
            </a:r>
            <a:r>
              <a:rPr lang="en-US" sz="1400" i="1" u="sng" dirty="0">
                <a:solidFill>
                  <a:srgbClr val="2B809A"/>
                </a:solidFill>
                <a:effectLst/>
                <a:ea typeface="Calibri"/>
                <a:cs typeface="Times New Roman"/>
                <a:hlinkClick r:id="rId7"/>
              </a:rPr>
              <a:t>Disclosure of Substance Use Disorder Patient Records: Does Part 2 Apply to Me?</a:t>
            </a:r>
            <a:r>
              <a:rPr lang="en-US" sz="1400" i="1" dirty="0">
                <a:effectLst/>
                <a:ea typeface="Calibri"/>
                <a:cs typeface="Times New Roman"/>
              </a:rPr>
              <a:t> </a:t>
            </a:r>
            <a:r>
              <a:rPr lang="en-US" sz="1400" dirty="0">
                <a:effectLst/>
                <a:ea typeface="Calibri"/>
                <a:cs typeface="Times New Roman"/>
              </a:rPr>
              <a:t>(n.d.)</a:t>
            </a:r>
          </a:p>
          <a:p>
            <a:pPr>
              <a:spcBef>
                <a:spcPts val="600"/>
              </a:spcBef>
              <a:spcAft>
                <a:spcPts val="600"/>
              </a:spcAft>
              <a:tabLst>
                <a:tab pos="457200" algn="l"/>
              </a:tabLst>
            </a:pPr>
            <a:r>
              <a:rPr lang="en-US" sz="1400" dirty="0">
                <a:effectLst/>
                <a:ea typeface="Calibri"/>
                <a:cs typeface="Times New Roman"/>
              </a:rPr>
              <a:t>Substance Abuse and Mental Health Services Administration and the Office of the National Coordinator for Health Information Technology: </a:t>
            </a:r>
            <a:r>
              <a:rPr lang="en-US" sz="1400" i="1" u="sng" dirty="0">
                <a:solidFill>
                  <a:srgbClr val="2B809A"/>
                </a:solidFill>
                <a:effectLst/>
                <a:ea typeface="Calibri"/>
                <a:cs typeface="Times New Roman"/>
                <a:hlinkClick r:id="rId8"/>
              </a:rPr>
              <a:t>Disclosure of Substance Use Disorder Patient Records: How Do I Exchange Part 2 Data?</a:t>
            </a:r>
            <a:r>
              <a:rPr lang="en-US" sz="1400" i="1" dirty="0">
                <a:effectLst/>
                <a:ea typeface="Calibri"/>
                <a:cs typeface="Times New Roman"/>
              </a:rPr>
              <a:t> </a:t>
            </a:r>
            <a:r>
              <a:rPr lang="en-US" sz="1400" dirty="0">
                <a:effectLst/>
                <a:ea typeface="Calibri"/>
                <a:cs typeface="Times New Roman"/>
              </a:rPr>
              <a:t>(n.d.) </a:t>
            </a:r>
          </a:p>
          <a:p>
            <a:pPr>
              <a:spcBef>
                <a:spcPts val="600"/>
              </a:spcBef>
              <a:spcAft>
                <a:spcPts val="600"/>
              </a:spcAft>
              <a:tabLst>
                <a:tab pos="457200" algn="l"/>
              </a:tabLst>
            </a:pPr>
            <a:r>
              <a:rPr lang="en-US" sz="14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Tribal Information Exchange: </a:t>
            </a:r>
            <a:r>
              <a:rPr lang="en-US" sz="1400" i="1" u="sng" dirty="0">
                <a:solidFill>
                  <a:srgbClr val="000000"/>
                </a:solidFill>
                <a:effectLst/>
                <a:latin typeface="Arial" panose="020B0604020202020204" pitchFamily="34" charset="0"/>
                <a:ea typeface="Aptos" panose="020B0004020202020204" pitchFamily="34" charset="0"/>
                <a:cs typeface="Times New Roman" panose="02020603050405020304" pitchFamily="18" charset="0"/>
                <a:hlinkClick r:id="rId9"/>
              </a:rPr>
              <a:t>About the Center for Tribes</a:t>
            </a:r>
            <a:r>
              <a:rPr lang="en-US" sz="1400" i="1"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 </a:t>
            </a:r>
            <a:r>
              <a:rPr lang="en-US" sz="1400" dirty="0">
                <a:solidFill>
                  <a:srgbClr val="000000"/>
                </a:solidFill>
                <a:effectLst/>
                <a:latin typeface="Arial" panose="020B0604020202020204" pitchFamily="34" charset="0"/>
                <a:ea typeface="Aptos" panose="020B0004020202020204" pitchFamily="34" charset="0"/>
                <a:cs typeface="Times New Roman" panose="02020603050405020304" pitchFamily="18" charset="0"/>
              </a:rPr>
              <a:t>(n.d.)</a:t>
            </a:r>
            <a:endParaRPr lang="en-US" sz="1400" dirty="0">
              <a:ea typeface="+mn-lt"/>
              <a:cs typeface="+mn-lt"/>
            </a:endParaRPr>
          </a:p>
          <a:p>
            <a:pPr>
              <a:spcBef>
                <a:spcPts val="600"/>
              </a:spcBef>
              <a:spcAft>
                <a:spcPts val="600"/>
              </a:spcAft>
              <a:tabLst>
                <a:tab pos="457200" algn="l"/>
              </a:tabLst>
            </a:pPr>
            <a:r>
              <a:rPr lang="en-US" sz="1400" dirty="0">
                <a:effectLst/>
                <a:ea typeface="Calibri"/>
                <a:cs typeface="Times New Roman"/>
              </a:rPr>
              <a:t>U.S. Department of the Interior Indian Affairs: </a:t>
            </a:r>
            <a:r>
              <a:rPr lang="en-US" sz="1400" i="1" u="sng" dirty="0">
                <a:solidFill>
                  <a:srgbClr val="2B809A"/>
                </a:solidFill>
                <a:effectLst/>
                <a:ea typeface="Calibri"/>
                <a:cs typeface="Times New Roman"/>
                <a:hlinkClick r:id="rId10"/>
              </a:rPr>
              <a:t>Indian Child Welfare Act Summary</a:t>
            </a:r>
            <a:r>
              <a:rPr lang="en-US" sz="1400" dirty="0">
                <a:effectLst/>
                <a:ea typeface="Calibri"/>
                <a:cs typeface="Times New Roman"/>
              </a:rPr>
              <a:t> (n.d.)</a:t>
            </a:r>
          </a:p>
        </p:txBody>
      </p:sp>
    </p:spTree>
    <p:extLst>
      <p:ext uri="{BB962C8B-B14F-4D97-AF65-F5344CB8AC3E}">
        <p14:creationId xmlns:p14="http://schemas.microsoft.com/office/powerpoint/2010/main" val="8922804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9CA3C891-7AC2-D75E-2674-C9385BF71A63}"/>
              </a:ext>
              <a:ext uri="{C183D7F6-B498-43B3-948B-1728B52AA6E4}">
                <adec:decorative xmlns:adec="http://schemas.microsoft.com/office/drawing/2017/decorative" val="0"/>
              </a:ext>
            </a:extLst>
          </p:cNvPr>
          <p:cNvSpPr>
            <a:spLocks noGrp="1"/>
          </p:cNvSpPr>
          <p:nvPr>
            <p:ph type="title"/>
          </p:nvPr>
        </p:nvSpPr>
        <p:spPr>
          <a:xfrm>
            <a:off x="525780" y="1364742"/>
            <a:ext cx="3803904" cy="4179600"/>
          </a:xfrm>
          <a:prstGeom prst="homePlate">
            <a:avLst>
              <a:gd name="adj" fmla="val 23516"/>
            </a:avLst>
          </a:prstGeom>
          <a:solidFill>
            <a:schemeClr val="tx1">
              <a:lumMod val="75000"/>
              <a:lumOff val="25000"/>
            </a:schemeClr>
          </a:solidFill>
        </p:spPr>
        <p:txBody>
          <a:bodyPr/>
          <a:lstStyle/>
          <a:p>
            <a:r>
              <a:rPr lang="en-US" sz="3600" dirty="0">
                <a:latin typeface="+mj-lt"/>
              </a:rPr>
              <a:t>Year 2021 Data Listed by State </a:t>
            </a:r>
            <a:br>
              <a:rPr lang="en-US" dirty="0">
                <a:latin typeface="+mj-lt"/>
              </a:rPr>
            </a:br>
            <a:r>
              <a:rPr lang="en-US" sz="3600" dirty="0">
                <a:latin typeface="+mj-lt"/>
              </a:rPr>
              <a:t>(L-N)</a:t>
            </a:r>
          </a:p>
        </p:txBody>
      </p:sp>
      <p:graphicFrame>
        <p:nvGraphicFramePr>
          <p:cNvPr id="2" name="Table 1">
            <a:extLst>
              <a:ext uri="{FF2B5EF4-FFF2-40B4-BE49-F238E27FC236}">
                <a16:creationId xmlns:a16="http://schemas.microsoft.com/office/drawing/2014/main" id="{8E452D22-69F4-CBF6-35C6-AD8F60B5B03F}"/>
              </a:ext>
            </a:extLst>
          </p:cNvPr>
          <p:cNvGraphicFramePr>
            <a:graphicFrameLocks noGrp="1"/>
          </p:cNvGraphicFramePr>
          <p:nvPr>
            <p:extLst>
              <p:ext uri="{D42A27DB-BD31-4B8C-83A1-F6EECF244321}">
                <p14:modId xmlns:p14="http://schemas.microsoft.com/office/powerpoint/2010/main" val="863951835"/>
              </p:ext>
            </p:extLst>
          </p:nvPr>
        </p:nvGraphicFramePr>
        <p:xfrm>
          <a:off x="5600009" y="297180"/>
          <a:ext cx="5565297" cy="6263640"/>
        </p:xfrm>
        <a:graphic>
          <a:graphicData uri="http://schemas.openxmlformats.org/drawingml/2006/table">
            <a:tbl>
              <a:tblPr firstRow="1" firstCol="1" bandRow="1">
                <a:tableStyleId>{B301B821-A1FF-4177-AEE7-76D212191A09}</a:tableStyleId>
              </a:tblPr>
              <a:tblGrid>
                <a:gridCol w="1855099">
                  <a:extLst>
                    <a:ext uri="{9D8B030D-6E8A-4147-A177-3AD203B41FA5}">
                      <a16:colId xmlns:a16="http://schemas.microsoft.com/office/drawing/2014/main" val="216031841"/>
                    </a:ext>
                  </a:extLst>
                </a:gridCol>
                <a:gridCol w="1855099">
                  <a:extLst>
                    <a:ext uri="{9D8B030D-6E8A-4147-A177-3AD203B41FA5}">
                      <a16:colId xmlns:a16="http://schemas.microsoft.com/office/drawing/2014/main" val="3866323622"/>
                    </a:ext>
                  </a:extLst>
                </a:gridCol>
                <a:gridCol w="1855099">
                  <a:extLst>
                    <a:ext uri="{9D8B030D-6E8A-4147-A177-3AD203B41FA5}">
                      <a16:colId xmlns:a16="http://schemas.microsoft.com/office/drawing/2014/main" val="788237476"/>
                    </a:ext>
                  </a:extLst>
                </a:gridCol>
              </a:tblGrid>
              <a:tr h="347980">
                <a:tc>
                  <a:txBody>
                    <a:bodyPr/>
                    <a:lstStyle/>
                    <a:p>
                      <a:pPr algn="ctr"/>
                      <a:r>
                        <a:rPr lang="en-US" sz="1600">
                          <a:latin typeface="Arial" panose="020B0604020202020204" pitchFamily="34" charset="0"/>
                          <a:cs typeface="Arial" panose="020B0604020202020204" pitchFamily="34" charset="0"/>
                        </a:rPr>
                        <a:t>State</a:t>
                      </a:r>
                    </a:p>
                  </a:txBody>
                  <a:tcPr marL="45720" marR="45720"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Percentage</a:t>
                      </a:r>
                    </a:p>
                  </a:txBody>
                  <a:tcPr marL="45720" marR="45720">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Number</a:t>
                      </a:r>
                    </a:p>
                  </a:txBody>
                  <a:tcPr marL="45720" marR="45720">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78665401"/>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LA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109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63723831"/>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34.5%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4685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37391497"/>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MD</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31.2%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1715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081725777"/>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ME</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51.5%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1638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97162582"/>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MI</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39.3%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5693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12935807"/>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MN</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51.2%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6187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111273459"/>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MO</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51.3%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9924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85762431"/>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MS</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48.0%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2668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667792111"/>
                  </a:ext>
                </a:extLst>
              </a:tr>
              <a:tr h="347980">
                <a:tc>
                  <a:txBody>
                    <a:bodyPr/>
                    <a:lstStyle/>
                    <a:p>
                      <a:pPr marL="0" marR="0" algn="l">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MT</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39.4%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ts val="2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1984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937462669"/>
                  </a:ext>
                </a:extLst>
              </a:tr>
              <a:tr h="347980">
                <a:tc>
                  <a:txBody>
                    <a:bodyPr/>
                    <a:lstStyle/>
                    <a:p>
                      <a:pPr marL="0" marR="0" algn="l">
                        <a:lnSpc>
                          <a:spcPct val="115000"/>
                        </a:lnSpc>
                        <a:spcBef>
                          <a:spcPts val="0"/>
                        </a:spcBef>
                        <a:spcAft>
                          <a:spcPts val="0"/>
                        </a:spcAft>
                      </a:pPr>
                      <a:r>
                        <a:rPr lang="es-ES" sz="1600" dirty="0">
                          <a:solidFill>
                            <a:srgbClr val="000000"/>
                          </a:solidFill>
                          <a:effectLst/>
                          <a:latin typeface="Arial" panose="020B0604020202020204" pitchFamily="34" charset="0"/>
                          <a:cs typeface="Arial" panose="020B0604020202020204" pitchFamily="34" charset="0"/>
                        </a:rPr>
                        <a:t>NC</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44.0%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6745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246678999"/>
                  </a:ext>
                </a:extLst>
              </a:tr>
              <a:tr h="347980">
                <a:tc>
                  <a:txBody>
                    <a:bodyPr/>
                    <a:lstStyle/>
                    <a:p>
                      <a:pPr marL="0" marR="0" algn="l">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ND</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42.6%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s-ES" sz="1600">
                          <a:solidFill>
                            <a:srgbClr val="000000"/>
                          </a:solidFill>
                          <a:effectLst/>
                          <a:latin typeface="Arial" panose="020B0604020202020204" pitchFamily="34" charset="0"/>
                          <a:cs typeface="Arial" panose="020B0604020202020204" pitchFamily="34" charset="0"/>
                        </a:rPr>
                        <a:t>1053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748681663"/>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NE</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36.4%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2003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044535184"/>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NH</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15.4%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260</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16106383"/>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NJ</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43.6%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2303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307465760"/>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NM</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43.6%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1319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07407896"/>
                  </a:ext>
                </a:extLst>
              </a:tr>
              <a:tr h="347980">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NV</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15.9%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1133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45720" marR="4572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536784554"/>
                  </a:ext>
                </a:extLst>
              </a:tr>
              <a:tr h="347980">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NY</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30.9%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dirty="0">
                          <a:solidFill>
                            <a:srgbClr val="000000"/>
                          </a:solidFill>
                          <a:effectLst/>
                          <a:latin typeface="Arial" panose="020B0604020202020204" pitchFamily="34" charset="0"/>
                          <a:cs typeface="Arial" panose="020B0604020202020204" pitchFamily="34" charset="0"/>
                        </a:rPr>
                        <a:t>6181</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4114103199"/>
                  </a:ext>
                </a:extLst>
              </a:tr>
            </a:tbl>
          </a:graphicData>
        </a:graphic>
      </p:graphicFrame>
      <p:sp>
        <p:nvSpPr>
          <p:cNvPr id="6" name="Content Placeholder 5">
            <a:extLst>
              <a:ext uri="{FF2B5EF4-FFF2-40B4-BE49-F238E27FC236}">
                <a16:creationId xmlns:a16="http://schemas.microsoft.com/office/drawing/2014/main" id="{68F65EA5-8C59-D6FE-5F64-F3193230B87C}"/>
              </a:ext>
            </a:extLst>
          </p:cNvPr>
          <p:cNvSpPr>
            <a:spLocks noGrp="1"/>
          </p:cNvSpPr>
          <p:nvPr>
            <p:ph sz="quarter" idx="16"/>
          </p:nvPr>
        </p:nvSpPr>
        <p:spPr>
          <a:xfrm>
            <a:off x="279401" y="6562725"/>
            <a:ext cx="4164584" cy="365125"/>
          </a:xfrm>
        </p:spPr>
        <p:txBody>
          <a:bodyPr/>
          <a:lstStyle/>
          <a:p>
            <a:pPr marL="0" indent="0">
              <a:buNone/>
            </a:pPr>
            <a:r>
              <a:rPr lang="en-US" sz="1200">
                <a:solidFill>
                  <a:srgbClr val="46505F"/>
                </a:solidFill>
                <a:latin typeface="Arial" panose="020B0604020202020204" pitchFamily="34" charset="0"/>
                <a:cs typeface="Arial" panose="020B0604020202020204" pitchFamily="34" charset="0"/>
              </a:rPr>
              <a:t>Source: AFCARS Data 2021, as of 10/01/24</a:t>
            </a:r>
            <a:endParaRPr lang="en-IN" sz="1200">
              <a:solidFill>
                <a:srgbClr val="46505F"/>
              </a:solidFill>
            </a:endParaRPr>
          </a:p>
        </p:txBody>
      </p:sp>
    </p:spTree>
    <p:extLst>
      <p:ext uri="{BB962C8B-B14F-4D97-AF65-F5344CB8AC3E}">
        <p14:creationId xmlns:p14="http://schemas.microsoft.com/office/powerpoint/2010/main" val="9852909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28F442F-4169-E971-3110-42DD62B1BC8D}"/>
              </a:ext>
              <a:ext uri="{C183D7F6-B498-43B3-948B-1728B52AA6E4}">
                <adec:decorative xmlns:adec="http://schemas.microsoft.com/office/drawing/2017/decorative" val="0"/>
              </a:ext>
            </a:extLst>
          </p:cNvPr>
          <p:cNvSpPr>
            <a:spLocks noGrp="1"/>
          </p:cNvSpPr>
          <p:nvPr>
            <p:ph type="title"/>
          </p:nvPr>
        </p:nvSpPr>
        <p:spPr>
          <a:xfrm>
            <a:off x="621030" y="1364742"/>
            <a:ext cx="4111200" cy="4132800"/>
          </a:xfrm>
          <a:prstGeom prst="homePlate">
            <a:avLst>
              <a:gd name="adj" fmla="val 26793"/>
            </a:avLst>
          </a:prstGeom>
          <a:solidFill>
            <a:schemeClr val="tx1">
              <a:lumMod val="75000"/>
              <a:lumOff val="25000"/>
            </a:schemeClr>
          </a:solidFill>
        </p:spPr>
        <p:txBody>
          <a:bodyPr/>
          <a:lstStyle/>
          <a:p>
            <a:r>
              <a:rPr lang="en-US" sz="3600" dirty="0">
                <a:latin typeface="+mj-lt"/>
              </a:rPr>
              <a:t>Year 2021 Data Listed by State </a:t>
            </a:r>
            <a:br>
              <a:rPr lang="en-US" sz="3600" dirty="0">
                <a:latin typeface="+mj-lt"/>
              </a:rPr>
            </a:br>
            <a:r>
              <a:rPr lang="en-US" sz="3000" dirty="0">
                <a:latin typeface="+mj-lt"/>
              </a:rPr>
              <a:t>(O-W, Puerto Rico)</a:t>
            </a:r>
          </a:p>
        </p:txBody>
      </p:sp>
      <p:graphicFrame>
        <p:nvGraphicFramePr>
          <p:cNvPr id="2" name="Table 1">
            <a:extLst>
              <a:ext uri="{FF2B5EF4-FFF2-40B4-BE49-F238E27FC236}">
                <a16:creationId xmlns:a16="http://schemas.microsoft.com/office/drawing/2014/main" id="{C87A0C59-BF6F-8D5B-FF52-DAE5404B9679}"/>
              </a:ext>
            </a:extLst>
          </p:cNvPr>
          <p:cNvGraphicFramePr>
            <a:graphicFrameLocks noGrp="1"/>
          </p:cNvGraphicFramePr>
          <p:nvPr>
            <p:extLst>
              <p:ext uri="{D42A27DB-BD31-4B8C-83A1-F6EECF244321}">
                <p14:modId xmlns:p14="http://schemas.microsoft.com/office/powerpoint/2010/main" val="1633403562"/>
              </p:ext>
            </p:extLst>
          </p:nvPr>
        </p:nvGraphicFramePr>
        <p:xfrm>
          <a:off x="5643415" y="321491"/>
          <a:ext cx="5507664" cy="6069360"/>
        </p:xfrm>
        <a:graphic>
          <a:graphicData uri="http://schemas.openxmlformats.org/drawingml/2006/table">
            <a:tbl>
              <a:tblPr firstRow="1" firstCol="1" bandRow="1">
                <a:tableStyleId>{B301B821-A1FF-4177-AEE7-76D212191A09}</a:tableStyleId>
              </a:tblPr>
              <a:tblGrid>
                <a:gridCol w="1835888">
                  <a:extLst>
                    <a:ext uri="{9D8B030D-6E8A-4147-A177-3AD203B41FA5}">
                      <a16:colId xmlns:a16="http://schemas.microsoft.com/office/drawing/2014/main" val="4724267"/>
                    </a:ext>
                  </a:extLst>
                </a:gridCol>
                <a:gridCol w="1835888">
                  <a:extLst>
                    <a:ext uri="{9D8B030D-6E8A-4147-A177-3AD203B41FA5}">
                      <a16:colId xmlns:a16="http://schemas.microsoft.com/office/drawing/2014/main" val="74215513"/>
                    </a:ext>
                  </a:extLst>
                </a:gridCol>
                <a:gridCol w="1835888">
                  <a:extLst>
                    <a:ext uri="{9D8B030D-6E8A-4147-A177-3AD203B41FA5}">
                      <a16:colId xmlns:a16="http://schemas.microsoft.com/office/drawing/2014/main" val="923989618"/>
                    </a:ext>
                  </a:extLst>
                </a:gridCol>
              </a:tblGrid>
              <a:tr h="400404">
                <a:tc>
                  <a:txBody>
                    <a:bodyPr/>
                    <a:lstStyle/>
                    <a:p>
                      <a:pPr algn="ctr"/>
                      <a:r>
                        <a:rPr lang="en-US" sz="1600">
                          <a:latin typeface="Arial" panose="020B0604020202020204" pitchFamily="34" charset="0"/>
                          <a:cs typeface="Arial" panose="020B0604020202020204" pitchFamily="34" charset="0"/>
                        </a:rPr>
                        <a:t>State</a:t>
                      </a:r>
                    </a:p>
                  </a:txBody>
                  <a:tcPr marL="71578" marR="71578" marT="35789" marB="35789" anchor="ctr">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dirty="0">
                          <a:latin typeface="Arial" panose="020B0604020202020204" pitchFamily="34" charset="0"/>
                          <a:cs typeface="Arial" panose="020B0604020202020204" pitchFamily="34" charset="0"/>
                        </a:rPr>
                        <a:t>Percentage</a:t>
                      </a:r>
                    </a:p>
                  </a:txBody>
                  <a:tcPr marL="71578" marR="71578" marT="35789" marB="35789" anchor="ctr">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B w="12700" cap="flat" cmpd="sng" algn="ctr">
                      <a:solidFill>
                        <a:schemeClr val="bg1">
                          <a:lumMod val="65000"/>
                        </a:schemeClr>
                      </a:solidFill>
                      <a:prstDash val="solid"/>
                      <a:round/>
                      <a:headEnd type="none" w="med" len="med"/>
                      <a:tailEnd type="none" w="med" len="med"/>
                    </a:lnB>
                  </a:tcPr>
                </a:tc>
                <a:tc>
                  <a:txBody>
                    <a:bodyPr/>
                    <a:lstStyle/>
                    <a:p>
                      <a:pPr algn="ctr"/>
                      <a:r>
                        <a:rPr lang="en-US" sz="1600">
                          <a:latin typeface="Arial" panose="020B0604020202020204" pitchFamily="34" charset="0"/>
                          <a:cs typeface="Arial" panose="020B0604020202020204" pitchFamily="34" charset="0"/>
                        </a:rPr>
                        <a:t>Number</a:t>
                      </a:r>
                    </a:p>
                  </a:txBody>
                  <a:tcPr marL="71578" marR="71578" marT="35789" marB="35789" anchor="ctr">
                    <a:lnL w="12700" cap="flat" cmpd="sng" algn="ctr">
                      <a:solidFill>
                        <a:schemeClr val="bg1">
                          <a:lumMod val="65000"/>
                        </a:schemeClr>
                      </a:solidFill>
                      <a:prstDash val="solid"/>
                      <a:round/>
                      <a:headEnd type="none" w="med" len="med"/>
                      <a:tailEnd type="none" w="med" len="med"/>
                    </a:lnL>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566443859"/>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OH</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30.9%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7974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55071364"/>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OK</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52.9%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6088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58168739"/>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OR</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57.3%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4747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906499447"/>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PA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36.8%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7896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44554387"/>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RI</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38.6%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1113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839394787"/>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SC</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17.3%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1162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25074412"/>
                  </a:ext>
                </a:extLst>
              </a:tr>
              <a:tr h="314942">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SD</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57.9%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1522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44001595"/>
                  </a:ext>
                </a:extLst>
              </a:tr>
              <a:tr h="314942">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TN</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40.1%</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5843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567474250"/>
                  </a:ext>
                </a:extLst>
              </a:tr>
              <a:tr h="314942">
                <a:tc>
                  <a:txBody>
                    <a:bodyPr/>
                    <a:lstStyle/>
                    <a:p>
                      <a:pPr marL="0" marR="0" algn="l">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TX</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65.7%</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29523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806656507"/>
                  </a:ext>
                </a:extLst>
              </a:tr>
              <a:tr h="314942">
                <a:tc>
                  <a:txBody>
                    <a:bodyPr/>
                    <a:lstStyle/>
                    <a:p>
                      <a:pPr marL="0" marR="0" algn="l">
                        <a:lnSpc>
                          <a:spcPct val="115000"/>
                        </a:lnSpc>
                        <a:spcBef>
                          <a:spcPts val="0"/>
                        </a:spcBef>
                        <a:spcAft>
                          <a:spcPts val="0"/>
                        </a:spcAft>
                      </a:pPr>
                      <a:r>
                        <a:rPr lang="fr-FR" sz="1600" dirty="0">
                          <a:solidFill>
                            <a:srgbClr val="000000"/>
                          </a:solidFill>
                          <a:effectLst/>
                          <a:latin typeface="Arial" panose="020B0604020202020204" pitchFamily="34" charset="0"/>
                          <a:cs typeface="Arial" panose="020B0604020202020204" pitchFamily="34" charset="0"/>
                        </a:rPr>
                        <a:t>UT</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61.3%</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2374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652855263"/>
                  </a:ext>
                </a:extLst>
              </a:tr>
              <a:tr h="314942">
                <a:tc>
                  <a:txBody>
                    <a:bodyPr/>
                    <a:lstStyle/>
                    <a:p>
                      <a:pPr marL="0" marR="0" algn="l">
                        <a:lnSpc>
                          <a:spcPct val="115000"/>
                        </a:lnSpc>
                        <a:spcBef>
                          <a:spcPts val="0"/>
                        </a:spcBef>
                        <a:spcAft>
                          <a:spcPts val="0"/>
                        </a:spcAft>
                      </a:pPr>
                      <a:r>
                        <a:rPr lang="fr-FR" sz="1600" dirty="0">
                          <a:solidFill>
                            <a:srgbClr val="000000"/>
                          </a:solidFill>
                          <a:effectLst/>
                          <a:latin typeface="Arial" panose="020B0604020202020204" pitchFamily="34" charset="0"/>
                          <a:cs typeface="Arial" panose="020B0604020202020204" pitchFamily="34" charset="0"/>
                        </a:rPr>
                        <a:t>VA</a:t>
                      </a:r>
                      <a:endParaRPr lang="en-US" sz="1600" dirty="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33.8%</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fr-FR" sz="1600">
                          <a:solidFill>
                            <a:srgbClr val="000000"/>
                          </a:solidFill>
                          <a:effectLst/>
                          <a:latin typeface="Arial" panose="020B0604020202020204" pitchFamily="34" charset="0"/>
                          <a:cs typeface="Arial" panose="020B0604020202020204" pitchFamily="34" charset="0"/>
                        </a:rPr>
                        <a:t>2562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855165815"/>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VT</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31.6%</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512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15138738"/>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WA</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44.5%</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5944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64090512"/>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WI</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38.2%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4049</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3095994461"/>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WV</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55.2%</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cs typeface="Arial" panose="020B0604020202020204" pitchFamily="34" charset="0"/>
                        </a:rPr>
                        <a:t>6574</a:t>
                      </a:r>
                      <a:endPar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4147484603"/>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WY</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50.8%</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813</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1673759437"/>
                  </a:ext>
                </a:extLst>
              </a:tr>
              <a:tr h="314942">
                <a:tc>
                  <a:txBody>
                    <a:bodyPr/>
                    <a:lstStyle/>
                    <a:p>
                      <a:pPr marL="0" marR="0" algn="l">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Puerto Rico</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17.5%</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tc>
                  <a:txBody>
                    <a:bodyPr/>
                    <a:lstStyle/>
                    <a:p>
                      <a:pPr marL="0" marR="0" algn="r">
                        <a:lnSpc>
                          <a:spcPct val="115000"/>
                        </a:lnSpc>
                        <a:spcBef>
                          <a:spcPts val="0"/>
                        </a:spcBef>
                        <a:spcAft>
                          <a:spcPts val="0"/>
                        </a:spcAft>
                      </a:pPr>
                      <a:r>
                        <a:rPr lang="en-US" sz="1600">
                          <a:solidFill>
                            <a:srgbClr val="000000"/>
                          </a:solidFill>
                          <a:effectLst/>
                          <a:latin typeface="Arial" panose="020B0604020202020204" pitchFamily="34" charset="0"/>
                          <a:ea typeface="Calibri" panose="020F0502020204030204" pitchFamily="34" charset="0"/>
                          <a:cs typeface="Arial" panose="020B0604020202020204" pitchFamily="34" charset="0"/>
                        </a:rPr>
                        <a:t>471</a:t>
                      </a:r>
                      <a:endParaRPr lang="en-US" sz="160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lnB w="12700" cap="flat" cmpd="sng" algn="ctr">
                      <a:solidFill>
                        <a:schemeClr val="bg1">
                          <a:lumMod val="65000"/>
                        </a:schemeClr>
                      </a:solidFill>
                      <a:prstDash val="solid"/>
                      <a:round/>
                      <a:headEnd type="none" w="med" len="med"/>
                      <a:tailEnd type="none" w="med" len="med"/>
                    </a:lnB>
                  </a:tcPr>
                </a:tc>
                <a:extLst>
                  <a:ext uri="{0D108BD9-81ED-4DB2-BD59-A6C34878D82A}">
                    <a16:rowId xmlns:a16="http://schemas.microsoft.com/office/drawing/2014/main" val="2398480759"/>
                  </a:ext>
                </a:extLst>
              </a:tr>
              <a:tr h="314942">
                <a:tc>
                  <a:txBody>
                    <a:bodyPr/>
                    <a:lstStyle/>
                    <a:p>
                      <a:pPr marL="0" marR="0" algn="l">
                        <a:lnSpc>
                          <a:spcPct val="115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Total US</a:t>
                      </a:r>
                      <a:endParaRPr lang="en-US"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b="1">
                          <a:solidFill>
                            <a:srgbClr val="000000"/>
                          </a:solidFill>
                          <a:effectLst/>
                          <a:latin typeface="Arial" panose="020B0604020202020204" pitchFamily="34" charset="0"/>
                          <a:ea typeface="Calibri" panose="020F0502020204030204" pitchFamily="34" charset="0"/>
                          <a:cs typeface="Arial" panose="020B0604020202020204" pitchFamily="34" charset="0"/>
                        </a:rPr>
                        <a:t>39.1%</a:t>
                      </a:r>
                      <a:endParaRPr lang="en-US" sz="1600" b="1">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R w="12700" cap="flat" cmpd="sng" algn="ctr">
                      <a:solidFill>
                        <a:schemeClr val="bg1">
                          <a:lumMod val="65000"/>
                        </a:schemeClr>
                      </a:solidFill>
                      <a:prstDash val="solid"/>
                      <a:round/>
                      <a:headEnd type="none" w="med" len="med"/>
                      <a:tailEnd type="none" w="med" len="med"/>
                    </a:lnR>
                    <a:lnT w="12700" cap="flat" cmpd="sng" algn="ctr">
                      <a:solidFill>
                        <a:schemeClr val="bg1">
                          <a:lumMod val="65000"/>
                        </a:schemeClr>
                      </a:solidFill>
                      <a:prstDash val="solid"/>
                      <a:round/>
                      <a:headEnd type="none" w="med" len="med"/>
                      <a:tailEnd type="none" w="med" len="med"/>
                    </a:lnT>
                  </a:tcPr>
                </a:tc>
                <a:tc>
                  <a:txBody>
                    <a:bodyPr/>
                    <a:lstStyle/>
                    <a:p>
                      <a:pPr marL="0" marR="0" algn="r">
                        <a:lnSpc>
                          <a:spcPct val="115000"/>
                        </a:lnSpc>
                        <a:spcBef>
                          <a:spcPts val="0"/>
                        </a:spcBef>
                        <a:spcAft>
                          <a:spcPts val="0"/>
                        </a:spcAft>
                      </a:pPr>
                      <a:r>
                        <a:rPr lang="en-US" sz="16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236143</a:t>
                      </a:r>
                      <a:endParaRPr lang="en-US" sz="1600" b="1" dirty="0">
                        <a:solidFill>
                          <a:srgbClr val="0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68580" marR="68580" marT="0" marB="0" anchor="b">
                    <a:lnL w="12700" cap="flat" cmpd="sng" algn="ctr">
                      <a:solidFill>
                        <a:schemeClr val="bg1">
                          <a:lumMod val="65000"/>
                        </a:schemeClr>
                      </a:solidFill>
                      <a:prstDash val="solid"/>
                      <a:round/>
                      <a:headEnd type="none" w="med" len="med"/>
                      <a:tailEnd type="none" w="med" len="med"/>
                    </a:lnL>
                    <a:lnT w="12700" cap="flat" cmpd="sng" algn="ctr">
                      <a:solidFill>
                        <a:schemeClr val="bg1">
                          <a:lumMod val="65000"/>
                        </a:schemeClr>
                      </a:solidFill>
                      <a:prstDash val="solid"/>
                      <a:round/>
                      <a:headEnd type="none" w="med" len="med"/>
                      <a:tailEnd type="none" w="med" len="med"/>
                    </a:lnT>
                  </a:tcPr>
                </a:tc>
                <a:extLst>
                  <a:ext uri="{0D108BD9-81ED-4DB2-BD59-A6C34878D82A}">
                    <a16:rowId xmlns:a16="http://schemas.microsoft.com/office/drawing/2014/main" val="1348540985"/>
                  </a:ext>
                </a:extLst>
              </a:tr>
            </a:tbl>
          </a:graphicData>
        </a:graphic>
      </p:graphicFrame>
      <p:sp>
        <p:nvSpPr>
          <p:cNvPr id="6" name="Content Placeholder 5">
            <a:extLst>
              <a:ext uri="{FF2B5EF4-FFF2-40B4-BE49-F238E27FC236}">
                <a16:creationId xmlns:a16="http://schemas.microsoft.com/office/drawing/2014/main" id="{3AEC5455-13B2-D4EA-76F2-DBB9272F2C12}"/>
              </a:ext>
            </a:extLst>
          </p:cNvPr>
          <p:cNvSpPr>
            <a:spLocks noGrp="1"/>
          </p:cNvSpPr>
          <p:nvPr>
            <p:ph sz="quarter" idx="16"/>
          </p:nvPr>
        </p:nvSpPr>
        <p:spPr>
          <a:xfrm>
            <a:off x="342900" y="6569075"/>
            <a:ext cx="3680279" cy="365125"/>
          </a:xfrm>
        </p:spPr>
        <p:txBody>
          <a:bodyPr/>
          <a:lstStyle/>
          <a:p>
            <a:pPr marL="0" indent="0">
              <a:buNone/>
            </a:pPr>
            <a:r>
              <a:rPr lang="en-US" sz="1200">
                <a:solidFill>
                  <a:srgbClr val="46505F"/>
                </a:solidFill>
                <a:latin typeface="Arial" panose="020B0604020202020204" pitchFamily="34" charset="0"/>
                <a:cs typeface="Arial" panose="020B0604020202020204" pitchFamily="34" charset="0"/>
              </a:rPr>
              <a:t>Source: AFCARS Data 2021, as of 10/01/24</a:t>
            </a:r>
            <a:endParaRPr lang="en-IN" sz="1200">
              <a:solidFill>
                <a:srgbClr val="46505F"/>
              </a:solidFill>
            </a:endParaRPr>
          </a:p>
        </p:txBody>
      </p:sp>
    </p:spTree>
    <p:extLst>
      <p:ext uri="{BB962C8B-B14F-4D97-AF65-F5344CB8AC3E}">
        <p14:creationId xmlns:p14="http://schemas.microsoft.com/office/powerpoint/2010/main" val="15392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5ECB08-C483-81E6-50B7-DD8A117D278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A117911-9FD5-9EA2-4ACD-8C868E04733A}"/>
              </a:ext>
              <a:ext uri="{C183D7F6-B498-43B3-948B-1728B52AA6E4}">
                <adec:decorative xmlns:adec="http://schemas.microsoft.com/office/drawing/2017/decorative" val="0"/>
              </a:ext>
            </a:extLst>
          </p:cNvPr>
          <p:cNvSpPr>
            <a:spLocks noGrp="1"/>
          </p:cNvSpPr>
          <p:nvPr>
            <p:ph type="title"/>
          </p:nvPr>
        </p:nvSpPr>
        <p:spPr/>
        <p:txBody>
          <a:bodyPr/>
          <a:lstStyle/>
          <a:p>
            <a:r>
              <a:rPr lang="en-US" dirty="0"/>
              <a:t>Parental Alcohol or Drug Abuse as a Condition </a:t>
            </a:r>
            <a:br>
              <a:rPr lang="en-US" dirty="0"/>
            </a:br>
            <a:r>
              <a:rPr lang="en-US" dirty="0"/>
              <a:t>Associated with Removal for Children by Age, 2021</a:t>
            </a:r>
          </a:p>
        </p:txBody>
      </p:sp>
      <p:pic>
        <p:nvPicPr>
          <p:cNvPr id="13" name="Picture 12" descr="This image presents two U.S. maps side by side comparing the percentage of child removals associated with parental alcohol or drug abuse in 2021 by age group: children under age 1 on the right and children age 1 and older on the left. Each state is color-coded by percentage range, from 0–10% in white to 60% or more in dark blue. For children age 1 and older, the national average is 36.0%, based on 480,645 cases. For children under age 1, the national average is significantly higher at 51.3%, based on 123,178 cases. Together, these represent a total of 606,187 cases nationally. The maps show a consistent pattern of higher removal rates for infants across most states. Texas, Alaska, and several southeastern and midwestern states fall into the 60%+ category for infants, while rates for older children are more evenly distributed among the lower percentage ranges. The scale and legend are identical across both maps to allow for direct visual comparison.">
            <a:extLst>
              <a:ext uri="{FF2B5EF4-FFF2-40B4-BE49-F238E27FC236}">
                <a16:creationId xmlns:a16="http://schemas.microsoft.com/office/drawing/2014/main" id="{058DD91F-3390-405B-78D4-CB9BF4DD3326}"/>
              </a:ext>
            </a:extLst>
          </p:cNvPr>
          <p:cNvPicPr>
            <a:picLocks noChangeAspect="1"/>
          </p:cNvPicPr>
          <p:nvPr/>
        </p:nvPicPr>
        <p:blipFill>
          <a:blip r:embed="rId3"/>
          <a:stretch>
            <a:fillRect/>
          </a:stretch>
        </p:blipFill>
        <p:spPr>
          <a:xfrm>
            <a:off x="12127" y="1245188"/>
            <a:ext cx="12192000" cy="5170286"/>
          </a:xfrm>
          <a:prstGeom prst="rect">
            <a:avLst/>
          </a:prstGeom>
        </p:spPr>
      </p:pic>
      <p:sp>
        <p:nvSpPr>
          <p:cNvPr id="16" name="Content Placeholder 15">
            <a:extLst>
              <a:ext uri="{FF2B5EF4-FFF2-40B4-BE49-F238E27FC236}">
                <a16:creationId xmlns:a16="http://schemas.microsoft.com/office/drawing/2014/main" id="{7B7AF547-7DBE-5797-9146-2FC1F5233B13}"/>
              </a:ext>
            </a:extLst>
          </p:cNvPr>
          <p:cNvSpPr>
            <a:spLocks noGrp="1"/>
          </p:cNvSpPr>
          <p:nvPr>
            <p:ph sz="quarter" idx="16"/>
          </p:nvPr>
        </p:nvSpPr>
        <p:spPr>
          <a:xfrm>
            <a:off x="-37183" y="6480780"/>
            <a:ext cx="7663164" cy="338555"/>
          </a:xfrm>
        </p:spPr>
        <p:txBody>
          <a:bodyPr/>
          <a:lstStyle/>
          <a:p>
            <a:r>
              <a:rPr kumimoji="0" lang="en-US" sz="1400" b="0" i="1" u="none" strike="noStrike" kern="1200" cap="none" spc="0" normalizeH="0" baseline="0" noProof="0" dirty="0">
                <a:ln>
                  <a:noFill/>
                </a:ln>
                <a:solidFill>
                  <a:prstClr val="black"/>
                </a:solidFill>
                <a:effectLst/>
                <a:uLnTx/>
                <a:uFillTx/>
                <a:ea typeface="+mn-ea"/>
                <a:cs typeface="+mn-cs"/>
              </a:rPr>
              <a:t>Note: Estimates based on </a:t>
            </a:r>
            <a:r>
              <a:rPr kumimoji="0" lang="en-US" sz="1400" b="1" i="1" u="sng" strike="noStrike" kern="1200" cap="none" spc="0" normalizeH="0" baseline="0" noProof="0" dirty="0">
                <a:ln>
                  <a:noFill/>
                </a:ln>
                <a:solidFill>
                  <a:prstClr val="black"/>
                </a:solidFill>
                <a:effectLst/>
                <a:uLnTx/>
                <a:uFillTx/>
                <a:ea typeface="+mn-ea"/>
                <a:cs typeface="+mn-cs"/>
              </a:rPr>
              <a:t>all children in </a:t>
            </a:r>
            <a:r>
              <a:rPr kumimoji="0" lang="en-US" sz="1400" b="1" i="1" u="sng" strike="noStrike" kern="1200" cap="none" spc="0" normalizeH="0" baseline="0" noProof="0" dirty="0" err="1">
                <a:ln>
                  <a:noFill/>
                </a:ln>
                <a:solidFill>
                  <a:prstClr val="black"/>
                </a:solidFill>
                <a:effectLst/>
                <a:uLnTx/>
                <a:uFillTx/>
                <a:ea typeface="+mn-ea"/>
                <a:cs typeface="+mn-cs"/>
              </a:rPr>
              <a:t>out-of</a:t>
            </a:r>
            <a:r>
              <a:rPr lang="en-US" sz="1400" b="1" i="1" u="sng" dirty="0">
                <a:solidFill>
                  <a:prstClr val="black"/>
                </a:solidFill>
              </a:rPr>
              <a:t>-</a:t>
            </a:r>
            <a:r>
              <a:rPr kumimoji="0" lang="en-US" sz="1400" b="1" i="1" u="sng" strike="noStrike" kern="1200" cap="none" spc="0" normalizeH="0" baseline="0" noProof="0" dirty="0">
                <a:ln>
                  <a:noFill/>
                </a:ln>
                <a:solidFill>
                  <a:prstClr val="black"/>
                </a:solidFill>
                <a:effectLst/>
                <a:uLnTx/>
                <a:uFillTx/>
                <a:ea typeface="+mn-ea"/>
                <a:cs typeface="+mn-cs"/>
              </a:rPr>
              <a:t>home care at some point</a:t>
            </a:r>
            <a:r>
              <a:rPr kumimoji="0" lang="en-US" sz="1400" b="1" i="1" u="none" strike="noStrike" kern="1200" cap="none" spc="0" normalizeH="0" baseline="0" noProof="0" dirty="0">
                <a:ln>
                  <a:noFill/>
                </a:ln>
                <a:solidFill>
                  <a:prstClr val="black"/>
                </a:solidFill>
                <a:effectLst/>
                <a:uLnTx/>
                <a:uFillTx/>
                <a:ea typeface="+mn-ea"/>
                <a:cs typeface="+mn-cs"/>
              </a:rPr>
              <a:t> </a:t>
            </a:r>
            <a:r>
              <a:rPr kumimoji="0" lang="en-US" sz="1400" b="0" i="1" u="none" strike="noStrike" kern="1200" cap="none" spc="0" normalizeH="0" baseline="0" noProof="0" dirty="0">
                <a:ln>
                  <a:noFill/>
                </a:ln>
                <a:solidFill>
                  <a:prstClr val="black"/>
                </a:solidFill>
                <a:effectLst/>
                <a:uLnTx/>
                <a:uFillTx/>
                <a:ea typeface="+mn-ea"/>
                <a:cs typeface="+mn-cs"/>
              </a:rPr>
              <a:t>during Fiscal Year</a:t>
            </a:r>
            <a:endParaRPr lang="en-IN" sz="1400" dirty="0"/>
          </a:p>
        </p:txBody>
      </p:sp>
      <p:sp>
        <p:nvSpPr>
          <p:cNvPr id="18" name="Content Placeholder 17">
            <a:extLst>
              <a:ext uri="{FF2B5EF4-FFF2-40B4-BE49-F238E27FC236}">
                <a16:creationId xmlns:a16="http://schemas.microsoft.com/office/drawing/2014/main" id="{F4C618ED-D05C-EA30-7A17-3127E12FCDE8}"/>
              </a:ext>
            </a:extLst>
          </p:cNvPr>
          <p:cNvSpPr>
            <a:spLocks noGrp="1"/>
          </p:cNvSpPr>
          <p:nvPr>
            <p:ph sz="quarter" idx="17"/>
          </p:nvPr>
        </p:nvSpPr>
        <p:spPr>
          <a:xfrm>
            <a:off x="7362302" y="6519516"/>
            <a:ext cx="4629150" cy="365125"/>
          </a:xfrm>
        </p:spPr>
        <p:txBody>
          <a:bodyPr/>
          <a:lstStyle/>
          <a:p>
            <a:pPr marL="0" indent="0" algn="r">
              <a:buNone/>
            </a:pPr>
            <a:r>
              <a:rPr lang="en-US" sz="1200" i="0" dirty="0">
                <a:solidFill>
                  <a:srgbClr val="46505F"/>
                </a:solidFill>
                <a:latin typeface="Arial" panose="020B0604020202020204" pitchFamily="34" charset="0"/>
                <a:cs typeface="Arial" panose="020B0604020202020204" pitchFamily="34" charset="0"/>
              </a:rPr>
              <a:t>Source: AFCARS Data 2021, as of </a:t>
            </a:r>
            <a:r>
              <a:rPr lang="en-US" sz="1200" dirty="0">
                <a:solidFill>
                  <a:srgbClr val="46505F"/>
                </a:solidFill>
                <a:latin typeface="Arial" panose="020B0604020202020204" pitchFamily="34" charset="0"/>
                <a:cs typeface="Arial" panose="020B0604020202020204" pitchFamily="34" charset="0"/>
              </a:rPr>
              <a:t>10/01/24</a:t>
            </a:r>
            <a:endParaRPr lang="en-IN" sz="1200" dirty="0">
              <a:solidFill>
                <a:srgbClr val="46505F"/>
              </a:solidFill>
            </a:endParaRPr>
          </a:p>
        </p:txBody>
      </p:sp>
    </p:spTree>
    <p:extLst>
      <p:ext uri="{BB962C8B-B14F-4D97-AF65-F5344CB8AC3E}">
        <p14:creationId xmlns:p14="http://schemas.microsoft.com/office/powerpoint/2010/main" val="1635388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PROJECT_OPEN" val="0"/>
  <p:tag name="ARTICULATE_SLIDE_COUNT" val="68"/>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NCSACW Toolkit Use">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1">
    <a:dk1>
      <a:srgbClr val="000000"/>
    </a:dk1>
    <a:lt1>
      <a:srgbClr val="FFFFFF"/>
    </a:lt1>
    <a:dk2>
      <a:srgbClr val="054163"/>
    </a:dk2>
    <a:lt2>
      <a:srgbClr val="ACCBF9"/>
    </a:lt2>
    <a:accent1>
      <a:srgbClr val="306B91"/>
    </a:accent1>
    <a:accent2>
      <a:srgbClr val="1C8EAE"/>
    </a:accent2>
    <a:accent3>
      <a:srgbClr val="076DA0"/>
    </a:accent3>
    <a:accent4>
      <a:srgbClr val="97A2B2"/>
    </a:accent4>
    <a:accent5>
      <a:srgbClr val="38686D"/>
    </a:accent5>
    <a:accent6>
      <a:srgbClr val="9D90A0"/>
    </a:accent6>
    <a:hlink>
      <a:srgbClr val="5351AF"/>
    </a:hlink>
    <a:folHlink>
      <a:srgbClr val="287D93"/>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2DF77DE34D45194E8CFACC79F4612A94" ma:contentTypeVersion="18" ma:contentTypeDescription="Create a new document." ma:contentTypeScope="" ma:versionID="be358a600ebacda09abdd1c440a31839">
  <xsd:schema xmlns:xsd="http://www.w3.org/2001/XMLSchema" xmlns:xs="http://www.w3.org/2001/XMLSchema" xmlns:p="http://schemas.microsoft.com/office/2006/metadata/properties" xmlns:ns1="http://schemas.microsoft.com/sharepoint/v3" xmlns:ns2="42cf3cc5-4c44-4357-a849-e9715972d5df" xmlns:ns3="6bdfb1a4-b061-4a7b-a38c-dc459d2a2d27" targetNamespace="http://schemas.microsoft.com/office/2006/metadata/properties" ma:root="true" ma:fieldsID="cb50d0bc424dd76ed63ab8c826999e4c" ns1:_="" ns2:_="" ns3:_="">
    <xsd:import namespace="http://schemas.microsoft.com/sharepoint/v3"/>
    <xsd:import namespace="42cf3cc5-4c44-4357-a849-e9715972d5df"/>
    <xsd:import namespace="6bdfb1a4-b061-4a7b-a38c-dc459d2a2d27"/>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1:_ip_UnifiedCompliancePolicyProperties" minOccurs="0"/>
                <xsd:element ref="ns1:_ip_UnifiedCompliancePolicyUIAc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42cf3cc5-4c44-4357-a849-e9715972d5df"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6856f2ee-118d-42e8-91de-064c9a66b685"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dfb1a4-b061-4a7b-a38c-dc459d2a2d27"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4d7c9c64-f0f6-48ad-885b-66626b50db94}" ma:internalName="TaxCatchAll" ma:showField="CatchAllData" ma:web="6bdfb1a4-b061-4a7b-a38c-dc459d2a2d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42cf3cc5-4c44-4357-a849-e9715972d5df">
      <Terms xmlns="http://schemas.microsoft.com/office/infopath/2007/PartnerControls"/>
    </lcf76f155ced4ddcb4097134ff3c332f>
    <SharedWithUsers xmlns="6bdfb1a4-b061-4a7b-a38c-dc459d2a2d27">
      <UserInfo>
        <DisplayName>Renee Luque</DisplayName>
        <AccountId>12</AccountId>
        <AccountType/>
      </UserInfo>
      <UserInfo>
        <DisplayName>Nancy Hansen</DisplayName>
        <AccountId>8</AccountId>
        <AccountType/>
      </UserInfo>
      <UserInfo>
        <DisplayName>Emily Svoboda</DisplayName>
        <AccountId>6</AccountId>
        <AccountType/>
      </UserInfo>
      <UserInfo>
        <DisplayName>Darron Petit</DisplayName>
        <AccountId>27</AccountId>
        <AccountType/>
      </UserInfo>
      <UserInfo>
        <DisplayName>CFF Material Development Members</DisplayName>
        <AccountId>50</AccountId>
        <AccountType/>
      </UserInfo>
    </SharedWithUsers>
    <TaxCatchAll xmlns="6bdfb1a4-b061-4a7b-a38c-dc459d2a2d27" xsi:nil="true"/>
    <_ip_UnifiedCompliancePolicyUIAction xmlns="http://schemas.microsoft.com/sharepoint/v3" xsi:nil="true"/>
    <_ip_UnifiedCompliancePolicyProperties xmlns="http://schemas.microsoft.com/sharepoint/v3"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3D02288-B8FD-4EB3-9007-8385653B209C}"/>
</file>

<file path=customXml/itemProps2.xml><?xml version="1.0" encoding="utf-8"?>
<ds:datastoreItem xmlns:ds="http://schemas.openxmlformats.org/officeDocument/2006/customXml" ds:itemID="{A57F5F90-A79F-4738-ABEF-FA81DF18DF12}">
  <ds:schemaRefs>
    <ds:schemaRef ds:uri="0618da0c-738a-45ed-b2a3-c7b4ee03971e"/>
    <ds:schemaRef ds:uri="http://purl.org/dc/elements/1.1/"/>
    <ds:schemaRef ds:uri="http://purl.org/dc/terms/"/>
    <ds:schemaRef ds:uri="http://www.w3.org/XML/1998/namespace"/>
    <ds:schemaRef ds:uri="http://schemas.microsoft.com/office/2006/documentManagement/types"/>
    <ds:schemaRef ds:uri="3ddd8a87-e3bf-4295-9e27-943f0ff150ac"/>
    <ds:schemaRef ds:uri="http://purl.org/dc/dcmitype/"/>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D5CDAFF3-B975-4165-9201-8A21181591A3}">
  <ds:schemaRefs>
    <ds:schemaRef ds:uri="http://schemas.microsoft.com/sharepoint/v3/contenttype/forms"/>
  </ds:schemaRefs>
</ds:datastoreItem>
</file>

<file path=docMetadata/LabelInfo.xml><?xml version="1.0" encoding="utf-8"?>
<clbl:labelList xmlns:clbl="http://schemas.microsoft.com/office/2020/mipLabelMetadata">
  <clbl:label id="{651eb30f-fce9-4639-9a2d-9a47e1f7ceea}" enabled="0" method="" siteId="{651eb30f-fce9-4639-9a2d-9a47e1f7ceea}" removed="1"/>
</clbl:labelList>
</file>

<file path=docProps/app.xml><?xml version="1.0" encoding="utf-8"?>
<Properties xmlns="http://schemas.openxmlformats.org/officeDocument/2006/extended-properties" xmlns:vt="http://schemas.openxmlformats.org/officeDocument/2006/docPropsVTypes">
  <TotalTime>293</TotalTime>
  <Words>19679</Words>
  <Application>Microsoft Office PowerPoint</Application>
  <PresentationFormat>Widescreen</PresentationFormat>
  <Paragraphs>2049</Paragraphs>
  <Slides>68</Slides>
  <Notes>68</Notes>
  <HiddenSlides>0</HiddenSlides>
  <MMClips>0</MMClips>
  <ScaleCrop>false</ScaleCrop>
  <HeadingPairs>
    <vt:vector size="6" baseType="variant">
      <vt:variant>
        <vt:lpstr>Fonts Used</vt:lpstr>
      </vt:variant>
      <vt:variant>
        <vt:i4>9</vt:i4>
      </vt:variant>
      <vt:variant>
        <vt:lpstr>Theme</vt:lpstr>
      </vt:variant>
      <vt:variant>
        <vt:i4>3</vt:i4>
      </vt:variant>
      <vt:variant>
        <vt:lpstr>Slide Titles</vt:lpstr>
      </vt:variant>
      <vt:variant>
        <vt:i4>68</vt:i4>
      </vt:variant>
    </vt:vector>
  </HeadingPairs>
  <TitlesOfParts>
    <vt:vector size="80" baseType="lpstr">
      <vt:lpstr>Yu Gothic UI Semibold</vt:lpstr>
      <vt:lpstr>Aptos</vt:lpstr>
      <vt:lpstr>Arial</vt:lpstr>
      <vt:lpstr>Calibri</vt:lpstr>
      <vt:lpstr>Calibri Light</vt:lpstr>
      <vt:lpstr>Courier New</vt:lpstr>
      <vt:lpstr>Helvetica Light</vt:lpstr>
      <vt:lpstr>Times New Roman</vt:lpstr>
      <vt:lpstr>Vladimir Script</vt:lpstr>
      <vt:lpstr>Office Theme</vt:lpstr>
      <vt:lpstr>1_Office Theme</vt:lpstr>
      <vt:lpstr>Office Theme</vt:lpstr>
      <vt:lpstr>Module 1:  Understanding the Multiple Needs of Families Involved with the Child Welfare System</vt:lpstr>
      <vt:lpstr>Acknowledgement</vt:lpstr>
      <vt:lpstr>Learning Objectives</vt:lpstr>
      <vt:lpstr>What the Data Tells Us About Parental Substance Use</vt:lpstr>
      <vt:lpstr>Parental Alcohol or Drug Abuse as a Condition  Associated with Removal by State, 2021</vt:lpstr>
      <vt:lpstr>Year 2021 Data Listed by State (A-K)</vt:lpstr>
      <vt:lpstr>Year 2021 Data Listed by State  (L-N)</vt:lpstr>
      <vt:lpstr>Year 2021 Data Listed by State  (O-W, Puerto Rico)</vt:lpstr>
      <vt:lpstr>Parental Alcohol or Drug Abuse as a Condition  Associated with Removal for Children by Age, 2021</vt:lpstr>
      <vt:lpstr>Year 2021 Data Listed  by State,  by Age (A-K)</vt:lpstr>
      <vt:lpstr>Year 2021 Data Listed  by State,  by Age (L-N)</vt:lpstr>
      <vt:lpstr>Year 2021 Data Listed by State, by Age  (O-W, Puerto Rico)</vt:lpstr>
      <vt:lpstr>Incidence of Parental Alcohol or Drug Abuse as a Condition Associated with Removal in the United States, 2000 to 2021</vt:lpstr>
      <vt:lpstr>Understanding the Cumulative Effects of Overdose Rates on Parental Capacity &amp; Family Well-Being</vt:lpstr>
      <vt:lpstr>Child Welfare Laws  &amp; Considerations  for Families Affected by Parental Substance Use</vt:lpstr>
      <vt:lpstr>Key Federal Legislation Related to Infants with  Prenatal Substance  Exposure in the U.S.</vt:lpstr>
      <vt:lpstr>Adoption and Safe Families Act (ASFA)</vt:lpstr>
      <vt:lpstr>Key ASFA  Provisions</vt:lpstr>
      <vt:lpstr>Conflicting Timelines: Time to Treatment Matters!</vt:lpstr>
      <vt:lpstr>Indian Child Welfare Act</vt:lpstr>
      <vt:lpstr>Historical Events Leading to the Passage of ICWA</vt:lpstr>
      <vt:lpstr>The Passage of  ICWA in 1978</vt:lpstr>
      <vt:lpstr>The Heart of ICWA:  Lukas’ Digital Story</vt:lpstr>
      <vt:lpstr>Understanding Substance Use &amp;  Co-Occurring Disorders</vt:lpstr>
      <vt:lpstr>What is a Co-Occurring Disorder?</vt:lpstr>
      <vt:lpstr>More on Substance Use &amp; Co-Occurring Disorders</vt:lpstr>
      <vt:lpstr>Prevalence of Substance Use &amp; Co-Occurring Disorders</vt:lpstr>
      <vt:lpstr>Understanding the Cumulative Effects of Trauma</vt:lpstr>
      <vt:lpstr>Trauma Symptomology</vt:lpstr>
      <vt:lpstr>Substance Use Disorders &amp; Domestic Violence</vt:lpstr>
      <vt:lpstr>Long-Term Effects of Trauma</vt:lpstr>
      <vt:lpstr>ACEs Primer on the  Long-Term Effects of Trauma</vt:lpstr>
      <vt:lpstr>Understanding the Effects of Substance Use &amp; Co-Occurring Disorders on Children &amp; Families</vt:lpstr>
      <vt:lpstr>Effects of Substance Use Disorders on Family Functioning</vt:lpstr>
      <vt:lpstr>Understanding Coping Strategies  of Parents with Substance Use  &amp; Co-Occurring Disorders</vt:lpstr>
      <vt:lpstr> Assessment of Child Safety &amp; Family Well-Being</vt:lpstr>
      <vt:lpstr>Engagement Strategies for Parents with Substance Use &amp; Co-Occurring Disorders</vt:lpstr>
      <vt:lpstr>5 Points of Intervention for Families Affected by SUDs </vt:lpstr>
      <vt:lpstr>Understanding How Stigma Affects the Families We Serve </vt:lpstr>
      <vt:lpstr>What is Stigma?</vt:lpstr>
      <vt:lpstr>Disrupting Stigma to  Support Meaningful Change</vt:lpstr>
      <vt:lpstr>Burden of Stigma</vt:lpstr>
      <vt:lpstr>Your Choice of Language Reflects Your Understanding  of Substance Use Disorders as a Disease</vt:lpstr>
      <vt:lpstr>Strategies for Combating Stigma</vt:lpstr>
      <vt:lpstr>Strategies for Combating Stigma  Small Group Discussion Questions</vt:lpstr>
      <vt:lpstr>Treatment of Substance Use &amp; Co-Occurring Disorders</vt:lpstr>
      <vt:lpstr>“Groundbreaking discoveries about the brain have revolutionized our understanding of addiction, enabling us to respond effectively to the problem.”  —Dr. Nora Volkow,  National Institute on Drug Abuse </vt:lpstr>
      <vt:lpstr>Overview of the Treatment Process</vt:lpstr>
      <vt:lpstr>Specialized  Treatment Services</vt:lpstr>
      <vt:lpstr>Family-Focused Intervention</vt:lpstr>
      <vt:lpstr>Family-Centered Approach</vt:lpstr>
      <vt:lpstr>efits of Family-Centered  SubstaBennce Use Disorder Treatment</vt:lpstr>
      <vt:lpstr>The Role of Collaborative Partnerships in Helping Families Navigate Parental Substance Use &amp; Child Safety</vt:lpstr>
      <vt:lpstr>The Need to Do Better for Families </vt:lpstr>
      <vt:lpstr>Improving Partnerships:  No Single Agency Can Do This Alone </vt:lpstr>
      <vt:lpstr>An Important Reminder About the 'Why'  Behind Our Collaborative Partnerships</vt:lpstr>
      <vt:lpstr>Contact the NCSACW Training and Technical Assistance (TTA) Program</vt:lpstr>
      <vt:lpstr>References</vt:lpstr>
      <vt:lpstr>References, 1 of 5</vt:lpstr>
      <vt:lpstr>References, 2 of 5</vt:lpstr>
      <vt:lpstr>References, 3 of 5 </vt:lpstr>
      <vt:lpstr>References, 4 of 5</vt:lpstr>
      <vt:lpstr>References, 5 of 5</vt:lpstr>
      <vt:lpstr>Resources</vt:lpstr>
      <vt:lpstr>Resources, 1 of 4 </vt:lpstr>
      <vt:lpstr>Resources, 2 of 4</vt:lpstr>
      <vt:lpstr>Resources, 3 of 4</vt:lpstr>
      <vt:lpstr>Resources, 4 of 4</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Module 1: Understanding the Multiple Needs of Families Involved with the Child Welfare System</dc:title>
  <dc:subject>A presentation on working with families involved with the child welfare system</dc:subject>
  <dc:creator>National Center on Substance Abuse and Child Welfare</dc:creator>
  <cp:keywords>NCSACW; child; welfare; trauma; substance use; mental disorders; SUDs; family-centered approach; stigma</cp:keywords>
  <cp:lastModifiedBy>Mark Rodriguez</cp:lastModifiedBy>
  <cp:revision>18</cp:revision>
  <dcterms:created xsi:type="dcterms:W3CDTF">2023-09-22T15:36:01Z</dcterms:created>
  <dcterms:modified xsi:type="dcterms:W3CDTF">2025-07-13T18:57:43Z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0x0101002DF77DE34D45194E8CFACC79F4612A94</vt:lpwstr>
  </property>
  <property fmtid="{D5CDD505-2E9C-101B-9397-08002B2CF9AE}" pid="3" name="MediaServiceImageTags">
    <vt:lpwstr/>
  </property>
  <property fmtid="{D5CDD505-2E9C-101B-9397-08002B2CF9AE}" pid="4" name="ArticulateGUID">
    <vt:lpwstr>180696AB-9103-40A4-82E9-482EDE5F5058</vt:lpwstr>
  </property>
  <property fmtid="{D5CDD505-2E9C-101B-9397-08002B2CF9AE}" pid="5" name="ArticulatePath">
    <vt:lpwstr>Revised_Module1_Toolkit(508)</vt:lpwstr>
  </property>
  <property fmtid="{D5CDD505-2E9C-101B-9397-08002B2CF9AE}" pid="6" name="xd_ProgID">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TriggerFlowInfo">
    <vt:lpwstr/>
  </property>
  <property fmtid="{D5CDD505-2E9C-101B-9397-08002B2CF9AE}" pid="11" name="xd_Signature">
    <vt:lpwstr/>
  </property>
  <property fmtid="{D5CDD505-2E9C-101B-9397-08002B2CF9AE}" pid="12" name="Order">
    <vt:lpwstr>164900.000000000</vt:lpwstr>
  </property>
  <property fmtid="{D5CDD505-2E9C-101B-9397-08002B2CF9AE}" pid="13" name="SharedWithUsers">
    <vt:lpwstr>12;#Renee Luque;#8;#Nancy Hansen;#6;#Emily Svoboda;#27;#Darron Petit;#50;#CFF Material Development Members</vt:lpwstr>
  </property>
</Properties>
</file>